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EC1EA7-DDAC-4E85-ACFC-FF5EF19CE6E1}">
  <a:tblStyle styleId="{95EC1EA7-DDAC-4E85-ACFC-FF5EF19CE6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de401217a_0_2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de401217a_0_2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ac52acd9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ac52acd9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de40121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de40121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de40121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de40121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de401217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de40121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de401217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de401217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ac52acd9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ac52acd9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de401217a_0_2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de401217a_0_2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de401217a_0_2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de401217a_0_2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de401217a_0_2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de401217a_0_2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ac52acd9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ac52acd9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de401217a_0_2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de401217a_0_2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ac52acd9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ac52acd9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ac52acd9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ac52acd9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de40121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de40121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e401217a_0_2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e401217a_0_2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de40121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de40121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e0723e6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e0723e6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e0723e6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e0723e6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0" y="2840950"/>
            <a:ext cx="6724500" cy="5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415775" y="2840950"/>
            <a:ext cx="5236800" cy="570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652500" y="2840950"/>
            <a:ext cx="548700" cy="570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312849" y="3015750"/>
            <a:ext cx="6411600" cy="6444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rgbClr val="212121"/>
              </a:buClr>
              <a:buSzPts val="3000"/>
              <a:buNone/>
              <a:defRPr b="1" sz="3000">
                <a:solidFill>
                  <a:srgbClr val="212121"/>
                </a:solidFill>
              </a:defRPr>
            </a:lvl1pPr>
            <a:lvl2pPr lvl="1" rtl="0" algn="l">
              <a:lnSpc>
                <a:spcPct val="100000"/>
              </a:lnSpc>
              <a:spcBef>
                <a:spcPts val="0"/>
              </a:spcBef>
              <a:spcAft>
                <a:spcPts val="0"/>
              </a:spcAft>
              <a:buClr>
                <a:srgbClr val="212121"/>
              </a:buClr>
              <a:buSzPts val="3000"/>
              <a:buNone/>
              <a:defRPr b="1" sz="3000">
                <a:solidFill>
                  <a:srgbClr val="212121"/>
                </a:solidFill>
              </a:defRPr>
            </a:lvl2pPr>
            <a:lvl3pPr lvl="2" rtl="0" algn="l">
              <a:lnSpc>
                <a:spcPct val="100000"/>
              </a:lnSpc>
              <a:spcBef>
                <a:spcPts val="0"/>
              </a:spcBef>
              <a:spcAft>
                <a:spcPts val="0"/>
              </a:spcAft>
              <a:buClr>
                <a:srgbClr val="212121"/>
              </a:buClr>
              <a:buSzPts val="3000"/>
              <a:buNone/>
              <a:defRPr b="1" sz="3000">
                <a:solidFill>
                  <a:srgbClr val="212121"/>
                </a:solidFill>
              </a:defRPr>
            </a:lvl3pPr>
            <a:lvl4pPr lvl="3" rtl="0" algn="l">
              <a:lnSpc>
                <a:spcPct val="100000"/>
              </a:lnSpc>
              <a:spcBef>
                <a:spcPts val="0"/>
              </a:spcBef>
              <a:spcAft>
                <a:spcPts val="0"/>
              </a:spcAft>
              <a:buClr>
                <a:srgbClr val="212121"/>
              </a:buClr>
              <a:buSzPts val="3000"/>
              <a:buNone/>
              <a:defRPr b="1" sz="3000">
                <a:solidFill>
                  <a:srgbClr val="212121"/>
                </a:solidFill>
              </a:defRPr>
            </a:lvl4pPr>
            <a:lvl5pPr lvl="4" rtl="0" algn="l">
              <a:lnSpc>
                <a:spcPct val="100000"/>
              </a:lnSpc>
              <a:spcBef>
                <a:spcPts val="0"/>
              </a:spcBef>
              <a:spcAft>
                <a:spcPts val="0"/>
              </a:spcAft>
              <a:buClr>
                <a:srgbClr val="212121"/>
              </a:buClr>
              <a:buSzPts val="3000"/>
              <a:buNone/>
              <a:defRPr b="1" sz="3000">
                <a:solidFill>
                  <a:srgbClr val="212121"/>
                </a:solidFill>
              </a:defRPr>
            </a:lvl5pPr>
            <a:lvl6pPr lvl="5" rtl="0" algn="l">
              <a:lnSpc>
                <a:spcPct val="100000"/>
              </a:lnSpc>
              <a:spcBef>
                <a:spcPts val="0"/>
              </a:spcBef>
              <a:spcAft>
                <a:spcPts val="0"/>
              </a:spcAft>
              <a:buClr>
                <a:srgbClr val="212121"/>
              </a:buClr>
              <a:buSzPts val="3000"/>
              <a:buNone/>
              <a:defRPr b="1" sz="3000">
                <a:solidFill>
                  <a:srgbClr val="212121"/>
                </a:solidFill>
              </a:defRPr>
            </a:lvl6pPr>
            <a:lvl7pPr lvl="6" rtl="0" algn="l">
              <a:lnSpc>
                <a:spcPct val="100000"/>
              </a:lnSpc>
              <a:spcBef>
                <a:spcPts val="0"/>
              </a:spcBef>
              <a:spcAft>
                <a:spcPts val="0"/>
              </a:spcAft>
              <a:buClr>
                <a:srgbClr val="212121"/>
              </a:buClr>
              <a:buSzPts val="3000"/>
              <a:buNone/>
              <a:defRPr b="1" sz="3000">
                <a:solidFill>
                  <a:srgbClr val="212121"/>
                </a:solidFill>
              </a:defRPr>
            </a:lvl7pPr>
            <a:lvl8pPr lvl="7" rtl="0" algn="l">
              <a:lnSpc>
                <a:spcPct val="100000"/>
              </a:lnSpc>
              <a:spcBef>
                <a:spcPts val="0"/>
              </a:spcBef>
              <a:spcAft>
                <a:spcPts val="0"/>
              </a:spcAft>
              <a:buClr>
                <a:srgbClr val="212121"/>
              </a:buClr>
              <a:buSzPts val="3000"/>
              <a:buNone/>
              <a:defRPr b="1" sz="3000">
                <a:solidFill>
                  <a:srgbClr val="212121"/>
                </a:solidFill>
              </a:defRPr>
            </a:lvl8pPr>
            <a:lvl9pPr lvl="8" rtl="0" algn="l">
              <a:lnSpc>
                <a:spcPct val="100000"/>
              </a:lnSpc>
              <a:spcBef>
                <a:spcPts val="0"/>
              </a:spcBef>
              <a:spcAft>
                <a:spcPts val="0"/>
              </a:spcAft>
              <a:buClr>
                <a:srgbClr val="212121"/>
              </a:buClr>
              <a:buSzPts val="3000"/>
              <a:buNone/>
              <a:defRPr b="1" sz="3000">
                <a:solidFill>
                  <a:srgbClr val="212121"/>
                </a:solidFill>
              </a:defRPr>
            </a:lvl9pPr>
          </a:lstStyle>
          <a:p/>
        </p:txBody>
      </p:sp>
      <p:sp>
        <p:nvSpPr>
          <p:cNvPr id="88" name="Google Shape;88;p13"/>
          <p:cNvSpPr txBox="1"/>
          <p:nvPr>
            <p:ph idx="1" type="subTitle"/>
          </p:nvPr>
        </p:nvSpPr>
        <p:spPr>
          <a:xfrm>
            <a:off x="312850" y="3687875"/>
            <a:ext cx="6411600" cy="4788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616161"/>
              </a:buClr>
              <a:buSzPts val="1600"/>
              <a:buNone/>
              <a:defRPr sz="1600">
                <a:solidFill>
                  <a:srgbClr val="616161"/>
                </a:solidFill>
              </a:defRPr>
            </a:lvl1pPr>
            <a:lvl2pPr lvl="1" rtl="0" algn="l">
              <a:lnSpc>
                <a:spcPct val="100000"/>
              </a:lnSpc>
              <a:spcBef>
                <a:spcPts val="0"/>
              </a:spcBef>
              <a:spcAft>
                <a:spcPts val="0"/>
              </a:spcAft>
              <a:buClr>
                <a:srgbClr val="616161"/>
              </a:buClr>
              <a:buSzPts val="1600"/>
              <a:buNone/>
              <a:defRPr sz="1600">
                <a:solidFill>
                  <a:srgbClr val="616161"/>
                </a:solidFill>
              </a:defRPr>
            </a:lvl2pPr>
            <a:lvl3pPr lvl="2" rtl="0" algn="l">
              <a:lnSpc>
                <a:spcPct val="100000"/>
              </a:lnSpc>
              <a:spcBef>
                <a:spcPts val="0"/>
              </a:spcBef>
              <a:spcAft>
                <a:spcPts val="0"/>
              </a:spcAft>
              <a:buClr>
                <a:srgbClr val="616161"/>
              </a:buClr>
              <a:buSzPts val="1600"/>
              <a:buNone/>
              <a:defRPr sz="1600">
                <a:solidFill>
                  <a:srgbClr val="616161"/>
                </a:solidFill>
              </a:defRPr>
            </a:lvl3pPr>
            <a:lvl4pPr lvl="3" rtl="0" algn="l">
              <a:lnSpc>
                <a:spcPct val="100000"/>
              </a:lnSpc>
              <a:spcBef>
                <a:spcPts val="0"/>
              </a:spcBef>
              <a:spcAft>
                <a:spcPts val="0"/>
              </a:spcAft>
              <a:buClr>
                <a:srgbClr val="616161"/>
              </a:buClr>
              <a:buSzPts val="1600"/>
              <a:buNone/>
              <a:defRPr sz="1600">
                <a:solidFill>
                  <a:srgbClr val="616161"/>
                </a:solidFill>
              </a:defRPr>
            </a:lvl4pPr>
            <a:lvl5pPr lvl="4" rtl="0" algn="l">
              <a:lnSpc>
                <a:spcPct val="100000"/>
              </a:lnSpc>
              <a:spcBef>
                <a:spcPts val="0"/>
              </a:spcBef>
              <a:spcAft>
                <a:spcPts val="0"/>
              </a:spcAft>
              <a:buClr>
                <a:srgbClr val="616161"/>
              </a:buClr>
              <a:buSzPts val="1600"/>
              <a:buNone/>
              <a:defRPr sz="1600">
                <a:solidFill>
                  <a:srgbClr val="616161"/>
                </a:solidFill>
              </a:defRPr>
            </a:lvl5pPr>
            <a:lvl6pPr lvl="5" rtl="0" algn="l">
              <a:lnSpc>
                <a:spcPct val="100000"/>
              </a:lnSpc>
              <a:spcBef>
                <a:spcPts val="0"/>
              </a:spcBef>
              <a:spcAft>
                <a:spcPts val="0"/>
              </a:spcAft>
              <a:buClr>
                <a:srgbClr val="616161"/>
              </a:buClr>
              <a:buSzPts val="1600"/>
              <a:buNone/>
              <a:defRPr sz="1600">
                <a:solidFill>
                  <a:srgbClr val="616161"/>
                </a:solidFill>
              </a:defRPr>
            </a:lvl6pPr>
            <a:lvl7pPr lvl="6" rtl="0" algn="l">
              <a:lnSpc>
                <a:spcPct val="100000"/>
              </a:lnSpc>
              <a:spcBef>
                <a:spcPts val="0"/>
              </a:spcBef>
              <a:spcAft>
                <a:spcPts val="0"/>
              </a:spcAft>
              <a:buClr>
                <a:srgbClr val="616161"/>
              </a:buClr>
              <a:buSzPts val="1600"/>
              <a:buNone/>
              <a:defRPr sz="1600">
                <a:solidFill>
                  <a:srgbClr val="616161"/>
                </a:solidFill>
              </a:defRPr>
            </a:lvl7pPr>
            <a:lvl8pPr lvl="7" rtl="0" algn="l">
              <a:lnSpc>
                <a:spcPct val="100000"/>
              </a:lnSpc>
              <a:spcBef>
                <a:spcPts val="0"/>
              </a:spcBef>
              <a:spcAft>
                <a:spcPts val="0"/>
              </a:spcAft>
              <a:buClr>
                <a:srgbClr val="616161"/>
              </a:buClr>
              <a:buSzPts val="1600"/>
              <a:buNone/>
              <a:defRPr sz="1600">
                <a:solidFill>
                  <a:srgbClr val="616161"/>
                </a:solidFill>
              </a:defRPr>
            </a:lvl8pPr>
            <a:lvl9pPr lvl="8" rtl="0" algn="l">
              <a:lnSpc>
                <a:spcPct val="100000"/>
              </a:lnSpc>
              <a:spcBef>
                <a:spcPts val="0"/>
              </a:spcBef>
              <a:spcAft>
                <a:spcPts val="0"/>
              </a:spcAft>
              <a:buClr>
                <a:srgbClr val="616161"/>
              </a:buClr>
              <a:buSzPts val="1600"/>
              <a:buNone/>
              <a:defRPr sz="1600">
                <a:solidFill>
                  <a:srgbClr val="616161"/>
                </a:solidFill>
              </a:defRPr>
            </a:lvl9pPr>
          </a:lstStyle>
          <a:p/>
        </p:txBody>
      </p:sp>
      <p:sp>
        <p:nvSpPr>
          <p:cNvPr id="89" name="Google Shape;89;p13"/>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bg>
      <p:bgPr>
        <a:solidFill>
          <a:srgbClr val="FFFFFF"/>
        </a:solidFill>
      </p:bgPr>
    </p:bg>
    <p:spTree>
      <p:nvGrpSpPr>
        <p:cNvPr id="90" name="Shape 90"/>
        <p:cNvGrpSpPr/>
        <p:nvPr/>
      </p:nvGrpSpPr>
      <p:grpSpPr>
        <a:xfrm>
          <a:off x="0" y="0"/>
          <a:ext cx="0" cy="0"/>
          <a:chOff x="0" y="0"/>
          <a:chExt cx="0" cy="0"/>
        </a:xfrm>
      </p:grpSpPr>
      <p:sp>
        <p:nvSpPr>
          <p:cNvPr id="91" name="Google Shape;91;p14"/>
          <p:cNvSpPr/>
          <p:nvPr/>
        </p:nvSpPr>
        <p:spPr>
          <a:xfrm>
            <a:off x="0" y="0"/>
            <a:ext cx="9144000" cy="51435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4"/>
          <p:cNvCxnSpPr/>
          <p:nvPr/>
        </p:nvCxnSpPr>
        <p:spPr>
          <a:xfrm>
            <a:off x="4572013" y="2315900"/>
            <a:ext cx="0" cy="1436700"/>
          </a:xfrm>
          <a:prstGeom prst="straightConnector1">
            <a:avLst/>
          </a:prstGeom>
          <a:noFill/>
          <a:ln cap="flat" cmpd="sng" w="9525">
            <a:solidFill>
              <a:srgbClr val="2962FF"/>
            </a:solidFill>
            <a:prstDash val="solid"/>
            <a:round/>
            <a:headEnd len="sm" w="sm" type="none"/>
            <a:tailEnd len="sm" w="sm" type="none"/>
          </a:ln>
        </p:spPr>
      </p:cxnSp>
      <p:sp>
        <p:nvSpPr>
          <p:cNvPr id="93" name="Google Shape;93;p14"/>
          <p:cNvSpPr/>
          <p:nvPr/>
        </p:nvSpPr>
        <p:spPr>
          <a:xfrm>
            <a:off x="5432850" y="1391150"/>
            <a:ext cx="3185100" cy="1436700"/>
          </a:xfrm>
          <a:prstGeom prst="rect">
            <a:avLst/>
          </a:prstGeom>
          <a:solidFill>
            <a:srgbClr val="FFFFFF"/>
          </a:solidFill>
          <a:ln cap="flat" cmpd="sng" w="9525">
            <a:solidFill>
              <a:srgbClr val="2962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65600" y="1903100"/>
            <a:ext cx="412800" cy="412800"/>
          </a:xfrm>
          <a:prstGeom prst="rect">
            <a:avLst/>
          </a:prstGeom>
          <a:solidFill>
            <a:srgbClr val="296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4"/>
          <p:cNvCxnSpPr/>
          <p:nvPr/>
        </p:nvCxnSpPr>
        <p:spPr>
          <a:xfrm rot="10800000">
            <a:off x="4778400" y="2109400"/>
            <a:ext cx="611700" cy="0"/>
          </a:xfrm>
          <a:prstGeom prst="straightConnector1">
            <a:avLst/>
          </a:prstGeom>
          <a:noFill/>
          <a:ln cap="flat" cmpd="sng" w="9525">
            <a:solidFill>
              <a:srgbClr val="2962FF"/>
            </a:solidFill>
            <a:prstDash val="solid"/>
            <a:round/>
            <a:headEnd len="sm" w="sm" type="none"/>
            <a:tailEnd len="sm" w="sm" type="none"/>
          </a:ln>
        </p:spPr>
      </p:cxnSp>
      <p:sp>
        <p:nvSpPr>
          <p:cNvPr id="96" name="Google Shape;96;p14"/>
          <p:cNvSpPr/>
          <p:nvPr/>
        </p:nvSpPr>
        <p:spPr>
          <a:xfrm rot="10800000">
            <a:off x="5390100" y="2033100"/>
            <a:ext cx="152700" cy="152700"/>
          </a:xfrm>
          <a:prstGeom prst="rect">
            <a:avLst/>
          </a:prstGeom>
          <a:solidFill>
            <a:srgbClr val="296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503050" y="2315888"/>
            <a:ext cx="3185100" cy="1436700"/>
          </a:xfrm>
          <a:prstGeom prst="rect">
            <a:avLst/>
          </a:prstGeom>
          <a:solidFill>
            <a:srgbClr val="FFFFFF"/>
          </a:solidFill>
          <a:ln cap="flat" cmpd="sng" w="9525">
            <a:solidFill>
              <a:srgbClr val="2962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4365600" y="2827838"/>
            <a:ext cx="412800" cy="412800"/>
          </a:xfrm>
          <a:prstGeom prst="rect">
            <a:avLst/>
          </a:prstGeom>
          <a:solidFill>
            <a:srgbClr val="296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14"/>
          <p:cNvCxnSpPr/>
          <p:nvPr/>
        </p:nvCxnSpPr>
        <p:spPr>
          <a:xfrm>
            <a:off x="3768075" y="3034238"/>
            <a:ext cx="611700" cy="0"/>
          </a:xfrm>
          <a:prstGeom prst="straightConnector1">
            <a:avLst/>
          </a:prstGeom>
          <a:noFill/>
          <a:ln cap="flat" cmpd="sng" w="9525">
            <a:solidFill>
              <a:srgbClr val="2962FF"/>
            </a:solidFill>
            <a:prstDash val="solid"/>
            <a:round/>
            <a:headEnd len="sm" w="sm" type="none"/>
            <a:tailEnd len="sm" w="sm" type="none"/>
          </a:ln>
        </p:spPr>
      </p:cxnSp>
      <p:sp>
        <p:nvSpPr>
          <p:cNvPr id="100" name="Google Shape;100;p14"/>
          <p:cNvSpPr/>
          <p:nvPr/>
        </p:nvSpPr>
        <p:spPr>
          <a:xfrm>
            <a:off x="3615375" y="2957838"/>
            <a:ext cx="152700" cy="152700"/>
          </a:xfrm>
          <a:prstGeom prst="rect">
            <a:avLst/>
          </a:prstGeom>
          <a:solidFill>
            <a:srgbClr val="296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5432850" y="3240650"/>
            <a:ext cx="3185100" cy="1436700"/>
          </a:xfrm>
          <a:prstGeom prst="rect">
            <a:avLst/>
          </a:prstGeom>
          <a:solidFill>
            <a:srgbClr val="FFFFFF"/>
          </a:solidFill>
          <a:ln cap="flat" cmpd="sng" w="9525">
            <a:solidFill>
              <a:srgbClr val="2962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4365600" y="3752600"/>
            <a:ext cx="412800" cy="412800"/>
          </a:xfrm>
          <a:prstGeom prst="rect">
            <a:avLst/>
          </a:prstGeom>
          <a:solidFill>
            <a:srgbClr val="296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4"/>
          <p:cNvCxnSpPr/>
          <p:nvPr/>
        </p:nvCxnSpPr>
        <p:spPr>
          <a:xfrm rot="10800000">
            <a:off x="4778400" y="3958900"/>
            <a:ext cx="611700" cy="0"/>
          </a:xfrm>
          <a:prstGeom prst="straightConnector1">
            <a:avLst/>
          </a:prstGeom>
          <a:noFill/>
          <a:ln cap="flat" cmpd="sng" w="9525">
            <a:solidFill>
              <a:srgbClr val="2962FF"/>
            </a:solidFill>
            <a:prstDash val="solid"/>
            <a:round/>
            <a:headEnd len="sm" w="sm" type="none"/>
            <a:tailEnd len="sm" w="sm" type="none"/>
          </a:ln>
        </p:spPr>
      </p:cxnSp>
      <p:sp>
        <p:nvSpPr>
          <p:cNvPr id="104" name="Google Shape;104;p14"/>
          <p:cNvSpPr/>
          <p:nvPr/>
        </p:nvSpPr>
        <p:spPr>
          <a:xfrm rot="10800000">
            <a:off x="5390100" y="3882600"/>
            <a:ext cx="152700" cy="152700"/>
          </a:xfrm>
          <a:prstGeom prst="rect">
            <a:avLst/>
          </a:prstGeom>
          <a:solidFill>
            <a:srgbClr val="296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492550" y="466150"/>
            <a:ext cx="3185100" cy="1436700"/>
          </a:xfrm>
          <a:prstGeom prst="rect">
            <a:avLst/>
          </a:prstGeom>
          <a:solidFill>
            <a:srgbClr val="296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4383600" y="1912700"/>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rgbClr val="FFFFFF"/>
                </a:solidFill>
              </a:rPr>
              <a:t>1</a:t>
            </a:r>
            <a:endParaRPr b="1" sz="1600">
              <a:solidFill>
                <a:srgbClr val="FFFFFF"/>
              </a:solidFill>
            </a:endParaRPr>
          </a:p>
        </p:txBody>
      </p:sp>
      <p:sp>
        <p:nvSpPr>
          <p:cNvPr id="107" name="Google Shape;107;p14"/>
          <p:cNvSpPr txBox="1"/>
          <p:nvPr/>
        </p:nvSpPr>
        <p:spPr>
          <a:xfrm>
            <a:off x="4383600" y="2837450"/>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rgbClr val="FFFFFF"/>
                </a:solidFill>
              </a:rPr>
              <a:t>2</a:t>
            </a:r>
            <a:endParaRPr b="1" sz="1600">
              <a:solidFill>
                <a:srgbClr val="FFFFFF"/>
              </a:solidFill>
            </a:endParaRPr>
          </a:p>
        </p:txBody>
      </p:sp>
      <p:sp>
        <p:nvSpPr>
          <p:cNvPr id="108" name="Google Shape;108;p14"/>
          <p:cNvSpPr txBox="1"/>
          <p:nvPr/>
        </p:nvSpPr>
        <p:spPr>
          <a:xfrm>
            <a:off x="4383600" y="3762200"/>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rgbClr val="FFFFFF"/>
                </a:solidFill>
              </a:rPr>
              <a:t>3</a:t>
            </a:r>
            <a:endParaRPr b="1" sz="1600">
              <a:solidFill>
                <a:srgbClr val="FFFFFF"/>
              </a:solidFill>
            </a:endParaRPr>
          </a:p>
        </p:txBody>
      </p:sp>
      <p:sp>
        <p:nvSpPr>
          <p:cNvPr id="109" name="Google Shape;109;p14"/>
          <p:cNvSpPr txBox="1"/>
          <p:nvPr>
            <p:ph type="title"/>
          </p:nvPr>
        </p:nvSpPr>
        <p:spPr>
          <a:xfrm>
            <a:off x="613000" y="585250"/>
            <a:ext cx="2944200" cy="11838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2000">
                <a:solidFill>
                  <a:srgbClr val="FFFFFF"/>
                </a:solidFill>
              </a:defRPr>
            </a:lvl1pPr>
            <a:lvl2pPr lvl="1" rtl="0" algn="l">
              <a:lnSpc>
                <a:spcPct val="100000"/>
              </a:lnSpc>
              <a:spcBef>
                <a:spcPts val="0"/>
              </a:spcBef>
              <a:spcAft>
                <a:spcPts val="0"/>
              </a:spcAft>
              <a:buNone/>
              <a:defRPr b="1" sz="2000">
                <a:solidFill>
                  <a:srgbClr val="FFFFFF"/>
                </a:solidFill>
              </a:defRPr>
            </a:lvl2pPr>
            <a:lvl3pPr lvl="2" rtl="0" algn="l">
              <a:lnSpc>
                <a:spcPct val="100000"/>
              </a:lnSpc>
              <a:spcBef>
                <a:spcPts val="0"/>
              </a:spcBef>
              <a:spcAft>
                <a:spcPts val="0"/>
              </a:spcAft>
              <a:buNone/>
              <a:defRPr b="1" sz="2000">
                <a:solidFill>
                  <a:srgbClr val="FFFFFF"/>
                </a:solidFill>
              </a:defRPr>
            </a:lvl3pPr>
            <a:lvl4pPr lvl="3" rtl="0" algn="l">
              <a:lnSpc>
                <a:spcPct val="100000"/>
              </a:lnSpc>
              <a:spcBef>
                <a:spcPts val="0"/>
              </a:spcBef>
              <a:spcAft>
                <a:spcPts val="0"/>
              </a:spcAft>
              <a:buNone/>
              <a:defRPr b="1" sz="2000">
                <a:solidFill>
                  <a:srgbClr val="FFFFFF"/>
                </a:solidFill>
              </a:defRPr>
            </a:lvl4pPr>
            <a:lvl5pPr lvl="4" rtl="0" algn="l">
              <a:lnSpc>
                <a:spcPct val="100000"/>
              </a:lnSpc>
              <a:spcBef>
                <a:spcPts val="0"/>
              </a:spcBef>
              <a:spcAft>
                <a:spcPts val="0"/>
              </a:spcAft>
              <a:buNone/>
              <a:defRPr b="1" sz="2000">
                <a:solidFill>
                  <a:srgbClr val="FFFFFF"/>
                </a:solidFill>
              </a:defRPr>
            </a:lvl5pPr>
            <a:lvl6pPr lvl="5" rtl="0" algn="l">
              <a:lnSpc>
                <a:spcPct val="100000"/>
              </a:lnSpc>
              <a:spcBef>
                <a:spcPts val="0"/>
              </a:spcBef>
              <a:spcAft>
                <a:spcPts val="0"/>
              </a:spcAft>
              <a:buNone/>
              <a:defRPr b="1" sz="2000">
                <a:solidFill>
                  <a:srgbClr val="FFFFFF"/>
                </a:solidFill>
              </a:defRPr>
            </a:lvl6pPr>
            <a:lvl7pPr lvl="6" rtl="0" algn="l">
              <a:lnSpc>
                <a:spcPct val="100000"/>
              </a:lnSpc>
              <a:spcBef>
                <a:spcPts val="0"/>
              </a:spcBef>
              <a:spcAft>
                <a:spcPts val="0"/>
              </a:spcAft>
              <a:buNone/>
              <a:defRPr b="1" sz="2000">
                <a:solidFill>
                  <a:srgbClr val="FFFFFF"/>
                </a:solidFill>
              </a:defRPr>
            </a:lvl7pPr>
            <a:lvl8pPr lvl="7" rtl="0" algn="l">
              <a:lnSpc>
                <a:spcPct val="100000"/>
              </a:lnSpc>
              <a:spcBef>
                <a:spcPts val="0"/>
              </a:spcBef>
              <a:spcAft>
                <a:spcPts val="0"/>
              </a:spcAft>
              <a:buNone/>
              <a:defRPr b="1" sz="2000">
                <a:solidFill>
                  <a:srgbClr val="FFFFFF"/>
                </a:solidFill>
              </a:defRPr>
            </a:lvl8pPr>
            <a:lvl9pPr lvl="8" rtl="0" algn="l">
              <a:lnSpc>
                <a:spcPct val="100000"/>
              </a:lnSpc>
              <a:spcBef>
                <a:spcPts val="0"/>
              </a:spcBef>
              <a:spcAft>
                <a:spcPts val="0"/>
              </a:spcAft>
              <a:buNone/>
              <a:defRPr b="1" sz="2000">
                <a:solidFill>
                  <a:srgbClr val="FFFFFF"/>
                </a:solidFill>
              </a:defRPr>
            </a:lvl9pPr>
          </a:lstStyle>
          <a:p/>
        </p:txBody>
      </p:sp>
      <p:sp>
        <p:nvSpPr>
          <p:cNvPr id="110" name="Google Shape;110;p14"/>
          <p:cNvSpPr txBox="1"/>
          <p:nvPr>
            <p:ph idx="1" type="body"/>
          </p:nvPr>
        </p:nvSpPr>
        <p:spPr>
          <a:xfrm>
            <a:off x="5528150" y="1493900"/>
            <a:ext cx="2944200" cy="1231200"/>
          </a:xfrm>
          <a:prstGeom prst="rect">
            <a:avLst/>
          </a:prstGeom>
          <a:noFill/>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434343"/>
              </a:buClr>
              <a:buSzPts val="1200"/>
              <a:buChar char="●"/>
              <a:defRPr sz="1200">
                <a:solidFill>
                  <a:srgbClr val="434343"/>
                </a:solidFill>
              </a:defRPr>
            </a:lvl1pPr>
            <a:lvl2pPr indent="-304800" lvl="1" marL="914400" rtl="0" algn="l">
              <a:lnSpc>
                <a:spcPct val="115000"/>
              </a:lnSpc>
              <a:spcBef>
                <a:spcPts val="1600"/>
              </a:spcBef>
              <a:spcAft>
                <a:spcPts val="0"/>
              </a:spcAft>
              <a:buClr>
                <a:srgbClr val="434343"/>
              </a:buClr>
              <a:buSzPts val="1200"/>
              <a:buChar char="○"/>
              <a:defRPr sz="1200">
                <a:solidFill>
                  <a:srgbClr val="434343"/>
                </a:solidFill>
              </a:defRPr>
            </a:lvl2pPr>
            <a:lvl3pPr indent="-304800" lvl="2" marL="1371600" rtl="0" algn="l">
              <a:lnSpc>
                <a:spcPct val="115000"/>
              </a:lnSpc>
              <a:spcBef>
                <a:spcPts val="1600"/>
              </a:spcBef>
              <a:spcAft>
                <a:spcPts val="0"/>
              </a:spcAft>
              <a:buClr>
                <a:srgbClr val="434343"/>
              </a:buClr>
              <a:buSzPts val="1200"/>
              <a:buChar char="■"/>
              <a:defRPr sz="1200">
                <a:solidFill>
                  <a:srgbClr val="434343"/>
                </a:solidFill>
              </a:defRPr>
            </a:lvl3pPr>
            <a:lvl4pPr indent="-304800" lvl="3" marL="1828800" rtl="0" algn="l">
              <a:lnSpc>
                <a:spcPct val="115000"/>
              </a:lnSpc>
              <a:spcBef>
                <a:spcPts val="1600"/>
              </a:spcBef>
              <a:spcAft>
                <a:spcPts val="0"/>
              </a:spcAft>
              <a:buClr>
                <a:srgbClr val="434343"/>
              </a:buClr>
              <a:buSzPts val="1200"/>
              <a:buChar char="●"/>
              <a:defRPr sz="1200">
                <a:solidFill>
                  <a:srgbClr val="434343"/>
                </a:solidFill>
              </a:defRPr>
            </a:lvl4pPr>
            <a:lvl5pPr indent="-304800" lvl="4" marL="2286000" rtl="0" algn="l">
              <a:lnSpc>
                <a:spcPct val="115000"/>
              </a:lnSpc>
              <a:spcBef>
                <a:spcPts val="1600"/>
              </a:spcBef>
              <a:spcAft>
                <a:spcPts val="0"/>
              </a:spcAft>
              <a:buClr>
                <a:srgbClr val="434343"/>
              </a:buClr>
              <a:buSzPts val="1200"/>
              <a:buChar char="○"/>
              <a:defRPr sz="1200">
                <a:solidFill>
                  <a:srgbClr val="434343"/>
                </a:solidFill>
              </a:defRPr>
            </a:lvl5pPr>
            <a:lvl6pPr indent="-304800" lvl="5" marL="2743200" rtl="0" algn="l">
              <a:lnSpc>
                <a:spcPct val="115000"/>
              </a:lnSpc>
              <a:spcBef>
                <a:spcPts val="1600"/>
              </a:spcBef>
              <a:spcAft>
                <a:spcPts val="0"/>
              </a:spcAft>
              <a:buClr>
                <a:srgbClr val="434343"/>
              </a:buClr>
              <a:buSzPts val="1200"/>
              <a:buChar char="■"/>
              <a:defRPr sz="1200">
                <a:solidFill>
                  <a:srgbClr val="434343"/>
                </a:solidFill>
              </a:defRPr>
            </a:lvl6pPr>
            <a:lvl7pPr indent="-304800" lvl="6" marL="3200400" rtl="0" algn="l">
              <a:lnSpc>
                <a:spcPct val="115000"/>
              </a:lnSpc>
              <a:spcBef>
                <a:spcPts val="1600"/>
              </a:spcBef>
              <a:spcAft>
                <a:spcPts val="0"/>
              </a:spcAft>
              <a:buClr>
                <a:srgbClr val="434343"/>
              </a:buClr>
              <a:buSzPts val="1200"/>
              <a:buChar char="●"/>
              <a:defRPr sz="1200">
                <a:solidFill>
                  <a:srgbClr val="434343"/>
                </a:solidFill>
              </a:defRPr>
            </a:lvl7pPr>
            <a:lvl8pPr indent="-304800" lvl="7" marL="3657600" rtl="0" algn="l">
              <a:lnSpc>
                <a:spcPct val="115000"/>
              </a:lnSpc>
              <a:spcBef>
                <a:spcPts val="1600"/>
              </a:spcBef>
              <a:spcAft>
                <a:spcPts val="0"/>
              </a:spcAft>
              <a:buClr>
                <a:srgbClr val="434343"/>
              </a:buClr>
              <a:buSzPts val="1200"/>
              <a:buChar char="○"/>
              <a:defRPr sz="1200">
                <a:solidFill>
                  <a:srgbClr val="434343"/>
                </a:solidFill>
              </a:defRPr>
            </a:lvl8pPr>
            <a:lvl9pPr indent="-304800" lvl="8" marL="4114800" rtl="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11" name="Google Shape;111;p14"/>
          <p:cNvSpPr txBox="1"/>
          <p:nvPr>
            <p:ph idx="2" type="body"/>
          </p:nvPr>
        </p:nvSpPr>
        <p:spPr>
          <a:xfrm>
            <a:off x="613000" y="2418650"/>
            <a:ext cx="2944200" cy="1231200"/>
          </a:xfrm>
          <a:prstGeom prst="rect">
            <a:avLst/>
          </a:prstGeom>
          <a:noFill/>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434343"/>
              </a:buClr>
              <a:buSzPts val="1200"/>
              <a:buChar char="●"/>
              <a:defRPr sz="1200">
                <a:solidFill>
                  <a:srgbClr val="434343"/>
                </a:solidFill>
              </a:defRPr>
            </a:lvl1pPr>
            <a:lvl2pPr indent="-304800" lvl="1" marL="914400" rtl="0" algn="l">
              <a:lnSpc>
                <a:spcPct val="115000"/>
              </a:lnSpc>
              <a:spcBef>
                <a:spcPts val="1600"/>
              </a:spcBef>
              <a:spcAft>
                <a:spcPts val="0"/>
              </a:spcAft>
              <a:buClr>
                <a:srgbClr val="434343"/>
              </a:buClr>
              <a:buSzPts val="1200"/>
              <a:buChar char="○"/>
              <a:defRPr sz="1200">
                <a:solidFill>
                  <a:srgbClr val="434343"/>
                </a:solidFill>
              </a:defRPr>
            </a:lvl2pPr>
            <a:lvl3pPr indent="-304800" lvl="2" marL="1371600" rtl="0" algn="l">
              <a:lnSpc>
                <a:spcPct val="115000"/>
              </a:lnSpc>
              <a:spcBef>
                <a:spcPts val="1600"/>
              </a:spcBef>
              <a:spcAft>
                <a:spcPts val="0"/>
              </a:spcAft>
              <a:buClr>
                <a:srgbClr val="434343"/>
              </a:buClr>
              <a:buSzPts val="1200"/>
              <a:buChar char="■"/>
              <a:defRPr sz="1200">
                <a:solidFill>
                  <a:srgbClr val="434343"/>
                </a:solidFill>
              </a:defRPr>
            </a:lvl3pPr>
            <a:lvl4pPr indent="-304800" lvl="3" marL="1828800" rtl="0" algn="l">
              <a:lnSpc>
                <a:spcPct val="115000"/>
              </a:lnSpc>
              <a:spcBef>
                <a:spcPts val="1600"/>
              </a:spcBef>
              <a:spcAft>
                <a:spcPts val="0"/>
              </a:spcAft>
              <a:buClr>
                <a:srgbClr val="434343"/>
              </a:buClr>
              <a:buSzPts val="1200"/>
              <a:buChar char="●"/>
              <a:defRPr sz="1200">
                <a:solidFill>
                  <a:srgbClr val="434343"/>
                </a:solidFill>
              </a:defRPr>
            </a:lvl4pPr>
            <a:lvl5pPr indent="-304800" lvl="4" marL="2286000" rtl="0" algn="l">
              <a:lnSpc>
                <a:spcPct val="115000"/>
              </a:lnSpc>
              <a:spcBef>
                <a:spcPts val="1600"/>
              </a:spcBef>
              <a:spcAft>
                <a:spcPts val="0"/>
              </a:spcAft>
              <a:buClr>
                <a:srgbClr val="434343"/>
              </a:buClr>
              <a:buSzPts val="1200"/>
              <a:buChar char="○"/>
              <a:defRPr sz="1200">
                <a:solidFill>
                  <a:srgbClr val="434343"/>
                </a:solidFill>
              </a:defRPr>
            </a:lvl5pPr>
            <a:lvl6pPr indent="-304800" lvl="5" marL="2743200" rtl="0" algn="l">
              <a:lnSpc>
                <a:spcPct val="115000"/>
              </a:lnSpc>
              <a:spcBef>
                <a:spcPts val="1600"/>
              </a:spcBef>
              <a:spcAft>
                <a:spcPts val="0"/>
              </a:spcAft>
              <a:buClr>
                <a:srgbClr val="434343"/>
              </a:buClr>
              <a:buSzPts val="1200"/>
              <a:buChar char="■"/>
              <a:defRPr sz="1200">
                <a:solidFill>
                  <a:srgbClr val="434343"/>
                </a:solidFill>
              </a:defRPr>
            </a:lvl6pPr>
            <a:lvl7pPr indent="-304800" lvl="6" marL="3200400" rtl="0" algn="l">
              <a:lnSpc>
                <a:spcPct val="115000"/>
              </a:lnSpc>
              <a:spcBef>
                <a:spcPts val="1600"/>
              </a:spcBef>
              <a:spcAft>
                <a:spcPts val="0"/>
              </a:spcAft>
              <a:buClr>
                <a:srgbClr val="434343"/>
              </a:buClr>
              <a:buSzPts val="1200"/>
              <a:buChar char="●"/>
              <a:defRPr sz="1200">
                <a:solidFill>
                  <a:srgbClr val="434343"/>
                </a:solidFill>
              </a:defRPr>
            </a:lvl7pPr>
            <a:lvl8pPr indent="-304800" lvl="7" marL="3657600" rtl="0" algn="l">
              <a:lnSpc>
                <a:spcPct val="115000"/>
              </a:lnSpc>
              <a:spcBef>
                <a:spcPts val="1600"/>
              </a:spcBef>
              <a:spcAft>
                <a:spcPts val="0"/>
              </a:spcAft>
              <a:buClr>
                <a:srgbClr val="434343"/>
              </a:buClr>
              <a:buSzPts val="1200"/>
              <a:buChar char="○"/>
              <a:defRPr sz="1200">
                <a:solidFill>
                  <a:srgbClr val="434343"/>
                </a:solidFill>
              </a:defRPr>
            </a:lvl8pPr>
            <a:lvl9pPr indent="-304800" lvl="8" marL="4114800" rtl="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12" name="Google Shape;112;p14"/>
          <p:cNvSpPr txBox="1"/>
          <p:nvPr>
            <p:ph idx="3" type="body"/>
          </p:nvPr>
        </p:nvSpPr>
        <p:spPr>
          <a:xfrm>
            <a:off x="5542800" y="3350400"/>
            <a:ext cx="2944200" cy="1231200"/>
          </a:xfrm>
          <a:prstGeom prst="rect">
            <a:avLst/>
          </a:prstGeom>
          <a:noFill/>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434343"/>
              </a:buClr>
              <a:buSzPts val="1200"/>
              <a:buChar char="●"/>
              <a:defRPr sz="1200">
                <a:solidFill>
                  <a:srgbClr val="434343"/>
                </a:solidFill>
              </a:defRPr>
            </a:lvl1pPr>
            <a:lvl2pPr indent="-304800" lvl="1" marL="914400" rtl="0" algn="l">
              <a:lnSpc>
                <a:spcPct val="115000"/>
              </a:lnSpc>
              <a:spcBef>
                <a:spcPts val="1600"/>
              </a:spcBef>
              <a:spcAft>
                <a:spcPts val="0"/>
              </a:spcAft>
              <a:buClr>
                <a:srgbClr val="434343"/>
              </a:buClr>
              <a:buSzPts val="1200"/>
              <a:buChar char="○"/>
              <a:defRPr sz="1200">
                <a:solidFill>
                  <a:srgbClr val="434343"/>
                </a:solidFill>
              </a:defRPr>
            </a:lvl2pPr>
            <a:lvl3pPr indent="-304800" lvl="2" marL="1371600" rtl="0" algn="l">
              <a:lnSpc>
                <a:spcPct val="115000"/>
              </a:lnSpc>
              <a:spcBef>
                <a:spcPts val="1600"/>
              </a:spcBef>
              <a:spcAft>
                <a:spcPts val="0"/>
              </a:spcAft>
              <a:buClr>
                <a:srgbClr val="434343"/>
              </a:buClr>
              <a:buSzPts val="1200"/>
              <a:buChar char="■"/>
              <a:defRPr sz="1200">
                <a:solidFill>
                  <a:srgbClr val="434343"/>
                </a:solidFill>
              </a:defRPr>
            </a:lvl3pPr>
            <a:lvl4pPr indent="-304800" lvl="3" marL="1828800" rtl="0" algn="l">
              <a:lnSpc>
                <a:spcPct val="115000"/>
              </a:lnSpc>
              <a:spcBef>
                <a:spcPts val="1600"/>
              </a:spcBef>
              <a:spcAft>
                <a:spcPts val="0"/>
              </a:spcAft>
              <a:buClr>
                <a:srgbClr val="434343"/>
              </a:buClr>
              <a:buSzPts val="1200"/>
              <a:buChar char="●"/>
              <a:defRPr sz="1200">
                <a:solidFill>
                  <a:srgbClr val="434343"/>
                </a:solidFill>
              </a:defRPr>
            </a:lvl4pPr>
            <a:lvl5pPr indent="-304800" lvl="4" marL="2286000" rtl="0" algn="l">
              <a:lnSpc>
                <a:spcPct val="115000"/>
              </a:lnSpc>
              <a:spcBef>
                <a:spcPts val="1600"/>
              </a:spcBef>
              <a:spcAft>
                <a:spcPts val="0"/>
              </a:spcAft>
              <a:buClr>
                <a:srgbClr val="434343"/>
              </a:buClr>
              <a:buSzPts val="1200"/>
              <a:buChar char="○"/>
              <a:defRPr sz="1200">
                <a:solidFill>
                  <a:srgbClr val="434343"/>
                </a:solidFill>
              </a:defRPr>
            </a:lvl5pPr>
            <a:lvl6pPr indent="-304800" lvl="5" marL="2743200" rtl="0" algn="l">
              <a:lnSpc>
                <a:spcPct val="115000"/>
              </a:lnSpc>
              <a:spcBef>
                <a:spcPts val="1600"/>
              </a:spcBef>
              <a:spcAft>
                <a:spcPts val="0"/>
              </a:spcAft>
              <a:buClr>
                <a:srgbClr val="434343"/>
              </a:buClr>
              <a:buSzPts val="1200"/>
              <a:buChar char="■"/>
              <a:defRPr sz="1200">
                <a:solidFill>
                  <a:srgbClr val="434343"/>
                </a:solidFill>
              </a:defRPr>
            </a:lvl6pPr>
            <a:lvl7pPr indent="-304800" lvl="6" marL="3200400" rtl="0" algn="l">
              <a:lnSpc>
                <a:spcPct val="115000"/>
              </a:lnSpc>
              <a:spcBef>
                <a:spcPts val="1600"/>
              </a:spcBef>
              <a:spcAft>
                <a:spcPts val="0"/>
              </a:spcAft>
              <a:buClr>
                <a:srgbClr val="434343"/>
              </a:buClr>
              <a:buSzPts val="1200"/>
              <a:buChar char="●"/>
              <a:defRPr sz="1200">
                <a:solidFill>
                  <a:srgbClr val="434343"/>
                </a:solidFill>
              </a:defRPr>
            </a:lvl7pPr>
            <a:lvl8pPr indent="-304800" lvl="7" marL="3657600" rtl="0" algn="l">
              <a:lnSpc>
                <a:spcPct val="115000"/>
              </a:lnSpc>
              <a:spcBef>
                <a:spcPts val="1600"/>
              </a:spcBef>
              <a:spcAft>
                <a:spcPts val="0"/>
              </a:spcAft>
              <a:buClr>
                <a:srgbClr val="434343"/>
              </a:buClr>
              <a:buSzPts val="1200"/>
              <a:buChar char="○"/>
              <a:defRPr sz="1200">
                <a:solidFill>
                  <a:srgbClr val="434343"/>
                </a:solidFill>
              </a:defRPr>
            </a:lvl8pPr>
            <a:lvl9pPr indent="-304800" lvl="8" marL="4114800" rtl="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13" name="Google Shape;11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3">
    <p:bg>
      <p:bgPr>
        <a:solidFill>
          <a:srgbClr val="FFFFFF"/>
        </a:solidFill>
      </p:bgPr>
    </p:bg>
    <p:spTree>
      <p:nvGrpSpPr>
        <p:cNvPr id="114" name="Shape 114"/>
        <p:cNvGrpSpPr/>
        <p:nvPr/>
      </p:nvGrpSpPr>
      <p:grpSpPr>
        <a:xfrm>
          <a:off x="0" y="0"/>
          <a:ext cx="0" cy="0"/>
          <a:chOff x="0" y="0"/>
          <a:chExt cx="0" cy="0"/>
        </a:xfrm>
      </p:grpSpPr>
      <p:pic>
        <p:nvPicPr>
          <p:cNvPr id="115" name="Google Shape;115;p15"/>
          <p:cNvPicPr preferRelativeResize="0"/>
          <p:nvPr/>
        </p:nvPicPr>
        <p:blipFill>
          <a:blip r:embed="rId2">
            <a:alphaModFix/>
          </a:blip>
          <a:stretch>
            <a:fillRect/>
          </a:stretch>
        </p:blipFill>
        <p:spPr>
          <a:xfrm>
            <a:off x="-1" y="-3"/>
            <a:ext cx="9144007" cy="5143500"/>
          </a:xfrm>
          <a:prstGeom prst="rect">
            <a:avLst/>
          </a:prstGeom>
          <a:noFill/>
          <a:ln>
            <a:noFill/>
          </a:ln>
        </p:spPr>
      </p:pic>
      <p:sp>
        <p:nvSpPr>
          <p:cNvPr id="116" name="Google Shape;116;p15"/>
          <p:cNvSpPr txBox="1"/>
          <p:nvPr>
            <p:ph type="ctrTitle"/>
          </p:nvPr>
        </p:nvSpPr>
        <p:spPr>
          <a:xfrm>
            <a:off x="436825" y="901200"/>
            <a:ext cx="4065900" cy="33411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Clr>
                <a:srgbClr val="424242"/>
              </a:buClr>
              <a:buSzPts val="3600"/>
              <a:buNone/>
              <a:defRPr sz="3600">
                <a:solidFill>
                  <a:srgbClr val="424242"/>
                </a:solidFill>
              </a:defRPr>
            </a:lvl1pPr>
            <a:lvl2pPr lvl="1" algn="l">
              <a:lnSpc>
                <a:spcPct val="100000"/>
              </a:lnSpc>
              <a:spcBef>
                <a:spcPts val="0"/>
              </a:spcBef>
              <a:spcAft>
                <a:spcPts val="0"/>
              </a:spcAft>
              <a:buClr>
                <a:srgbClr val="424242"/>
              </a:buClr>
              <a:buSzPts val="3600"/>
              <a:buNone/>
              <a:defRPr sz="3600">
                <a:solidFill>
                  <a:srgbClr val="424242"/>
                </a:solidFill>
              </a:defRPr>
            </a:lvl2pPr>
            <a:lvl3pPr lvl="2" algn="l">
              <a:lnSpc>
                <a:spcPct val="100000"/>
              </a:lnSpc>
              <a:spcBef>
                <a:spcPts val="0"/>
              </a:spcBef>
              <a:spcAft>
                <a:spcPts val="0"/>
              </a:spcAft>
              <a:buClr>
                <a:srgbClr val="424242"/>
              </a:buClr>
              <a:buSzPts val="3600"/>
              <a:buNone/>
              <a:defRPr sz="3600">
                <a:solidFill>
                  <a:srgbClr val="424242"/>
                </a:solidFill>
              </a:defRPr>
            </a:lvl3pPr>
            <a:lvl4pPr lvl="3" algn="l">
              <a:lnSpc>
                <a:spcPct val="100000"/>
              </a:lnSpc>
              <a:spcBef>
                <a:spcPts val="0"/>
              </a:spcBef>
              <a:spcAft>
                <a:spcPts val="0"/>
              </a:spcAft>
              <a:buClr>
                <a:srgbClr val="424242"/>
              </a:buClr>
              <a:buSzPts val="3600"/>
              <a:buNone/>
              <a:defRPr sz="3600">
                <a:solidFill>
                  <a:srgbClr val="424242"/>
                </a:solidFill>
              </a:defRPr>
            </a:lvl4pPr>
            <a:lvl5pPr lvl="4" algn="l">
              <a:lnSpc>
                <a:spcPct val="100000"/>
              </a:lnSpc>
              <a:spcBef>
                <a:spcPts val="0"/>
              </a:spcBef>
              <a:spcAft>
                <a:spcPts val="0"/>
              </a:spcAft>
              <a:buClr>
                <a:srgbClr val="424242"/>
              </a:buClr>
              <a:buSzPts val="3600"/>
              <a:buNone/>
              <a:defRPr sz="3600">
                <a:solidFill>
                  <a:srgbClr val="424242"/>
                </a:solidFill>
              </a:defRPr>
            </a:lvl5pPr>
            <a:lvl6pPr lvl="5" algn="l">
              <a:lnSpc>
                <a:spcPct val="100000"/>
              </a:lnSpc>
              <a:spcBef>
                <a:spcPts val="0"/>
              </a:spcBef>
              <a:spcAft>
                <a:spcPts val="0"/>
              </a:spcAft>
              <a:buClr>
                <a:srgbClr val="424242"/>
              </a:buClr>
              <a:buSzPts val="3600"/>
              <a:buNone/>
              <a:defRPr sz="3600">
                <a:solidFill>
                  <a:srgbClr val="424242"/>
                </a:solidFill>
              </a:defRPr>
            </a:lvl6pPr>
            <a:lvl7pPr lvl="6" algn="l">
              <a:lnSpc>
                <a:spcPct val="100000"/>
              </a:lnSpc>
              <a:spcBef>
                <a:spcPts val="0"/>
              </a:spcBef>
              <a:spcAft>
                <a:spcPts val="0"/>
              </a:spcAft>
              <a:buClr>
                <a:srgbClr val="424242"/>
              </a:buClr>
              <a:buSzPts val="3600"/>
              <a:buNone/>
              <a:defRPr sz="3600">
                <a:solidFill>
                  <a:srgbClr val="424242"/>
                </a:solidFill>
              </a:defRPr>
            </a:lvl7pPr>
            <a:lvl8pPr lvl="7" algn="l">
              <a:lnSpc>
                <a:spcPct val="100000"/>
              </a:lnSpc>
              <a:spcBef>
                <a:spcPts val="0"/>
              </a:spcBef>
              <a:spcAft>
                <a:spcPts val="0"/>
              </a:spcAft>
              <a:buClr>
                <a:srgbClr val="424242"/>
              </a:buClr>
              <a:buSzPts val="3600"/>
              <a:buNone/>
              <a:defRPr sz="3600">
                <a:solidFill>
                  <a:srgbClr val="424242"/>
                </a:solidFill>
              </a:defRPr>
            </a:lvl8pPr>
            <a:lvl9pPr lvl="8" algn="l">
              <a:lnSpc>
                <a:spcPct val="100000"/>
              </a:lnSpc>
              <a:spcBef>
                <a:spcPts val="0"/>
              </a:spcBef>
              <a:spcAft>
                <a:spcPts val="0"/>
              </a:spcAft>
              <a:buClr>
                <a:srgbClr val="424242"/>
              </a:buClr>
              <a:buSzPts val="3600"/>
              <a:buNone/>
              <a:defRPr sz="3600">
                <a:solidFill>
                  <a:srgbClr val="424242"/>
                </a:solidFill>
              </a:defRPr>
            </a:lvl9pPr>
          </a:lstStyle>
          <a:p/>
        </p:txBody>
      </p:sp>
      <p:sp>
        <p:nvSpPr>
          <p:cNvPr id="117" name="Google Shape;117;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1449525"/>
            <a:ext cx="7688700" cy="2890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aggle.com/kmader/skin-cancer-mnist-ham10000" TargetMode="External"/><Relationship Id="rId4" Type="http://schemas.openxmlformats.org/officeDocument/2006/relationships/hyperlink" Target="https://creativecommons.org/licenses/by-nc-sa/4.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kaggle.com/kmader/skin-cancer-mnist-ham10000" TargetMode="External"/><Relationship Id="rId4" Type="http://schemas.openxmlformats.org/officeDocument/2006/relationships/hyperlink" Target="https://www.healthline.com/health/skin-disorders" TargetMode="External"/><Relationship Id="rId5" Type="http://schemas.openxmlformats.org/officeDocument/2006/relationships/hyperlink" Target="https://www.udemy.com/course/the-web-developer-bootcamp/" TargetMode="External"/><Relationship Id="rId6" Type="http://schemas.openxmlformats.org/officeDocument/2006/relationships/hyperlink" Target="https://www.skincancer.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488199" y="1420825"/>
            <a:ext cx="6411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Group: KIRA</a:t>
            </a:r>
            <a:endParaRPr sz="3400"/>
          </a:p>
        </p:txBody>
      </p:sp>
      <p:sp>
        <p:nvSpPr>
          <p:cNvPr id="123" name="Google Shape;123;p16"/>
          <p:cNvSpPr txBox="1"/>
          <p:nvPr>
            <p:ph idx="1" type="subTitle"/>
          </p:nvPr>
        </p:nvSpPr>
        <p:spPr>
          <a:xfrm>
            <a:off x="488200" y="2065225"/>
            <a:ext cx="6411600" cy="4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Skin Cancer Classification</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7650" y="59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2.c Blogs</a:t>
            </a:r>
            <a:endParaRPr/>
          </a:p>
        </p:txBody>
      </p:sp>
      <p:sp>
        <p:nvSpPr>
          <p:cNvPr id="175" name="Google Shape;175;p25"/>
          <p:cNvSpPr txBox="1"/>
          <p:nvPr>
            <p:ph idx="1" type="body"/>
          </p:nvPr>
        </p:nvSpPr>
        <p:spPr>
          <a:xfrm>
            <a:off x="729450" y="1449525"/>
            <a:ext cx="7688700" cy="28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KIRA-Blogs, a Blogging website for information about skin cancer,  consists of following features -</a:t>
            </a:r>
            <a:endParaRPr sz="1500">
              <a:solidFill>
                <a:srgbClr val="000000"/>
              </a:solidFill>
            </a:endParaRPr>
          </a:p>
          <a:p>
            <a:pPr indent="-323850" lvl="0" marL="457200" rtl="0" algn="l">
              <a:spcBef>
                <a:spcPts val="1600"/>
              </a:spcBef>
              <a:spcAft>
                <a:spcPts val="0"/>
              </a:spcAft>
              <a:buClr>
                <a:srgbClr val="000000"/>
              </a:buClr>
              <a:buSzPts val="1500"/>
              <a:buChar char="●"/>
            </a:pPr>
            <a:r>
              <a:rPr lang="en" sz="1500">
                <a:solidFill>
                  <a:srgbClr val="000000"/>
                </a:solidFill>
              </a:rPr>
              <a:t>User can read blogs related to various skin diseases.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User can sort available blogs according to Ratings and Reviews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Users need to Log-in in order to write a review or add a blog.</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Sign up feature is provided for new users.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Users can interact with the blogger in the review section.</a:t>
            </a:r>
            <a:endParaRPr sz="1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7650" y="550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Dataset</a:t>
            </a:r>
            <a:endParaRPr/>
          </a:p>
        </p:txBody>
      </p:sp>
      <p:sp>
        <p:nvSpPr>
          <p:cNvPr id="181" name="Google Shape;181;p26"/>
          <p:cNvSpPr txBox="1"/>
          <p:nvPr>
            <p:ph idx="1" type="body"/>
          </p:nvPr>
        </p:nvSpPr>
        <p:spPr>
          <a:xfrm>
            <a:off x="729450" y="1333725"/>
            <a:ext cx="8032500" cy="37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Link: </a:t>
            </a:r>
            <a:r>
              <a:rPr lang="en" sz="1400" u="sng">
                <a:solidFill>
                  <a:schemeClr val="hlink"/>
                </a:solidFill>
                <a:hlinkClick r:id="rId3"/>
              </a:rPr>
              <a:t>https://www.kaggle.com/kmader/skin-cancer-mnist-ham10000</a:t>
            </a:r>
            <a:r>
              <a:rPr lang="en" sz="1400"/>
              <a:t>  [</a:t>
            </a:r>
            <a:r>
              <a:rPr lang="en" sz="1400">
                <a:solidFill>
                  <a:srgbClr val="000000"/>
                </a:solidFill>
                <a:highlight>
                  <a:srgbClr val="FFFFFF"/>
                </a:highlight>
              </a:rPr>
              <a:t>License: </a:t>
            </a:r>
            <a:r>
              <a:rPr lang="en" sz="1400">
                <a:solidFill>
                  <a:schemeClr val="hlink"/>
                </a:solidFill>
                <a:highlight>
                  <a:srgbClr val="FFFFFF"/>
                </a:highlight>
                <a:uFill>
                  <a:noFill/>
                </a:uFill>
                <a:hlinkClick r:id="rId4"/>
              </a:rPr>
              <a:t>CC BY-NC-SA 4.0</a:t>
            </a:r>
            <a:r>
              <a:rPr lang="en" sz="1400"/>
              <a:t>]</a:t>
            </a:r>
            <a:endParaRPr sz="1400"/>
          </a:p>
          <a:p>
            <a:pPr indent="0" lvl="0" marL="0" rtl="0" algn="l">
              <a:spcBef>
                <a:spcPts val="1600"/>
              </a:spcBef>
              <a:spcAft>
                <a:spcPts val="0"/>
              </a:spcAft>
              <a:buNone/>
            </a:pPr>
            <a:r>
              <a:rPr lang="en" sz="1450">
                <a:solidFill>
                  <a:srgbClr val="000000"/>
                </a:solidFill>
                <a:highlight>
                  <a:srgbClr val="FFFFFF"/>
                </a:highlight>
              </a:rPr>
              <a:t>The final dataset consists of 10015 dermatoscopic images which can serve as a training set for academic machine learning purposes. Cases include a representative collection of all important diagnostic categories in the realm of pigmented lesions: </a:t>
            </a:r>
            <a:endParaRPr sz="1450">
              <a:solidFill>
                <a:srgbClr val="000000"/>
              </a:solidFill>
              <a:highlight>
                <a:srgbClr val="FFFFFF"/>
              </a:highlight>
            </a:endParaRPr>
          </a:p>
          <a:p>
            <a:pPr indent="-320675" lvl="0" marL="457200" rtl="0" algn="l">
              <a:spcBef>
                <a:spcPts val="800"/>
              </a:spcBef>
              <a:spcAft>
                <a:spcPts val="0"/>
              </a:spcAft>
              <a:buClr>
                <a:srgbClr val="000000"/>
              </a:buClr>
              <a:buSzPts val="1450"/>
              <a:buAutoNum type="arabicPeriod"/>
            </a:pPr>
            <a:r>
              <a:rPr lang="en" sz="1450">
                <a:solidFill>
                  <a:srgbClr val="000000"/>
                </a:solidFill>
                <a:highlight>
                  <a:srgbClr val="FFFFFF"/>
                </a:highlight>
              </a:rPr>
              <a:t>Actinic keratoses and intraepithelial carcinoma / Bowen's disease (akiec), </a:t>
            </a:r>
            <a:endParaRPr sz="1450">
              <a:solidFill>
                <a:srgbClr val="000000"/>
              </a:solidFill>
              <a:highlight>
                <a:srgbClr val="FFFFFF"/>
              </a:highlight>
            </a:endParaRPr>
          </a:p>
          <a:p>
            <a:pPr indent="-320675" lvl="0" marL="457200" rtl="0" algn="l">
              <a:spcBef>
                <a:spcPts val="0"/>
              </a:spcBef>
              <a:spcAft>
                <a:spcPts val="0"/>
              </a:spcAft>
              <a:buClr>
                <a:srgbClr val="000000"/>
              </a:buClr>
              <a:buSzPts val="1450"/>
              <a:buAutoNum type="arabicPeriod"/>
            </a:pPr>
            <a:r>
              <a:rPr lang="en" sz="1450">
                <a:solidFill>
                  <a:srgbClr val="000000"/>
                </a:solidFill>
                <a:highlight>
                  <a:srgbClr val="FFFFFF"/>
                </a:highlight>
              </a:rPr>
              <a:t>basal cell carcinoma (bcc) - </a:t>
            </a:r>
            <a:r>
              <a:rPr lang="en" sz="1450">
                <a:solidFill>
                  <a:srgbClr val="434343"/>
                </a:solidFill>
                <a:highlight>
                  <a:srgbClr val="FFFFFF"/>
                </a:highlight>
              </a:rPr>
              <a:t>Skin Cancer</a:t>
            </a:r>
            <a:endParaRPr sz="1450">
              <a:solidFill>
                <a:srgbClr val="434343"/>
              </a:solidFill>
              <a:highlight>
                <a:srgbClr val="FFFFFF"/>
              </a:highlight>
            </a:endParaRPr>
          </a:p>
          <a:p>
            <a:pPr indent="-320675" lvl="0" marL="457200" rtl="0" algn="l">
              <a:spcBef>
                <a:spcPts val="0"/>
              </a:spcBef>
              <a:spcAft>
                <a:spcPts val="0"/>
              </a:spcAft>
              <a:buClr>
                <a:srgbClr val="000000"/>
              </a:buClr>
              <a:buSzPts val="1450"/>
              <a:buAutoNum type="arabicPeriod"/>
            </a:pPr>
            <a:r>
              <a:rPr lang="en" sz="1450">
                <a:solidFill>
                  <a:srgbClr val="000000"/>
                </a:solidFill>
                <a:highlight>
                  <a:srgbClr val="FFFFFF"/>
                </a:highlight>
              </a:rPr>
              <a:t>benign keratosis-like lesions (solar lentigines / seborrheic keratoses and lichen-planus like </a:t>
            </a:r>
            <a:r>
              <a:rPr lang="en" sz="1450">
                <a:solidFill>
                  <a:srgbClr val="000000"/>
                </a:solidFill>
                <a:highlight>
                  <a:srgbClr val="FFFFFF"/>
                </a:highlight>
              </a:rPr>
              <a:t>keratosis</a:t>
            </a:r>
            <a:r>
              <a:rPr lang="en" sz="1450">
                <a:solidFill>
                  <a:srgbClr val="000000"/>
                </a:solidFill>
                <a:highlight>
                  <a:srgbClr val="FFFFFF"/>
                </a:highlight>
              </a:rPr>
              <a:t>, bkl)</a:t>
            </a:r>
            <a:endParaRPr sz="1450">
              <a:solidFill>
                <a:srgbClr val="000000"/>
              </a:solidFill>
              <a:highlight>
                <a:srgbClr val="FFFFFF"/>
              </a:highlight>
            </a:endParaRPr>
          </a:p>
          <a:p>
            <a:pPr indent="-320675" lvl="0" marL="457200" rtl="0" algn="l">
              <a:spcBef>
                <a:spcPts val="0"/>
              </a:spcBef>
              <a:spcAft>
                <a:spcPts val="0"/>
              </a:spcAft>
              <a:buClr>
                <a:srgbClr val="000000"/>
              </a:buClr>
              <a:buSzPts val="1450"/>
              <a:buAutoNum type="arabicPeriod"/>
            </a:pPr>
            <a:r>
              <a:rPr lang="en" sz="1450">
                <a:solidFill>
                  <a:srgbClr val="000000"/>
                </a:solidFill>
                <a:highlight>
                  <a:srgbClr val="FFFFFF"/>
                </a:highlight>
              </a:rPr>
              <a:t>dermatofibroma (df)</a:t>
            </a:r>
            <a:endParaRPr sz="1450">
              <a:solidFill>
                <a:srgbClr val="000000"/>
              </a:solidFill>
              <a:highlight>
                <a:srgbClr val="FFFFFF"/>
              </a:highlight>
            </a:endParaRPr>
          </a:p>
          <a:p>
            <a:pPr indent="-320675" lvl="0" marL="457200" rtl="0" algn="l">
              <a:spcBef>
                <a:spcPts val="0"/>
              </a:spcBef>
              <a:spcAft>
                <a:spcPts val="0"/>
              </a:spcAft>
              <a:buClr>
                <a:srgbClr val="000000"/>
              </a:buClr>
              <a:buSzPts val="1450"/>
              <a:buAutoNum type="arabicPeriod"/>
            </a:pPr>
            <a:r>
              <a:rPr lang="en" sz="1450">
                <a:solidFill>
                  <a:srgbClr val="000000"/>
                </a:solidFill>
                <a:highlight>
                  <a:srgbClr val="FFFFFF"/>
                </a:highlight>
              </a:rPr>
              <a:t>melanoma (mel) - </a:t>
            </a:r>
            <a:r>
              <a:rPr lang="en" sz="1450">
                <a:solidFill>
                  <a:srgbClr val="434343"/>
                </a:solidFill>
                <a:highlight>
                  <a:srgbClr val="FFFFFF"/>
                </a:highlight>
              </a:rPr>
              <a:t>Skin Cancer</a:t>
            </a:r>
            <a:endParaRPr sz="1450">
              <a:solidFill>
                <a:srgbClr val="434343"/>
              </a:solidFill>
              <a:highlight>
                <a:srgbClr val="FFFFFF"/>
              </a:highlight>
            </a:endParaRPr>
          </a:p>
          <a:p>
            <a:pPr indent="-320675" lvl="0" marL="457200" rtl="0" algn="l">
              <a:spcBef>
                <a:spcPts val="0"/>
              </a:spcBef>
              <a:spcAft>
                <a:spcPts val="0"/>
              </a:spcAft>
              <a:buClr>
                <a:srgbClr val="000000"/>
              </a:buClr>
              <a:buSzPts val="1450"/>
              <a:buAutoNum type="arabicPeriod"/>
            </a:pPr>
            <a:r>
              <a:rPr lang="en" sz="1450">
                <a:solidFill>
                  <a:srgbClr val="000000"/>
                </a:solidFill>
                <a:highlight>
                  <a:srgbClr val="FFFFFF"/>
                </a:highlight>
              </a:rPr>
              <a:t>melanocytic nevi (nv)</a:t>
            </a:r>
            <a:endParaRPr sz="1450">
              <a:solidFill>
                <a:srgbClr val="000000"/>
              </a:solidFill>
              <a:highlight>
                <a:srgbClr val="FFFFFF"/>
              </a:highlight>
            </a:endParaRPr>
          </a:p>
          <a:p>
            <a:pPr indent="-320675" lvl="0" marL="457200" rtl="0" algn="l">
              <a:spcBef>
                <a:spcPts val="0"/>
              </a:spcBef>
              <a:spcAft>
                <a:spcPts val="0"/>
              </a:spcAft>
              <a:buClr>
                <a:srgbClr val="000000"/>
              </a:buClr>
              <a:buSzPts val="1450"/>
              <a:buAutoNum type="arabicPeriod"/>
            </a:pPr>
            <a:r>
              <a:rPr lang="en" sz="1450">
                <a:solidFill>
                  <a:srgbClr val="000000"/>
                </a:solidFill>
                <a:highlight>
                  <a:srgbClr val="FFFFFF"/>
                </a:highlight>
              </a:rPr>
              <a:t>vascular lesions (angiomas, angiokeratomas, pyogenic granulomas and hemorrhage, vasc).</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7650" y="58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  Prediction Model</a:t>
            </a:r>
            <a:endParaRPr/>
          </a:p>
        </p:txBody>
      </p:sp>
      <p:sp>
        <p:nvSpPr>
          <p:cNvPr id="187" name="Google Shape;187;p27"/>
          <p:cNvSpPr txBox="1"/>
          <p:nvPr>
            <p:ph idx="1" type="body"/>
          </p:nvPr>
        </p:nvSpPr>
        <p:spPr>
          <a:xfrm>
            <a:off x="729450" y="1391075"/>
            <a:ext cx="7688700" cy="3295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rgbClr val="000000"/>
              </a:buClr>
              <a:buSzPts val="1300"/>
              <a:buChar char="●"/>
            </a:pPr>
            <a:r>
              <a:rPr lang="en">
                <a:solidFill>
                  <a:srgbClr val="000000"/>
                </a:solidFill>
              </a:rPr>
              <a:t>Basic Deep Learning model based on python is trained, tested and hypertuned for best and optimal results so that model can work in computationally weak devices like mobile and browsers.</a:t>
            </a:r>
            <a:endParaRPr>
              <a:solidFill>
                <a:srgbClr val="000000"/>
              </a:solidFill>
            </a:endParaRPr>
          </a:p>
          <a:p>
            <a:pPr indent="-311150" lvl="0" marL="457200" rtl="0" algn="l">
              <a:lnSpc>
                <a:spcPct val="150000"/>
              </a:lnSpc>
              <a:spcBef>
                <a:spcPts val="1600"/>
              </a:spcBef>
              <a:spcAft>
                <a:spcPts val="0"/>
              </a:spcAft>
              <a:buClr>
                <a:srgbClr val="000000"/>
              </a:buClr>
              <a:buSzPts val="1300"/>
              <a:buChar char="●"/>
            </a:pPr>
            <a:r>
              <a:rPr lang="en">
                <a:solidFill>
                  <a:srgbClr val="000000"/>
                </a:solidFill>
              </a:rPr>
              <a:t>Deep Learning </a:t>
            </a:r>
            <a:r>
              <a:rPr lang="en">
                <a:solidFill>
                  <a:srgbClr val="000000"/>
                </a:solidFill>
              </a:rPr>
              <a:t>model has been converted with tensorflow.js convertors API to model.json and some shared .bin files which will be use to serve model in browsers.</a:t>
            </a:r>
            <a:endParaRPr>
              <a:solidFill>
                <a:srgbClr val="000000"/>
              </a:solidFill>
            </a:endParaRPr>
          </a:p>
          <a:p>
            <a:pPr indent="-311150" lvl="0" marL="457200" rtl="0" algn="l">
              <a:lnSpc>
                <a:spcPct val="150000"/>
              </a:lnSpc>
              <a:spcBef>
                <a:spcPts val="1000"/>
              </a:spcBef>
              <a:spcAft>
                <a:spcPts val="0"/>
              </a:spcAft>
              <a:buClr>
                <a:srgbClr val="000000"/>
              </a:buClr>
              <a:buSzPts val="1300"/>
              <a:buChar char="●"/>
            </a:pPr>
            <a:r>
              <a:rPr lang="en">
                <a:solidFill>
                  <a:srgbClr val="000000"/>
                </a:solidFill>
              </a:rPr>
              <a:t>Tensorflow.Js has been used  in frontend to load the model asynchronously.</a:t>
            </a:r>
            <a:endParaRPr>
              <a:solidFill>
                <a:srgbClr val="000000"/>
              </a:solidFill>
            </a:endParaRPr>
          </a:p>
          <a:p>
            <a:pPr indent="-311150" lvl="0" marL="457200" rtl="0" algn="l">
              <a:lnSpc>
                <a:spcPct val="150000"/>
              </a:lnSpc>
              <a:spcBef>
                <a:spcPts val="1000"/>
              </a:spcBef>
              <a:spcAft>
                <a:spcPts val="0"/>
              </a:spcAft>
              <a:buClr>
                <a:srgbClr val="000000"/>
              </a:buClr>
              <a:buSzPts val="1300"/>
              <a:buChar char="●"/>
            </a:pPr>
            <a:r>
              <a:rPr lang="en">
                <a:solidFill>
                  <a:srgbClr val="000000"/>
                </a:solidFill>
              </a:rPr>
              <a:t>Then Frontend serves the Image to be predicted to model where it is resized to fullfill requirements of model.</a:t>
            </a:r>
            <a:endParaRPr>
              <a:solidFill>
                <a:srgbClr val="000000"/>
              </a:solidFill>
            </a:endParaRPr>
          </a:p>
          <a:p>
            <a:pPr indent="-311150" lvl="0" marL="457200" rtl="0" algn="l">
              <a:lnSpc>
                <a:spcPct val="150000"/>
              </a:lnSpc>
              <a:spcBef>
                <a:spcPts val="1000"/>
              </a:spcBef>
              <a:spcAft>
                <a:spcPts val="1600"/>
              </a:spcAft>
              <a:buClr>
                <a:srgbClr val="000000"/>
              </a:buClr>
              <a:buSzPts val="1300"/>
              <a:buChar char="●"/>
            </a:pPr>
            <a:r>
              <a:rPr lang="en">
                <a:solidFill>
                  <a:srgbClr val="000000"/>
                </a:solidFill>
              </a:rPr>
              <a:t>Model then calculates the prediction for all different 7 classes out of which 3 most probable classes are show to user with frontend.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28"/>
          <p:cNvSpPr txBox="1"/>
          <p:nvPr>
            <p:ph type="title"/>
          </p:nvPr>
        </p:nvSpPr>
        <p:spPr>
          <a:xfrm>
            <a:off x="490975" y="455900"/>
            <a:ext cx="3167100" cy="1098900"/>
          </a:xfrm>
          <a:prstGeom prst="rect">
            <a:avLst/>
          </a:prstGeom>
          <a:solidFill>
            <a:schemeClr val="accent5"/>
          </a:solidFill>
        </p:spPr>
        <p:txBody>
          <a:bodyPr anchorCtr="0" anchor="b" bIns="91425" lIns="91425" spcFirstLastPara="1" rIns="91425" wrap="square" tIns="91425">
            <a:noAutofit/>
          </a:bodyPr>
          <a:lstStyle/>
          <a:p>
            <a:pPr indent="0" lvl="0" marL="0" rtl="0" algn="ctr">
              <a:spcBef>
                <a:spcPts val="0"/>
              </a:spcBef>
              <a:spcAft>
                <a:spcPts val="0"/>
              </a:spcAft>
              <a:buNone/>
            </a:pPr>
            <a:r>
              <a:rPr lang="en"/>
              <a:t>4.  Technologies Used</a:t>
            </a:r>
            <a:endParaRPr/>
          </a:p>
        </p:txBody>
      </p:sp>
      <p:sp>
        <p:nvSpPr>
          <p:cNvPr id="193" name="Google Shape;193;p28"/>
          <p:cNvSpPr txBox="1"/>
          <p:nvPr>
            <p:ph idx="1" type="body"/>
          </p:nvPr>
        </p:nvSpPr>
        <p:spPr>
          <a:xfrm>
            <a:off x="5528150" y="1493900"/>
            <a:ext cx="2944200" cy="12312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Get Tested: </a:t>
            </a:r>
            <a:endParaRPr b="1"/>
          </a:p>
          <a:p>
            <a:pPr indent="0" lvl="0" marL="0" rtl="0" algn="l">
              <a:spcBef>
                <a:spcPts val="1600"/>
              </a:spcBef>
              <a:spcAft>
                <a:spcPts val="0"/>
              </a:spcAft>
              <a:buNone/>
            </a:pPr>
            <a:r>
              <a:rPr b="1" lang="en"/>
              <a:t>Deep Learning (CNN etc.)</a:t>
            </a:r>
            <a:endParaRPr b="1"/>
          </a:p>
          <a:p>
            <a:pPr indent="0" lvl="0" marL="0" rtl="0" algn="l">
              <a:spcBef>
                <a:spcPts val="1600"/>
              </a:spcBef>
              <a:spcAft>
                <a:spcPts val="1600"/>
              </a:spcAft>
              <a:buNone/>
            </a:pPr>
            <a:r>
              <a:rPr b="1" lang="en"/>
              <a:t>Tensorflow Js</a:t>
            </a:r>
            <a:endParaRPr b="1"/>
          </a:p>
        </p:txBody>
      </p:sp>
      <p:sp>
        <p:nvSpPr>
          <p:cNvPr id="194" name="Google Shape;194;p28"/>
          <p:cNvSpPr txBox="1"/>
          <p:nvPr>
            <p:ph idx="2" type="body"/>
          </p:nvPr>
        </p:nvSpPr>
        <p:spPr>
          <a:xfrm>
            <a:off x="613000" y="2418650"/>
            <a:ext cx="2944200" cy="12312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1600"/>
              </a:spcAft>
              <a:buNone/>
            </a:pPr>
            <a:r>
              <a:rPr b="1" lang="en"/>
              <a:t>Find dermatologist: </a:t>
            </a:r>
            <a:r>
              <a:rPr lang="en"/>
              <a:t>Mapbox API</a:t>
            </a:r>
            <a:endParaRPr/>
          </a:p>
        </p:txBody>
      </p:sp>
      <p:sp>
        <p:nvSpPr>
          <p:cNvPr id="195" name="Google Shape;195;p28"/>
          <p:cNvSpPr txBox="1"/>
          <p:nvPr>
            <p:ph idx="3" type="body"/>
          </p:nvPr>
        </p:nvSpPr>
        <p:spPr>
          <a:xfrm>
            <a:off x="5542800" y="3350400"/>
            <a:ext cx="2944200" cy="12312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1600"/>
              </a:spcAft>
              <a:buNone/>
            </a:pPr>
            <a:r>
              <a:rPr b="1" lang="en"/>
              <a:t>Blog</a:t>
            </a:r>
            <a:r>
              <a:rPr lang="en"/>
              <a:t>: HTML, CSS, Bootstrap, Cloudinary(to save images), Node.js, Express.ejs, MongoDB(For Database Management)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7650" y="571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Skin Disorders</a:t>
            </a:r>
            <a:endParaRPr/>
          </a:p>
        </p:txBody>
      </p:sp>
      <p:sp>
        <p:nvSpPr>
          <p:cNvPr id="201" name="Google Shape;201;p29"/>
          <p:cNvSpPr txBox="1"/>
          <p:nvPr>
            <p:ph idx="1" type="body"/>
          </p:nvPr>
        </p:nvSpPr>
        <p:spPr>
          <a:xfrm>
            <a:off x="729450" y="1472575"/>
            <a:ext cx="7688700" cy="28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Website is proving following information related to skin-disorder:</a:t>
            </a:r>
            <a:endParaRPr>
              <a:solidFill>
                <a:srgbClr val="000000"/>
              </a:solidFill>
            </a:endParaRPr>
          </a:p>
          <a:p>
            <a:pPr indent="-311150" lvl="0" marL="457200" rtl="0" algn="l">
              <a:spcBef>
                <a:spcPts val="1600"/>
              </a:spcBef>
              <a:spcAft>
                <a:spcPts val="0"/>
              </a:spcAft>
              <a:buClr>
                <a:srgbClr val="000000"/>
              </a:buClr>
              <a:buSzPts val="1300"/>
              <a:buAutoNum type="arabicPeriod"/>
            </a:pPr>
            <a:r>
              <a:rPr lang="en">
                <a:solidFill>
                  <a:srgbClr val="000000"/>
                </a:solidFill>
              </a:rPr>
              <a:t>Overview</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Sample Images</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Symptoms</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Riskfactor</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Treatment</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Prevention</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Diagnosis</a:t>
            </a:r>
            <a:endParaRPr>
              <a:solidFill>
                <a:srgbClr val="000000"/>
              </a:solidFill>
            </a:endParaRPr>
          </a:p>
          <a:p>
            <a:pPr indent="0" lvl="0" marL="0" rtl="0" algn="l">
              <a:spcBef>
                <a:spcPts val="1600"/>
              </a:spcBef>
              <a:spcAft>
                <a:spcPts val="1600"/>
              </a:spcAft>
              <a:buNone/>
            </a:pPr>
            <a:r>
              <a:rPr lang="en">
                <a:solidFill>
                  <a:srgbClr val="000000"/>
                </a:solidFill>
              </a:rPr>
              <a:t>Informations of 17 Skin disorders given to spread awareness among people.Dataset is consist of only 7 disorders, So, our model is capable of predicting probability of those skin disorders</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7650" y="592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Future Scope and Work</a:t>
            </a:r>
            <a:endParaRPr/>
          </a:p>
        </p:txBody>
      </p:sp>
      <p:sp>
        <p:nvSpPr>
          <p:cNvPr id="207" name="Google Shape;207;p30"/>
          <p:cNvSpPr txBox="1"/>
          <p:nvPr>
            <p:ph idx="1" type="body"/>
          </p:nvPr>
        </p:nvSpPr>
        <p:spPr>
          <a:xfrm>
            <a:off x="729450" y="1504125"/>
            <a:ext cx="7688700" cy="32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Some Future Steps:</a:t>
            </a:r>
            <a:endParaRPr sz="1600">
              <a:solidFill>
                <a:srgbClr val="000000"/>
              </a:solidFill>
            </a:endParaRPr>
          </a:p>
          <a:p>
            <a:pPr indent="-330200" lvl="0" marL="457200" rtl="0" algn="l">
              <a:spcBef>
                <a:spcPts val="1600"/>
              </a:spcBef>
              <a:spcAft>
                <a:spcPts val="0"/>
              </a:spcAft>
              <a:buClr>
                <a:srgbClr val="000000"/>
              </a:buClr>
              <a:buSzPts val="1600"/>
              <a:buAutoNum type="arabicPeriod"/>
            </a:pPr>
            <a:r>
              <a:rPr lang="en" sz="1600">
                <a:solidFill>
                  <a:srgbClr val="000000"/>
                </a:solidFill>
              </a:rPr>
              <a:t>Creating Dataset of most of skin </a:t>
            </a:r>
            <a:r>
              <a:rPr lang="en" sz="1600">
                <a:solidFill>
                  <a:srgbClr val="000000"/>
                </a:solidFill>
              </a:rPr>
              <a:t>disorders.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 sz="1600">
                <a:solidFill>
                  <a:srgbClr val="000000"/>
                </a:solidFill>
              </a:rPr>
              <a:t>Saving Predictions of diseases with patient profile.</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 sz="1600">
                <a:solidFill>
                  <a:srgbClr val="000000"/>
                </a:solidFill>
              </a:rPr>
              <a:t>Doctor Profile and Online </a:t>
            </a:r>
            <a:r>
              <a:rPr lang="en" sz="1600">
                <a:solidFill>
                  <a:srgbClr val="000000"/>
                </a:solidFill>
              </a:rPr>
              <a:t>appointment</a:t>
            </a:r>
            <a:r>
              <a:rPr lang="en" sz="1600">
                <a:solidFill>
                  <a:srgbClr val="000000"/>
                </a:solidFill>
              </a:rPr>
              <a:t> booking system.</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 sz="1600">
                <a:solidFill>
                  <a:srgbClr val="000000"/>
                </a:solidFill>
              </a:rPr>
              <a:t>Connecting testing labs and Medical stores to the system.</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 sz="1600">
                <a:solidFill>
                  <a:srgbClr val="000000"/>
                </a:solidFill>
              </a:rPr>
              <a:t>Including chat bot for any query.</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 sz="1600">
                <a:solidFill>
                  <a:srgbClr val="000000"/>
                </a:solidFill>
              </a:rPr>
              <a:t>Direct messaging system to Doctor (User - Doctor communication)</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 sz="1600">
                <a:solidFill>
                  <a:srgbClr val="000000"/>
                </a:solidFill>
              </a:rPr>
              <a:t>IOS platform application</a:t>
            </a:r>
            <a:endParaRPr sz="1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727650" y="550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References</a:t>
            </a:r>
            <a:endParaRPr/>
          </a:p>
        </p:txBody>
      </p:sp>
      <p:sp>
        <p:nvSpPr>
          <p:cNvPr id="213" name="Google Shape;213;p31"/>
          <p:cNvSpPr txBox="1"/>
          <p:nvPr>
            <p:ph idx="1" type="body"/>
          </p:nvPr>
        </p:nvSpPr>
        <p:spPr>
          <a:xfrm>
            <a:off x="729450" y="1419975"/>
            <a:ext cx="7688700" cy="29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took </a:t>
            </a:r>
            <a:r>
              <a:rPr lang="en"/>
              <a:t>references</a:t>
            </a:r>
            <a:r>
              <a:rPr lang="en"/>
              <a:t> for information related to skin cancer and other skin disorder, we used kaggle dataset, and udemy course for blogs</a:t>
            </a:r>
            <a:endParaRPr/>
          </a:p>
          <a:p>
            <a:pPr indent="-311150" lvl="0" marL="457200" rtl="0" algn="l">
              <a:spcBef>
                <a:spcPts val="1600"/>
              </a:spcBef>
              <a:spcAft>
                <a:spcPts val="0"/>
              </a:spcAft>
              <a:buSzPts val="1300"/>
              <a:buAutoNum type="arabicPeriod"/>
            </a:pPr>
            <a:r>
              <a:rPr lang="en"/>
              <a:t>Kaggle Dataset:   </a:t>
            </a:r>
            <a:r>
              <a:rPr lang="en" u="sng">
                <a:solidFill>
                  <a:schemeClr val="hlink"/>
                </a:solidFill>
                <a:hlinkClick r:id="rId3"/>
              </a:rPr>
              <a:t>https://www.kaggle.com/kmader/skin-cancer-mnist-ham10000</a:t>
            </a:r>
            <a:endParaRPr/>
          </a:p>
          <a:p>
            <a:pPr indent="-311150" lvl="0" marL="457200" rtl="0" algn="l">
              <a:spcBef>
                <a:spcPts val="0"/>
              </a:spcBef>
              <a:spcAft>
                <a:spcPts val="0"/>
              </a:spcAft>
              <a:buSzPts val="1300"/>
              <a:buAutoNum type="arabicPeriod"/>
            </a:pPr>
            <a:r>
              <a:rPr lang="en"/>
              <a:t>Information related skin disorder:  </a:t>
            </a:r>
            <a:r>
              <a:rPr lang="en" u="sng">
                <a:solidFill>
                  <a:schemeClr val="hlink"/>
                </a:solidFill>
                <a:hlinkClick r:id="rId4"/>
              </a:rPr>
              <a:t>https://www.healthline.com/health/skin-disorders</a:t>
            </a:r>
            <a:r>
              <a:rPr lang="en"/>
              <a:t> </a:t>
            </a:r>
            <a:endParaRPr/>
          </a:p>
          <a:p>
            <a:pPr indent="-311150" lvl="0" marL="457200" rtl="0" algn="l">
              <a:spcBef>
                <a:spcPts val="0"/>
              </a:spcBef>
              <a:spcAft>
                <a:spcPts val="0"/>
              </a:spcAft>
              <a:buSzPts val="1300"/>
              <a:buAutoNum type="arabicPeriod"/>
            </a:pPr>
            <a:r>
              <a:rPr lang="en"/>
              <a:t>Blogs section of website: </a:t>
            </a:r>
            <a:r>
              <a:rPr lang="en" u="sng">
                <a:solidFill>
                  <a:schemeClr val="hlink"/>
                </a:solidFill>
                <a:hlinkClick r:id="rId5"/>
              </a:rPr>
              <a:t>https://www.udemy.com/course/the-web-developer-bootcamp/</a:t>
            </a:r>
            <a:r>
              <a:rPr lang="en"/>
              <a:t> </a:t>
            </a:r>
            <a:endParaRPr/>
          </a:p>
          <a:p>
            <a:pPr indent="-311150" lvl="0" marL="457200" rtl="0" algn="l">
              <a:spcBef>
                <a:spcPts val="0"/>
              </a:spcBef>
              <a:spcAft>
                <a:spcPts val="0"/>
              </a:spcAft>
              <a:buSzPts val="1300"/>
              <a:buAutoNum type="arabicPeriod"/>
            </a:pPr>
            <a:r>
              <a:rPr lang="en"/>
              <a:t>Motivation: </a:t>
            </a:r>
            <a:r>
              <a:rPr lang="en" u="sng">
                <a:solidFill>
                  <a:schemeClr val="hlink"/>
                </a:solidFill>
                <a:hlinkClick r:id="rId6"/>
              </a:rPr>
              <a:t>https://www.skincancer.org/</a:t>
            </a:r>
            <a:r>
              <a:rPr lang="en"/>
              <a:t> </a:t>
            </a:r>
            <a:endParaRPr/>
          </a:p>
          <a:p>
            <a:pPr indent="0" lvl="0" marL="0" rtl="0" algn="l">
              <a:spcBef>
                <a:spcPts val="1600"/>
              </a:spcBef>
              <a:spcAft>
                <a:spcPts val="1600"/>
              </a:spcAft>
              <a:buNone/>
            </a:pPr>
            <a:r>
              <a:rPr lang="en"/>
              <a:t>Note: Dataset created in website are taken from different websites, it might be false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727650" y="599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Get Tested</a:t>
            </a:r>
            <a:endParaRPr/>
          </a:p>
        </p:txBody>
      </p:sp>
      <p:sp>
        <p:nvSpPr>
          <p:cNvPr id="219" name="Google Shape;219;p32"/>
          <p:cNvSpPr txBox="1"/>
          <p:nvPr>
            <p:ph idx="1" type="body"/>
          </p:nvPr>
        </p:nvSpPr>
        <p:spPr>
          <a:xfrm>
            <a:off x="535850" y="1779025"/>
            <a:ext cx="1943700" cy="25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User can upload Image are click on predict button to identify skin disorder type</a:t>
            </a:r>
            <a:endParaRPr>
              <a:solidFill>
                <a:srgbClr val="000000"/>
              </a:solidFill>
            </a:endParaRPr>
          </a:p>
          <a:p>
            <a:pPr indent="0" lvl="0" marL="0" rtl="0" algn="l">
              <a:spcBef>
                <a:spcPts val="1600"/>
              </a:spcBef>
              <a:spcAft>
                <a:spcPts val="1600"/>
              </a:spcAft>
              <a:buNone/>
            </a:pPr>
            <a:r>
              <a:rPr lang="en">
                <a:solidFill>
                  <a:srgbClr val="000000"/>
                </a:solidFill>
              </a:rPr>
              <a:t># Model will predict probability of top three prediction with decreasing probability of cancer type</a:t>
            </a:r>
            <a:endParaRPr>
              <a:solidFill>
                <a:srgbClr val="000000"/>
              </a:solidFill>
            </a:endParaRPr>
          </a:p>
        </p:txBody>
      </p:sp>
      <p:pic>
        <p:nvPicPr>
          <p:cNvPr id="220" name="Google Shape;220;p32"/>
          <p:cNvPicPr preferRelativeResize="0"/>
          <p:nvPr/>
        </p:nvPicPr>
        <p:blipFill>
          <a:blip r:embed="rId3">
            <a:alphaModFix/>
          </a:blip>
          <a:stretch>
            <a:fillRect/>
          </a:stretch>
        </p:blipFill>
        <p:spPr>
          <a:xfrm>
            <a:off x="2710025" y="1611025"/>
            <a:ext cx="6281576" cy="2975999"/>
          </a:xfrm>
          <a:prstGeom prst="rect">
            <a:avLst/>
          </a:prstGeom>
          <a:noFill/>
          <a:ln>
            <a:noFill/>
          </a:ln>
          <a:effectLst>
            <a:outerShdw blurRad="142875" rotWithShape="0" algn="bl" dir="7440000" dist="95250">
              <a:srgbClr val="000000">
                <a:alpha val="64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27650" y="590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Find a Dermatologist</a:t>
            </a:r>
            <a:endParaRPr/>
          </a:p>
        </p:txBody>
      </p:sp>
      <p:pic>
        <p:nvPicPr>
          <p:cNvPr id="226" name="Google Shape;226;p33"/>
          <p:cNvPicPr preferRelativeResize="0"/>
          <p:nvPr/>
        </p:nvPicPr>
        <p:blipFill>
          <a:blip r:embed="rId3">
            <a:alphaModFix/>
          </a:blip>
          <a:stretch>
            <a:fillRect/>
          </a:stretch>
        </p:blipFill>
        <p:spPr>
          <a:xfrm>
            <a:off x="2380950" y="1599925"/>
            <a:ext cx="6463373" cy="3073475"/>
          </a:xfrm>
          <a:prstGeom prst="rect">
            <a:avLst/>
          </a:prstGeom>
          <a:noFill/>
          <a:ln>
            <a:noFill/>
          </a:ln>
          <a:effectLst>
            <a:outerShdw blurRad="57150" rotWithShape="0" algn="bl" dir="7440000" dist="114300">
              <a:srgbClr val="000000">
                <a:alpha val="63000"/>
              </a:srgbClr>
            </a:outerShdw>
          </a:effectLst>
        </p:spPr>
      </p:pic>
      <p:sp>
        <p:nvSpPr>
          <p:cNvPr id="227" name="Google Shape;227;p33"/>
          <p:cNvSpPr txBox="1"/>
          <p:nvPr/>
        </p:nvSpPr>
        <p:spPr>
          <a:xfrm>
            <a:off x="460875" y="1730950"/>
            <a:ext cx="1797600" cy="28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Here Blue-dot is user’s locations and, Others are location of Dermatologist near User Location.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Card of doctor will redirect to google maps to provide directions and reviews.</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727650" y="562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Blog</a:t>
            </a:r>
            <a:endParaRPr/>
          </a:p>
        </p:txBody>
      </p:sp>
      <p:sp>
        <p:nvSpPr>
          <p:cNvPr id="233" name="Google Shape;233;p34"/>
          <p:cNvSpPr txBox="1"/>
          <p:nvPr>
            <p:ph idx="1" type="body"/>
          </p:nvPr>
        </p:nvSpPr>
        <p:spPr>
          <a:xfrm>
            <a:off x="727650" y="1349288"/>
            <a:ext cx="1621200" cy="32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#User can view blogs without login</a:t>
            </a:r>
            <a:endParaRPr>
              <a:solidFill>
                <a:srgbClr val="000000"/>
              </a:solidFill>
            </a:endParaRPr>
          </a:p>
          <a:p>
            <a:pPr indent="0" lvl="0" marL="0" rtl="0" algn="l">
              <a:spcBef>
                <a:spcPts val="1600"/>
              </a:spcBef>
              <a:spcAft>
                <a:spcPts val="0"/>
              </a:spcAft>
              <a:buNone/>
            </a:pPr>
            <a:r>
              <a:rPr lang="en">
                <a:solidFill>
                  <a:srgbClr val="000000"/>
                </a:solidFill>
              </a:rPr>
              <a:t>#After Login, User can Ask questions, submit reviews as well as share their experiences with other</a:t>
            </a:r>
            <a:endParaRPr>
              <a:solidFill>
                <a:srgbClr val="000000"/>
              </a:solidFill>
            </a:endParaRPr>
          </a:p>
          <a:p>
            <a:pPr indent="0" lvl="0" marL="0" rtl="0" algn="l">
              <a:spcBef>
                <a:spcPts val="1600"/>
              </a:spcBef>
              <a:spcAft>
                <a:spcPts val="1600"/>
              </a:spcAft>
              <a:buNone/>
            </a:pPr>
            <a:r>
              <a:rPr lang="en">
                <a:solidFill>
                  <a:srgbClr val="000000"/>
                </a:solidFill>
              </a:rPr>
              <a:t>#Doctor can reply users query with sufficient information</a:t>
            </a:r>
            <a:endParaRPr>
              <a:solidFill>
                <a:srgbClr val="000000"/>
              </a:solidFill>
            </a:endParaRPr>
          </a:p>
        </p:txBody>
      </p:sp>
      <p:pic>
        <p:nvPicPr>
          <p:cNvPr id="234" name="Google Shape;234;p34"/>
          <p:cNvPicPr preferRelativeResize="0"/>
          <p:nvPr/>
        </p:nvPicPr>
        <p:blipFill>
          <a:blip r:embed="rId3">
            <a:alphaModFix/>
          </a:blip>
          <a:stretch>
            <a:fillRect/>
          </a:stretch>
        </p:blipFill>
        <p:spPr>
          <a:xfrm>
            <a:off x="2503050" y="1315700"/>
            <a:ext cx="6364426" cy="3348575"/>
          </a:xfrm>
          <a:prstGeom prst="rect">
            <a:avLst/>
          </a:prstGeom>
          <a:noFill/>
          <a:ln>
            <a:noFill/>
          </a:ln>
          <a:effectLst>
            <a:outerShdw blurRad="57150" rotWithShape="0" algn="bl" dir="7260000" dist="114300">
              <a:srgbClr val="000000">
                <a:alpha val="64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nvSpPr>
        <p:spPr>
          <a:xfrm>
            <a:off x="712950" y="639250"/>
            <a:ext cx="19554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INDEX</a:t>
            </a:r>
            <a:endParaRPr b="1" sz="2600">
              <a:latin typeface="Raleway"/>
              <a:ea typeface="Raleway"/>
              <a:cs typeface="Raleway"/>
              <a:sym typeface="Raleway"/>
            </a:endParaRPr>
          </a:p>
        </p:txBody>
      </p:sp>
      <p:graphicFrame>
        <p:nvGraphicFramePr>
          <p:cNvPr id="129" name="Google Shape;129;p17"/>
          <p:cNvGraphicFramePr/>
          <p:nvPr/>
        </p:nvGraphicFramePr>
        <p:xfrm>
          <a:off x="2564825" y="1510725"/>
          <a:ext cx="3000000" cy="3000000"/>
        </p:xfrm>
        <a:graphic>
          <a:graphicData uri="http://schemas.openxmlformats.org/drawingml/2006/table">
            <a:tbl>
              <a:tblPr>
                <a:noFill/>
                <a:tableStyleId>{95EC1EA7-DDAC-4E85-ACFC-FF5EF19CE6E1}</a:tableStyleId>
              </a:tblPr>
              <a:tblGrid>
                <a:gridCol w="745475"/>
                <a:gridCol w="3865250"/>
              </a:tblGrid>
              <a:tr h="369250">
                <a:tc>
                  <a:txBody>
                    <a:bodyPr/>
                    <a:lstStyle/>
                    <a:p>
                      <a:pPr indent="0" lvl="0" marL="0" rtl="0" algn="l">
                        <a:spcBef>
                          <a:spcPts val="0"/>
                        </a:spcBef>
                        <a:spcAft>
                          <a:spcPts val="0"/>
                        </a:spcAft>
                        <a:buNone/>
                      </a:pPr>
                      <a:r>
                        <a:rPr b="1" lang="en" sz="1500"/>
                        <a:t>No.</a:t>
                      </a:r>
                      <a:endParaRPr b="1" sz="1500"/>
                    </a:p>
                  </a:txBody>
                  <a:tcPr marT="91425" marB="91425" marR="91425" marL="91425"/>
                </a:tc>
                <a:tc>
                  <a:txBody>
                    <a:bodyPr/>
                    <a:lstStyle/>
                    <a:p>
                      <a:pPr indent="0" lvl="0" marL="0" rtl="0" algn="l">
                        <a:spcBef>
                          <a:spcPts val="0"/>
                        </a:spcBef>
                        <a:spcAft>
                          <a:spcPts val="0"/>
                        </a:spcAft>
                        <a:buNone/>
                      </a:pPr>
                      <a:r>
                        <a:rPr b="1" lang="en" sz="1500"/>
                        <a:t>Topics</a:t>
                      </a:r>
                      <a:endParaRPr b="1" sz="1500"/>
                    </a:p>
                  </a:txBody>
                  <a:tcPr marT="91425" marB="91425" marR="91425" marL="91425"/>
                </a:tc>
              </a:tr>
              <a:tr h="3521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Problem Statement</a:t>
                      </a:r>
                      <a:endParaRPr/>
                    </a:p>
                  </a:txBody>
                  <a:tcPr marT="91425" marB="91425" marR="91425" marL="91425"/>
                </a:tc>
              </a:tr>
              <a:tr h="352150">
                <a:tc>
                  <a:txBody>
                    <a:bodyPr/>
                    <a:lstStyle/>
                    <a:p>
                      <a:pPr indent="0" lvl="0" marL="0" rtl="0" algn="l">
                        <a:spcBef>
                          <a:spcPts val="0"/>
                        </a:spcBef>
                        <a:spcAft>
                          <a:spcPts val="0"/>
                        </a:spcAft>
                        <a:buNone/>
                      </a:pPr>
                      <a:r>
                        <a:rPr lang="en"/>
                        <a:t>2. </a:t>
                      </a:r>
                      <a:endParaRPr/>
                    </a:p>
                  </a:txBody>
                  <a:tcPr marT="91425" marB="91425" marR="91425" marL="91425"/>
                </a:tc>
                <a:tc>
                  <a:txBody>
                    <a:bodyPr/>
                    <a:lstStyle/>
                    <a:p>
                      <a:pPr indent="0" lvl="0" marL="0" rtl="0" algn="l">
                        <a:spcBef>
                          <a:spcPts val="0"/>
                        </a:spcBef>
                        <a:spcAft>
                          <a:spcPts val="0"/>
                        </a:spcAft>
                        <a:buNone/>
                      </a:pPr>
                      <a:r>
                        <a:rPr lang="en"/>
                        <a:t>System </a:t>
                      </a:r>
                      <a:r>
                        <a:rPr lang="en"/>
                        <a:t>Overview</a:t>
                      </a:r>
                      <a:endParaRPr/>
                    </a:p>
                  </a:txBody>
                  <a:tcPr marT="91425" marB="91425" marR="91425" marL="91425"/>
                </a:tc>
              </a:tr>
              <a:tr h="352150">
                <a:tc>
                  <a:txBody>
                    <a:bodyPr/>
                    <a:lstStyle/>
                    <a:p>
                      <a:pPr indent="0" lvl="0" marL="0" rtl="0" algn="l">
                        <a:spcBef>
                          <a:spcPts val="0"/>
                        </a:spcBef>
                        <a:spcAft>
                          <a:spcPts val="0"/>
                        </a:spcAft>
                        <a:buNone/>
                      </a:pPr>
                      <a:r>
                        <a:rPr lang="en"/>
                        <a:t>3. </a:t>
                      </a:r>
                      <a:endParaRPr/>
                    </a:p>
                  </a:txBody>
                  <a:tcPr marT="91425" marB="91425" marR="91425" marL="91425"/>
                </a:tc>
                <a:tc>
                  <a:txBody>
                    <a:bodyPr/>
                    <a:lstStyle/>
                    <a:p>
                      <a:pPr indent="0" lvl="0" marL="0" rtl="0" algn="l">
                        <a:spcBef>
                          <a:spcPts val="0"/>
                        </a:spcBef>
                        <a:spcAft>
                          <a:spcPts val="0"/>
                        </a:spcAft>
                        <a:buNone/>
                      </a:pPr>
                      <a:r>
                        <a:rPr lang="en"/>
                        <a:t>Dataset and Prediction Model</a:t>
                      </a:r>
                      <a:endParaRPr/>
                    </a:p>
                  </a:txBody>
                  <a:tcPr marT="91425" marB="91425" marR="91425" marL="91425"/>
                </a:tc>
              </a:tr>
              <a:tr h="352150">
                <a:tc>
                  <a:txBody>
                    <a:bodyPr/>
                    <a:lstStyle/>
                    <a:p>
                      <a:pPr indent="0" lvl="0" marL="0" rtl="0" algn="l">
                        <a:spcBef>
                          <a:spcPts val="0"/>
                        </a:spcBef>
                        <a:spcAft>
                          <a:spcPts val="0"/>
                        </a:spcAft>
                        <a:buNone/>
                      </a:pPr>
                      <a:r>
                        <a:rPr lang="en"/>
                        <a:t>4. </a:t>
                      </a:r>
                      <a:endParaRPr/>
                    </a:p>
                  </a:txBody>
                  <a:tcPr marT="91425" marB="91425" marR="91425" marL="91425"/>
                </a:tc>
                <a:tc>
                  <a:txBody>
                    <a:bodyPr/>
                    <a:lstStyle/>
                    <a:p>
                      <a:pPr indent="0" lvl="0" marL="0" rtl="0" algn="l">
                        <a:spcBef>
                          <a:spcPts val="0"/>
                        </a:spcBef>
                        <a:spcAft>
                          <a:spcPts val="0"/>
                        </a:spcAft>
                        <a:buNone/>
                      </a:pPr>
                      <a:r>
                        <a:rPr lang="en"/>
                        <a:t>Technologies Used</a:t>
                      </a:r>
                      <a:endParaRPr/>
                    </a:p>
                  </a:txBody>
                  <a:tcPr marT="91425" marB="91425" marR="91425" marL="91425"/>
                </a:tc>
              </a:tr>
              <a:tr h="352150">
                <a:tc>
                  <a:txBody>
                    <a:bodyPr/>
                    <a:lstStyle/>
                    <a:p>
                      <a:pPr indent="0" lvl="0" marL="0" rtl="0" algn="l">
                        <a:spcBef>
                          <a:spcPts val="0"/>
                        </a:spcBef>
                        <a:spcAft>
                          <a:spcPts val="0"/>
                        </a:spcAft>
                        <a:buNone/>
                      </a:pPr>
                      <a:r>
                        <a:rPr lang="en"/>
                        <a:t>5. </a:t>
                      </a:r>
                      <a:endParaRPr/>
                    </a:p>
                  </a:txBody>
                  <a:tcPr marT="91425" marB="91425" marR="91425" marL="91425"/>
                </a:tc>
                <a:tc>
                  <a:txBody>
                    <a:bodyPr/>
                    <a:lstStyle/>
                    <a:p>
                      <a:pPr indent="0" lvl="0" marL="0" rtl="0" algn="l">
                        <a:spcBef>
                          <a:spcPts val="0"/>
                        </a:spcBef>
                        <a:spcAft>
                          <a:spcPts val="0"/>
                        </a:spcAft>
                        <a:buNone/>
                      </a:pPr>
                      <a:r>
                        <a:rPr lang="en"/>
                        <a:t>Skin Disorder </a:t>
                      </a:r>
                      <a:endParaRPr/>
                    </a:p>
                  </a:txBody>
                  <a:tcPr marT="91425" marB="91425" marR="91425" marL="91425"/>
                </a:tc>
              </a:tr>
              <a:tr h="35215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Future Scope</a:t>
                      </a:r>
                      <a:endParaRPr/>
                    </a:p>
                  </a:txBody>
                  <a:tcPr marT="91425" marB="91425" marR="91425" marL="91425"/>
                </a:tc>
              </a:tr>
              <a:tr h="3521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References</a:t>
                      </a:r>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ctrTitle"/>
          </p:nvPr>
        </p:nvSpPr>
        <p:spPr>
          <a:xfrm>
            <a:off x="1319125" y="961350"/>
            <a:ext cx="4065900" cy="334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729450" y="582375"/>
            <a:ext cx="7688700" cy="535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arabicPeriod"/>
            </a:pPr>
            <a:r>
              <a:rPr lang="en"/>
              <a:t>Problem Statement</a:t>
            </a:r>
            <a:endParaRPr/>
          </a:p>
        </p:txBody>
      </p:sp>
      <p:sp>
        <p:nvSpPr>
          <p:cNvPr id="135" name="Google Shape;135;p18"/>
          <p:cNvSpPr txBox="1"/>
          <p:nvPr>
            <p:ph idx="1" type="body"/>
          </p:nvPr>
        </p:nvSpPr>
        <p:spPr>
          <a:xfrm>
            <a:off x="771525" y="1384650"/>
            <a:ext cx="7688700" cy="31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rPr>
              <a:t>Skin Cancer Detector</a:t>
            </a:r>
            <a:endParaRPr sz="2200">
              <a:solidFill>
                <a:srgbClr val="000000"/>
              </a:solidFill>
            </a:endParaRPr>
          </a:p>
          <a:p>
            <a:pPr indent="0" lvl="0" marL="0" rtl="0" algn="l">
              <a:spcBef>
                <a:spcPts val="1600"/>
              </a:spcBef>
              <a:spcAft>
                <a:spcPts val="0"/>
              </a:spcAft>
              <a:buNone/>
            </a:pPr>
            <a:r>
              <a:rPr lang="en" sz="1500">
                <a:solidFill>
                  <a:srgbClr val="000000"/>
                </a:solidFill>
              </a:rPr>
              <a:t>Theme by Virtusa Technologies</a:t>
            </a:r>
            <a:endParaRPr sz="1500">
              <a:solidFill>
                <a:srgbClr val="000000"/>
              </a:solidFill>
            </a:endParaRPr>
          </a:p>
          <a:p>
            <a:pPr indent="0" lvl="0" marL="0" rtl="0" algn="l">
              <a:lnSpc>
                <a:spcPct val="150000"/>
              </a:lnSpc>
              <a:spcBef>
                <a:spcPts val="1600"/>
              </a:spcBef>
              <a:spcAft>
                <a:spcPts val="1600"/>
              </a:spcAft>
              <a:buNone/>
            </a:pPr>
            <a:r>
              <a:rPr lang="en" sz="1500">
                <a:solidFill>
                  <a:srgbClr val="000000"/>
                </a:solidFill>
              </a:rPr>
              <a:t>We rely on your expertise to help doctors and surgeons to identify the associated allergies from capture images of skin, predict the probability of skin cancer, and suggest remedies to prevent further damage. Enabling smart features like connecting with forums offering discussions around the problem or prescribing a skin specialist based on a geographic location will give extra advantages to your solutions!</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727650" y="542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System</a:t>
            </a:r>
            <a:r>
              <a:rPr lang="en"/>
              <a:t> Overview</a:t>
            </a:r>
            <a:endParaRPr/>
          </a:p>
        </p:txBody>
      </p:sp>
      <p:sp>
        <p:nvSpPr>
          <p:cNvPr id="141" name="Google Shape;141;p19"/>
          <p:cNvSpPr txBox="1"/>
          <p:nvPr>
            <p:ph idx="1" type="body"/>
          </p:nvPr>
        </p:nvSpPr>
        <p:spPr>
          <a:xfrm>
            <a:off x="727650" y="1441200"/>
            <a:ext cx="7688700" cy="344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rPr>
              <a:t>According to the given problem statement, we have build an online tool that can tell users (doctors and lab technologists) the highest probability diagnoses for a given Skin Lesion and Skin Cancer. Users can submit an image of a skin lesion and get an immediate diagnosis of the skin disorder. The tool will provide information and Q&amp;N of further debilitation. It will display the details and contact information of the nearest clinics. The website provides a comprehensive list of post-cancer practices, supported by Integrative Medicine experts. The Doctor assistance is applied to resolve the queries and issues related to skin disorders and treatment.</a:t>
            </a:r>
            <a:endParaRPr sz="1800">
              <a:solidFill>
                <a:srgbClr val="000000"/>
              </a:solidFill>
            </a:endParaRPr>
          </a:p>
          <a:p>
            <a:pPr indent="0" lvl="0" marL="0" rtl="0" algn="just">
              <a:spcBef>
                <a:spcPts val="1600"/>
              </a:spcBef>
              <a:spcAft>
                <a:spcPts val="0"/>
              </a:spcAft>
              <a:buNone/>
            </a:pPr>
            <a:r>
              <a:t/>
            </a:r>
            <a:endParaRPr sz="1800">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405127" y="1636575"/>
            <a:ext cx="2363700" cy="29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  System </a:t>
            </a:r>
            <a:endParaRPr/>
          </a:p>
          <a:p>
            <a:pPr indent="0" lvl="0" marL="0" rtl="0" algn="l">
              <a:spcBef>
                <a:spcPts val="0"/>
              </a:spcBef>
              <a:spcAft>
                <a:spcPts val="0"/>
              </a:spcAft>
              <a:buNone/>
            </a:pPr>
            <a:r>
              <a:rPr lang="en"/>
              <a:t>Diagrams</a:t>
            </a:r>
            <a:endParaRPr/>
          </a:p>
          <a:p>
            <a:pPr indent="0" lvl="0" marL="0" rtl="0" algn="l">
              <a:spcBef>
                <a:spcPts val="0"/>
              </a:spcBef>
              <a:spcAft>
                <a:spcPts val="0"/>
              </a:spcAft>
              <a:buNone/>
            </a:pPr>
            <a:r>
              <a:rPr lang="en"/>
              <a:t>DFD Level: 2</a:t>
            </a:r>
            <a:endParaRPr/>
          </a:p>
          <a:p>
            <a:pPr indent="0" lvl="0" marL="0" rtl="0" algn="l">
              <a:spcBef>
                <a:spcPts val="0"/>
              </a:spcBef>
              <a:spcAft>
                <a:spcPts val="0"/>
              </a:spcAft>
              <a:buNone/>
            </a:pPr>
            <a:r>
              <a:t/>
            </a:r>
            <a:endParaRPr/>
          </a:p>
        </p:txBody>
      </p:sp>
      <p:pic>
        <p:nvPicPr>
          <p:cNvPr id="147" name="Google Shape;147;p20"/>
          <p:cNvPicPr preferRelativeResize="0"/>
          <p:nvPr/>
        </p:nvPicPr>
        <p:blipFill rotWithShape="1">
          <a:blip r:embed="rId3">
            <a:alphaModFix/>
          </a:blip>
          <a:srcRect b="0" l="0" r="0" t="21929"/>
          <a:stretch/>
        </p:blipFill>
        <p:spPr>
          <a:xfrm>
            <a:off x="3080500" y="356850"/>
            <a:ext cx="5371200" cy="4711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729450" y="1318650"/>
            <a:ext cx="1716000" cy="12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a:p>
            <a:pPr indent="0" lvl="0" marL="0" rtl="0" algn="l">
              <a:spcBef>
                <a:spcPts val="0"/>
              </a:spcBef>
              <a:spcAft>
                <a:spcPts val="0"/>
              </a:spcAft>
              <a:buNone/>
            </a:pPr>
            <a:r>
              <a:t/>
            </a:r>
            <a:endParaRPr/>
          </a:p>
        </p:txBody>
      </p:sp>
      <p:pic>
        <p:nvPicPr>
          <p:cNvPr id="153" name="Google Shape;153;p21"/>
          <p:cNvPicPr preferRelativeResize="0"/>
          <p:nvPr/>
        </p:nvPicPr>
        <p:blipFill>
          <a:blip r:embed="rId3">
            <a:alphaModFix/>
          </a:blip>
          <a:stretch>
            <a:fillRect/>
          </a:stretch>
        </p:blipFill>
        <p:spPr>
          <a:xfrm>
            <a:off x="2749425" y="303425"/>
            <a:ext cx="5942900" cy="476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729450" y="571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2.b  </a:t>
            </a:r>
            <a:r>
              <a:rPr lang="en"/>
              <a:t>How Model Works</a:t>
            </a:r>
            <a:endParaRPr/>
          </a:p>
        </p:txBody>
      </p:sp>
      <p:sp>
        <p:nvSpPr>
          <p:cNvPr id="159" name="Google Shape;159;p22"/>
          <p:cNvSpPr txBox="1"/>
          <p:nvPr/>
        </p:nvSpPr>
        <p:spPr>
          <a:xfrm>
            <a:off x="846525" y="1414475"/>
            <a:ext cx="7447500" cy="33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Lato"/>
                <a:ea typeface="Lato"/>
                <a:cs typeface="Lato"/>
                <a:sym typeface="Lato"/>
              </a:rPr>
              <a:t>The following steps are used for the classification of the images:</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Initialization of all images and the parameters that are needed for the model.</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Take all the input training images and save them into the system.</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Generate the Convolutional Neural Network for the classification of the images.</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Use the Convolutional Neural Network for training.</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Save the model into the system for the classification of the test data.</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Evaluation of the model on the test data. The metrics used are accuracy, precision, recall, and F1 score.</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idx="1" type="body"/>
          </p:nvPr>
        </p:nvSpPr>
        <p:spPr>
          <a:xfrm>
            <a:off x="727650" y="1441200"/>
            <a:ext cx="7688700" cy="3305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CNNs are neural networks with specific architecture that are used for image recognition and classification.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CNN learns the relationship between the input objects and the class labels and comprises two components: the hidden layers in which the features are extracted and, at the end of the processing, the fully connected layers that are used for the actual classification task.</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It can directly learn the relationship between the raw pixel data and the class labels through end-to-end learning.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Each node connects only to some nodes in the next layer. This key feature can successfully capture the spatial and temporal dependencies in an image through the application of relevant filters.</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idx="1" type="body"/>
          </p:nvPr>
        </p:nvSpPr>
        <p:spPr>
          <a:xfrm>
            <a:off x="729450" y="1350200"/>
            <a:ext cx="7688700" cy="333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In the Convolutional Neural Network, the following three types of layers are used:</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Convolution Layer</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Pooling Layer</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Fully Connected Layer</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Combining convolutional and pooling layers, CNN can combine local features and learn more global features of the image.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Dropout is a regularization method, where a proportion of nodes in the layer are randomly ignored for each training sample. It improves generalization and reduces overfitting.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relu rectifier activation function is used to add non-linearity to the network.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Flatten layer is used to convert the final feature maps into one single 1D vector. </a:t>
            </a:r>
            <a:endParaRPr sz="1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