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4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Finance Report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Sirumalla Bhanu Vardhan</a:t>
            </a:r>
          </a:p>
          <a:p>
            <a:r>
              <a:t>Power BI | Task 4: Dashboard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Goal</a:t>
            </a:r>
            <a:r>
              <a:rPr lang="en-IN" dirty="0"/>
              <a:t>:</a:t>
            </a:r>
            <a:endParaRPr dirty="0"/>
          </a:p>
          <a:p>
            <a:r>
              <a:rPr dirty="0"/>
              <a:t>Create a dynamic, interactive dashboard to visualize financial performance</a:t>
            </a:r>
          </a:p>
          <a:p>
            <a:r>
              <a:rPr lang="en-IN" dirty="0"/>
              <a:t>To </a:t>
            </a:r>
            <a:r>
              <a:rPr dirty="0"/>
              <a:t>assist stakeholders in making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Source</a:t>
            </a:r>
            <a:r>
              <a:rPr dirty="0"/>
              <a:t>:</a:t>
            </a:r>
          </a:p>
          <a:p>
            <a:r>
              <a:rPr dirty="0"/>
              <a:t>- Microsoft’s sample finance dataset</a:t>
            </a:r>
          </a:p>
          <a:p>
            <a:r>
              <a:rPr dirty="0"/>
              <a:t>- File: financial_data_task_4.csv</a:t>
            </a:r>
          </a:p>
          <a:p>
            <a:r>
              <a:rPr dirty="0"/>
              <a:t>Tool:</a:t>
            </a:r>
          </a:p>
          <a:p>
            <a:r>
              <a:rPr dirty="0"/>
              <a:t>-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Filter data by Segment, Country, and Year</a:t>
            </a:r>
          </a:p>
          <a:p>
            <a:r>
              <a:t>- Summary cards for:</a:t>
            </a:r>
          </a:p>
          <a:p>
            <a:r>
              <a:t>   • Total Units Sold</a:t>
            </a:r>
          </a:p>
          <a:p>
            <a:r>
              <a:t>   • Total Gross Sales</a:t>
            </a:r>
          </a:p>
          <a:p>
            <a:r>
              <a:t>   • Total Profit</a:t>
            </a:r>
          </a:p>
          <a:p>
            <a:r>
              <a:t>- Interactive visuals:</a:t>
            </a:r>
          </a:p>
          <a:p>
            <a:r>
              <a:t>   • Quarterly Profit (Bar Chart)</a:t>
            </a:r>
          </a:p>
          <a:p>
            <a:r>
              <a:t>   • Monthly Profit (Area Chart)</a:t>
            </a:r>
          </a:p>
          <a:p>
            <a:r>
              <a:t>- Reset Button for slicers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2A51B-94D1-62A7-E830-1841CE82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69" y="2304859"/>
            <a:ext cx="7235614" cy="4060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Slicers enable focused insights</a:t>
            </a:r>
          </a:p>
          <a:p>
            <a:r>
              <a:t>- Time-based visuals for trend analysis</a:t>
            </a:r>
          </a:p>
          <a:p>
            <a:r>
              <a:t>- Clean and consistent color theme</a:t>
            </a:r>
          </a:p>
          <a:p>
            <a:r>
              <a:t>- Navigation made simple with Reset feature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monitoring of financial KPIs</a:t>
            </a:r>
          </a:p>
          <a:p>
            <a:r>
              <a:t>- Quick insights into sales and profit trends</a:t>
            </a:r>
          </a:p>
          <a:p>
            <a:r>
              <a:t>- Better decision-making through visuals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389888"/>
            <a:ext cx="7290054" cy="3922776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3054096"/>
            <a:ext cx="7470647" cy="325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/>
              <a:t>THANK YOU</a:t>
            </a:r>
            <a:endParaRPr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174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Finance Report Dashboard</vt:lpstr>
      <vt:lpstr>Objective</vt:lpstr>
      <vt:lpstr>Dataset Used</vt:lpstr>
      <vt:lpstr>Key Features</vt:lpstr>
      <vt:lpstr>Dashboard Visuals</vt:lpstr>
      <vt:lpstr>Interactivity &amp; Design</vt:lpstr>
      <vt:lpstr>Business Impact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Sirumalla Bhanu Vardhan</cp:lastModifiedBy>
  <cp:revision>2</cp:revision>
  <dcterms:created xsi:type="dcterms:W3CDTF">2013-01-27T09:14:16Z</dcterms:created>
  <dcterms:modified xsi:type="dcterms:W3CDTF">2025-04-25T14:23:38Z</dcterms:modified>
  <cp:category/>
</cp:coreProperties>
</file>