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g_0001.pdf" descr="pg_0001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g_0010.pdf" descr="pg_0010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g_0011.pdf" descr="pg_0011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g_0012.pdf" descr="pg_0012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g_0013.pdf" descr="pg_0013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g_0014.pdf" descr="pg_0014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g_0015.pdf" descr="pg_0015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g_0016.pdf" descr="pg_0016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g_0017.pdf" descr="pg_0017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g_0002.pdf" descr="pg_0002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g_0003.pdf" descr="pg_0003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g_0004.pdf" descr="pg_0004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g_0005.pdf" descr="pg_0005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g_0006.pdf" descr="pg_0006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g_0007.pdf" descr="pg_0007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g_0008.pdf" descr="pg_0008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g_0009.pdf" descr="pg_0009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