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8" r:id="rId5"/>
    <p:sldId id="260" r:id="rId6"/>
    <p:sldId id="269" r:id="rId7"/>
    <p:sldId id="261" r:id="rId8"/>
    <p:sldId id="267" r:id="rId9"/>
    <p:sldId id="270" r:id="rId10"/>
    <p:sldId id="266"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9D365-5E78-9F4E-FDB1-62423E0F4F71}" v="1" dt="2023-12-05T00:26:53.166"/>
    <p1510:client id="{1FEF1B64-A8CA-7D7F-3E71-85214B20C61B}" v="2286" dt="2023-12-04T00:16:40.074"/>
    <p1510:client id="{2AD0B70B-2CFA-2166-9327-A7A886F6048C}" v="1" dt="2023-12-05T00:32:01.791"/>
    <p1510:client id="{2F0EC006-47F6-099E-B4DE-B5352AC3B47E}" v="1" dt="2023-12-03T23:58:14.831"/>
    <p1510:client id="{301C2107-1D6B-8002-E9B3-943C51B01C3C}" v="6" dt="2023-12-04T20:56:03.615"/>
    <p1510:client id="{460A24A3-7DA9-5D57-2E3E-BB4934EAB16B}" v="10" dt="2023-12-04T22:25:14.054"/>
    <p1510:client id="{5C3DE0DE-BB12-B189-4F7A-220F924DBCD5}" v="4" dt="2023-12-03T22:04:50.302"/>
    <p1510:client id="{99BAFAB7-C7F9-1E1C-53A7-885849B4E0D0}" v="14" dt="2023-12-04T16:01:10.536"/>
    <p1510:client id="{9B1349C6-C890-46E2-8CAA-AF4A23064A40}" v="65" dt="2023-12-04T22:01:58.954"/>
    <p1510:client id="{9D2F0847-80C6-635E-FC7E-7ADEF58C121E}" v="9" dt="2023-12-04T18:41:00.347"/>
    <p1510:client id="{B358E1FB-1746-988C-F2BC-AA079BDFC9CF}" v="186" dt="2023-12-04T15:24:32.855"/>
    <p1510:client id="{C098B14F-68D6-BD40-642C-7F5A7FC7D160}" v="191" dt="2023-12-03T23:54:43.981"/>
    <p1510:client id="{CCF44532-0019-CE2F-F1C0-51FFC47B712A}" v="78" dt="2023-12-04T06:29:42.369"/>
    <p1510:client id="{D4A1E923-BDFA-A3D5-A125-6A2C8A4406A8}" v="122" dt="2023-12-04T18:22:48.734"/>
    <p1510:client id="{F32D8231-01BF-BE24-9FE6-079FAC132ACC}" v="7" dt="2023-12-04T03:57:43.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Victoria" userId="S::vgeorg2@students.towson.edu::4b522aa4-ae90-4a40-88af-e61dec900ce4" providerId="AD" clId="Web-{DC0E53A3-6B80-7F65-D5C5-2CB111C73CE4}"/>
    <pc:docChg chg="modSld">
      <pc:chgData name="George, Victoria" userId="S::vgeorg2@students.towson.edu::4b522aa4-ae90-4a40-88af-e61dec900ce4" providerId="AD" clId="Web-{DC0E53A3-6B80-7F65-D5C5-2CB111C73CE4}" dt="2023-12-03T21:03:06.609" v="23" actId="20577"/>
      <pc:docMkLst>
        <pc:docMk/>
      </pc:docMkLst>
      <pc:sldChg chg="modSp">
        <pc:chgData name="George, Victoria" userId="S::vgeorg2@students.towson.edu::4b522aa4-ae90-4a40-88af-e61dec900ce4" providerId="AD" clId="Web-{DC0E53A3-6B80-7F65-D5C5-2CB111C73CE4}" dt="2023-12-03T21:03:06.609" v="23" actId="20577"/>
        <pc:sldMkLst>
          <pc:docMk/>
          <pc:sldMk cId="3650323014" sldId="258"/>
        </pc:sldMkLst>
        <pc:spChg chg="mod">
          <ac:chgData name="George, Victoria" userId="S::vgeorg2@students.towson.edu::4b522aa4-ae90-4a40-88af-e61dec900ce4" providerId="AD" clId="Web-{DC0E53A3-6B80-7F65-D5C5-2CB111C73CE4}" dt="2023-12-03T21:03:06.609" v="23" actId="20577"/>
          <ac:spMkLst>
            <pc:docMk/>
            <pc:sldMk cId="3650323014" sldId="258"/>
            <ac:spMk id="3" creationId="{FC484329-7863-AE6D-6D27-F774B97BA5E6}"/>
          </ac:spMkLst>
        </pc:spChg>
      </pc:sldChg>
    </pc:docChg>
  </pc:docChgLst>
  <pc:docChgLst>
    <pc:chgData name="Bhatt, Swadha" userId="S::sbhatt8@students.towson.edu::97bb82a6-4b78-4d48-9bf7-5d3f70ac057b" providerId="AD" clId="Web-{CCF44532-0019-CE2F-F1C0-51FFC47B712A}"/>
    <pc:docChg chg="modSld">
      <pc:chgData name="Bhatt, Swadha" userId="S::sbhatt8@students.towson.edu::97bb82a6-4b78-4d48-9bf7-5d3f70ac057b" providerId="AD" clId="Web-{CCF44532-0019-CE2F-F1C0-51FFC47B712A}" dt="2023-12-04T06:21:37.123" v="77" actId="20577"/>
      <pc:docMkLst>
        <pc:docMk/>
      </pc:docMkLst>
      <pc:sldChg chg="addSp delSp modSp mod setBg">
        <pc:chgData name="Bhatt, Swadha" userId="S::sbhatt8@students.towson.edu::97bb82a6-4b78-4d48-9bf7-5d3f70ac057b" providerId="AD" clId="Web-{CCF44532-0019-CE2F-F1C0-51FFC47B712A}" dt="2023-12-04T06:21:37.123" v="77" actId="20577"/>
        <pc:sldMkLst>
          <pc:docMk/>
          <pc:sldMk cId="2825419624" sldId="257"/>
        </pc:sldMkLst>
        <pc:spChg chg="mod">
          <ac:chgData name="Bhatt, Swadha" userId="S::sbhatt8@students.towson.edu::97bb82a6-4b78-4d48-9bf7-5d3f70ac057b" providerId="AD" clId="Web-{CCF44532-0019-CE2F-F1C0-51FFC47B712A}" dt="2023-12-04T05:58:50.384" v="12"/>
          <ac:spMkLst>
            <pc:docMk/>
            <pc:sldMk cId="2825419624" sldId="257"/>
            <ac:spMk id="2" creationId="{A64F7728-96B1-5255-238F-CDF2106FCA83}"/>
          </ac:spMkLst>
        </pc:spChg>
        <pc:spChg chg="mod ord">
          <ac:chgData name="Bhatt, Swadha" userId="S::sbhatt8@students.towson.edu::97bb82a6-4b78-4d48-9bf7-5d3f70ac057b" providerId="AD" clId="Web-{CCF44532-0019-CE2F-F1C0-51FFC47B712A}" dt="2023-12-04T06:21:37.123" v="77" actId="20577"/>
          <ac:spMkLst>
            <pc:docMk/>
            <pc:sldMk cId="2825419624" sldId="257"/>
            <ac:spMk id="3" creationId="{F15E62B5-714E-9DD7-AA76-37773D137185}"/>
          </ac:spMkLst>
        </pc:spChg>
        <pc:spChg chg="add mod">
          <ac:chgData name="Bhatt, Swadha" userId="S::sbhatt8@students.towson.edu::97bb82a6-4b78-4d48-9bf7-5d3f70ac057b" providerId="AD" clId="Web-{CCF44532-0019-CE2F-F1C0-51FFC47B712A}" dt="2023-12-04T05:59:52.074" v="16" actId="20577"/>
          <ac:spMkLst>
            <pc:docMk/>
            <pc:sldMk cId="2825419624" sldId="257"/>
            <ac:spMk id="5" creationId="{7CAAD7ED-17E0-2165-2D32-1143AE108404}"/>
          </ac:spMkLst>
        </pc:spChg>
        <pc:spChg chg="add del">
          <ac:chgData name="Bhatt, Swadha" userId="S::sbhatt8@students.towson.edu::97bb82a6-4b78-4d48-9bf7-5d3f70ac057b" providerId="AD" clId="Web-{CCF44532-0019-CE2F-F1C0-51FFC47B712A}" dt="2023-12-04T05:58:50.384" v="11"/>
          <ac:spMkLst>
            <pc:docMk/>
            <pc:sldMk cId="2825419624" sldId="257"/>
            <ac:spMk id="22" creationId="{BFD3DF8A-480D-4BB4-B603-B70596CFD6A4}"/>
          </ac:spMkLst>
        </pc:spChg>
        <pc:grpChg chg="add del">
          <ac:chgData name="Bhatt, Swadha" userId="S::sbhatt8@students.towson.edu::97bb82a6-4b78-4d48-9bf7-5d3f70ac057b" providerId="AD" clId="Web-{CCF44532-0019-CE2F-F1C0-51FFC47B712A}" dt="2023-12-04T05:58:50.384" v="11"/>
          <ac:grpSpMkLst>
            <pc:docMk/>
            <pc:sldMk cId="2825419624" sldId="257"/>
            <ac:grpSpMk id="9" creationId="{3E239521-4E27-466E-9087-5C3D9CD1C9A3}"/>
          </ac:grpSpMkLst>
        </pc:grpChg>
        <pc:picChg chg="add mod">
          <ac:chgData name="Bhatt, Swadha" userId="S::sbhatt8@students.towson.edu::97bb82a6-4b78-4d48-9bf7-5d3f70ac057b" providerId="AD" clId="Web-{CCF44532-0019-CE2F-F1C0-51FFC47B712A}" dt="2023-12-04T05:58:50.384" v="12"/>
          <ac:picMkLst>
            <pc:docMk/>
            <pc:sldMk cId="2825419624" sldId="257"/>
            <ac:picMk id="4" creationId="{2437BBBC-0D79-DA12-0FA8-70813A68788E}"/>
          </ac:picMkLst>
        </pc:picChg>
      </pc:sldChg>
      <pc:sldChg chg="modSp">
        <pc:chgData name="Bhatt, Swadha" userId="S::sbhatt8@students.towson.edu::97bb82a6-4b78-4d48-9bf7-5d3f70ac057b" providerId="AD" clId="Web-{CCF44532-0019-CE2F-F1C0-51FFC47B712A}" dt="2023-12-04T05:43:56.815" v="2" actId="20577"/>
        <pc:sldMkLst>
          <pc:docMk/>
          <pc:sldMk cId="2756327123" sldId="266"/>
        </pc:sldMkLst>
        <pc:spChg chg="mod">
          <ac:chgData name="Bhatt, Swadha" userId="S::sbhatt8@students.towson.edu::97bb82a6-4b78-4d48-9bf7-5d3f70ac057b" providerId="AD" clId="Web-{CCF44532-0019-CE2F-F1C0-51FFC47B712A}" dt="2023-12-04T05:43:56.815" v="2" actId="20577"/>
          <ac:spMkLst>
            <pc:docMk/>
            <pc:sldMk cId="2756327123" sldId="266"/>
            <ac:spMk id="3" creationId="{AC7F4A74-2290-44EB-203B-A4AF76B3C8E4}"/>
          </ac:spMkLst>
        </pc:spChg>
      </pc:sldChg>
    </pc:docChg>
  </pc:docChgLst>
  <pc:docChgLst>
    <pc:chgData name="George, Victoria" userId="S::vgeorg2@students.towson.edu::4b522aa4-ae90-4a40-88af-e61dec900ce4" providerId="AD" clId="Web-{9D2F0847-80C6-635E-FC7E-7ADEF58C121E}"/>
    <pc:docChg chg="modSld">
      <pc:chgData name="George, Victoria" userId="S::vgeorg2@students.towson.edu::4b522aa4-ae90-4a40-88af-e61dec900ce4" providerId="AD" clId="Web-{9D2F0847-80C6-635E-FC7E-7ADEF58C121E}" dt="2023-12-04T18:41:00.362" v="12" actId="20577"/>
      <pc:docMkLst>
        <pc:docMk/>
      </pc:docMkLst>
      <pc:sldChg chg="modSp">
        <pc:chgData name="George, Victoria" userId="S::vgeorg2@students.towson.edu::4b522aa4-ae90-4a40-88af-e61dec900ce4" providerId="AD" clId="Web-{9D2F0847-80C6-635E-FC7E-7ADEF58C121E}" dt="2023-12-04T18:41:00.362" v="12" actId="20577"/>
        <pc:sldMkLst>
          <pc:docMk/>
          <pc:sldMk cId="911281661" sldId="268"/>
        </pc:sldMkLst>
        <pc:spChg chg="mod">
          <ac:chgData name="George, Victoria" userId="S::vgeorg2@students.towson.edu::4b522aa4-ae90-4a40-88af-e61dec900ce4" providerId="AD" clId="Web-{9D2F0847-80C6-635E-FC7E-7ADEF58C121E}" dt="2023-12-04T18:41:00.362" v="12" actId="20577"/>
          <ac:spMkLst>
            <pc:docMk/>
            <pc:sldMk cId="911281661" sldId="268"/>
            <ac:spMk id="3" creationId="{46A2CC8E-7780-8B36-142A-988BC938134F}"/>
          </ac:spMkLst>
        </pc:spChg>
      </pc:sldChg>
    </pc:docChg>
  </pc:docChgLst>
  <pc:docChgLst>
    <pc:chgData name="Bhatt, Swadha" userId="S::sbhatt8@students.towson.edu::97bb82a6-4b78-4d48-9bf7-5d3f70ac057b" providerId="AD" clId="Web-{5C3DE0DE-BB12-B189-4F7A-220F924DBCD5}"/>
    <pc:docChg chg="modSld">
      <pc:chgData name="Bhatt, Swadha" userId="S::sbhatt8@students.towson.edu::97bb82a6-4b78-4d48-9bf7-5d3f70ac057b" providerId="AD" clId="Web-{5C3DE0DE-BB12-B189-4F7A-220F924DBCD5}" dt="2023-12-03T22:04:50.302" v="3" actId="1076"/>
      <pc:docMkLst>
        <pc:docMk/>
      </pc:docMkLst>
      <pc:sldChg chg="modSp">
        <pc:chgData name="Bhatt, Swadha" userId="S::sbhatt8@students.towson.edu::97bb82a6-4b78-4d48-9bf7-5d3f70ac057b" providerId="AD" clId="Web-{5C3DE0DE-BB12-B189-4F7A-220F924DBCD5}" dt="2023-12-03T22:04:50.302" v="3" actId="1076"/>
        <pc:sldMkLst>
          <pc:docMk/>
          <pc:sldMk cId="109857222" sldId="256"/>
        </pc:sldMkLst>
        <pc:spChg chg="mod">
          <ac:chgData name="Bhatt, Swadha" userId="S::sbhatt8@students.towson.edu::97bb82a6-4b78-4d48-9bf7-5d3f70ac057b" providerId="AD" clId="Web-{5C3DE0DE-BB12-B189-4F7A-220F924DBCD5}" dt="2023-12-03T22:04:35.880" v="0"/>
          <ac:spMkLst>
            <pc:docMk/>
            <pc:sldMk cId="109857222" sldId="256"/>
            <ac:spMk id="2" creationId="{00000000-0000-0000-0000-000000000000}"/>
          </ac:spMkLst>
        </pc:spChg>
        <pc:spChg chg="mod">
          <ac:chgData name="Bhatt, Swadha" userId="S::sbhatt8@students.towson.edu::97bb82a6-4b78-4d48-9bf7-5d3f70ac057b" providerId="AD" clId="Web-{5C3DE0DE-BB12-B189-4F7A-220F924DBCD5}" dt="2023-12-03T22:04:50.302" v="3" actId="1076"/>
          <ac:spMkLst>
            <pc:docMk/>
            <pc:sldMk cId="109857222" sldId="256"/>
            <ac:spMk id="3" creationId="{00000000-0000-0000-0000-000000000000}"/>
          </ac:spMkLst>
        </pc:spChg>
      </pc:sldChg>
    </pc:docChg>
  </pc:docChgLst>
  <pc:docChgLst>
    <pc:chgData name="Weaver, Devere" userId="S::dweave8@students.towson.edu::264416b0-9593-430d-981a-80f11770f67d" providerId="AD" clId="Web-{C098B14F-68D6-BD40-642C-7F5A7FC7D160}"/>
    <pc:docChg chg="addSld delSld modSld">
      <pc:chgData name="Weaver, Devere" userId="S::dweave8@students.towson.edu::264416b0-9593-430d-981a-80f11770f67d" providerId="AD" clId="Web-{C098B14F-68D6-BD40-642C-7F5A7FC7D160}" dt="2023-12-03T23:54:43.981" v="188" actId="20577"/>
      <pc:docMkLst>
        <pc:docMk/>
      </pc:docMkLst>
      <pc:sldChg chg="modSp">
        <pc:chgData name="Weaver, Devere" userId="S::dweave8@students.towson.edu::264416b0-9593-430d-981a-80f11770f67d" providerId="AD" clId="Web-{C098B14F-68D6-BD40-642C-7F5A7FC7D160}" dt="2023-12-03T23:54:43.981" v="188" actId="20577"/>
        <pc:sldMkLst>
          <pc:docMk/>
          <pc:sldMk cId="3272060336" sldId="261"/>
        </pc:sldMkLst>
        <pc:spChg chg="mod">
          <ac:chgData name="Weaver, Devere" userId="S::dweave8@students.towson.edu::264416b0-9593-430d-981a-80f11770f67d" providerId="AD" clId="Web-{C098B14F-68D6-BD40-642C-7F5A7FC7D160}" dt="2023-12-03T23:54:43.981" v="188" actId="20577"/>
          <ac:spMkLst>
            <pc:docMk/>
            <pc:sldMk cId="3272060336" sldId="261"/>
            <ac:spMk id="2" creationId="{3ED3D2F3-2212-5B6C-50B4-E60C1FFB86F3}"/>
          </ac:spMkLst>
        </pc:spChg>
        <pc:spChg chg="mod">
          <ac:chgData name="Weaver, Devere" userId="S::dweave8@students.towson.edu::264416b0-9593-430d-981a-80f11770f67d" providerId="AD" clId="Web-{C098B14F-68D6-BD40-642C-7F5A7FC7D160}" dt="2023-12-03T23:54:43.262" v="186" actId="20577"/>
          <ac:spMkLst>
            <pc:docMk/>
            <pc:sldMk cId="3272060336" sldId="261"/>
            <ac:spMk id="3" creationId="{AC7F4A74-2290-44EB-203B-A4AF76B3C8E4}"/>
          </ac:spMkLst>
        </pc:spChg>
      </pc:sldChg>
      <pc:sldChg chg="modSp add replId">
        <pc:chgData name="Weaver, Devere" userId="S::dweave8@students.towson.edu::264416b0-9593-430d-981a-80f11770f67d" providerId="AD" clId="Web-{C098B14F-68D6-BD40-642C-7F5A7FC7D160}" dt="2023-12-03T23:54:09.965" v="170" actId="20577"/>
        <pc:sldMkLst>
          <pc:docMk/>
          <pc:sldMk cId="2756327123" sldId="266"/>
        </pc:sldMkLst>
        <pc:spChg chg="mod">
          <ac:chgData name="Weaver, Devere" userId="S::dweave8@students.towson.edu::264416b0-9593-430d-981a-80f11770f67d" providerId="AD" clId="Web-{C098B14F-68D6-BD40-642C-7F5A7FC7D160}" dt="2023-12-03T23:53:55.637" v="159" actId="20577"/>
          <ac:spMkLst>
            <pc:docMk/>
            <pc:sldMk cId="2756327123" sldId="266"/>
            <ac:spMk id="2" creationId="{3ED3D2F3-2212-5B6C-50B4-E60C1FFB86F3}"/>
          </ac:spMkLst>
        </pc:spChg>
        <pc:spChg chg="mod">
          <ac:chgData name="Weaver, Devere" userId="S::dweave8@students.towson.edu::264416b0-9593-430d-981a-80f11770f67d" providerId="AD" clId="Web-{C098B14F-68D6-BD40-642C-7F5A7FC7D160}" dt="2023-12-03T23:54:09.965" v="170" actId="20577"/>
          <ac:spMkLst>
            <pc:docMk/>
            <pc:sldMk cId="2756327123" sldId="266"/>
            <ac:spMk id="3" creationId="{AC7F4A74-2290-44EB-203B-A4AF76B3C8E4}"/>
          </ac:spMkLst>
        </pc:spChg>
      </pc:sldChg>
      <pc:sldChg chg="new del">
        <pc:chgData name="Weaver, Devere" userId="S::dweave8@students.towson.edu::264416b0-9593-430d-981a-80f11770f67d" providerId="AD" clId="Web-{C098B14F-68D6-BD40-642C-7F5A7FC7D160}" dt="2023-12-03T23:43:09.066" v="1"/>
        <pc:sldMkLst>
          <pc:docMk/>
          <pc:sldMk cId="4042249024" sldId="266"/>
        </pc:sldMkLst>
      </pc:sldChg>
    </pc:docChg>
  </pc:docChgLst>
  <pc:docChgLst>
    <pc:chgData name="George, Victoria" userId="S::vgeorg2@students.towson.edu::4b522aa4-ae90-4a40-88af-e61dec900ce4" providerId="AD" clId="Web-{D4A1E923-BDFA-A3D5-A125-6A2C8A4406A8}"/>
    <pc:docChg chg="modSld">
      <pc:chgData name="George, Victoria" userId="S::vgeorg2@students.towson.edu::4b522aa4-ae90-4a40-88af-e61dec900ce4" providerId="AD" clId="Web-{D4A1E923-BDFA-A3D5-A125-6A2C8A4406A8}" dt="2023-12-04T18:22:48.734" v="132" actId="20577"/>
      <pc:docMkLst>
        <pc:docMk/>
      </pc:docMkLst>
      <pc:sldChg chg="modSp">
        <pc:chgData name="George, Victoria" userId="S::vgeorg2@students.towson.edu::4b522aa4-ae90-4a40-88af-e61dec900ce4" providerId="AD" clId="Web-{D4A1E923-BDFA-A3D5-A125-6A2C8A4406A8}" dt="2023-12-04T18:22:48.734" v="132" actId="20577"/>
        <pc:sldMkLst>
          <pc:docMk/>
          <pc:sldMk cId="911281661" sldId="268"/>
        </pc:sldMkLst>
        <pc:spChg chg="mod">
          <ac:chgData name="George, Victoria" userId="S::vgeorg2@students.towson.edu::4b522aa4-ae90-4a40-88af-e61dec900ce4" providerId="AD" clId="Web-{D4A1E923-BDFA-A3D5-A125-6A2C8A4406A8}" dt="2023-12-04T18:20:42.495" v="6" actId="20577"/>
          <ac:spMkLst>
            <pc:docMk/>
            <pc:sldMk cId="911281661" sldId="268"/>
            <ac:spMk id="2" creationId="{8B6E5027-8DB8-DAAA-D39B-F63CC32F7210}"/>
          </ac:spMkLst>
        </pc:spChg>
        <pc:spChg chg="mod">
          <ac:chgData name="George, Victoria" userId="S::vgeorg2@students.towson.edu::4b522aa4-ae90-4a40-88af-e61dec900ce4" providerId="AD" clId="Web-{D4A1E923-BDFA-A3D5-A125-6A2C8A4406A8}" dt="2023-12-04T18:22:48.734" v="132" actId="20577"/>
          <ac:spMkLst>
            <pc:docMk/>
            <pc:sldMk cId="911281661" sldId="268"/>
            <ac:spMk id="3" creationId="{46A2CC8E-7780-8B36-142A-988BC938134F}"/>
          </ac:spMkLst>
        </pc:spChg>
      </pc:sldChg>
    </pc:docChg>
  </pc:docChgLst>
  <pc:docChgLst>
    <pc:chgData name="George, Victoria" userId="S::vgeorg2@students.towson.edu::4b522aa4-ae90-4a40-88af-e61dec900ce4" providerId="AD" clId="Web-{DCD8AA47-44BE-467E-0659-AEB1398C98D4}"/>
    <pc:docChg chg="addSld delSld modSld">
      <pc:chgData name="George, Victoria" userId="S::vgeorg2@students.towson.edu::4b522aa4-ae90-4a40-88af-e61dec900ce4" providerId="AD" clId="Web-{DCD8AA47-44BE-467E-0659-AEB1398C98D4}" dt="2023-12-03T21:09:57.105" v="13"/>
      <pc:docMkLst>
        <pc:docMk/>
      </pc:docMkLst>
      <pc:sldChg chg="del">
        <pc:chgData name="George, Victoria" userId="S::vgeorg2@students.towson.edu::4b522aa4-ae90-4a40-88af-e61dec900ce4" providerId="AD" clId="Web-{DCD8AA47-44BE-467E-0659-AEB1398C98D4}" dt="2023-12-03T21:06:51.693" v="2"/>
        <pc:sldMkLst>
          <pc:docMk/>
          <pc:sldMk cId="3650323014" sldId="258"/>
        </pc:sldMkLst>
      </pc:sldChg>
      <pc:sldChg chg="addSp delSp modSp new mod setBg">
        <pc:chgData name="George, Victoria" userId="S::vgeorg2@students.towson.edu::4b522aa4-ae90-4a40-88af-e61dec900ce4" providerId="AD" clId="Web-{DCD8AA47-44BE-467E-0659-AEB1398C98D4}" dt="2023-12-03T21:09:57.105" v="13"/>
        <pc:sldMkLst>
          <pc:docMk/>
          <pc:sldMk cId="1509118007" sldId="265"/>
        </pc:sldMkLst>
        <pc:spChg chg="mod">
          <ac:chgData name="George, Victoria" userId="S::vgeorg2@students.towson.edu::4b522aa4-ae90-4a40-88af-e61dec900ce4" providerId="AD" clId="Web-{DCD8AA47-44BE-467E-0659-AEB1398C98D4}" dt="2023-12-03T21:09:57.105" v="13"/>
          <ac:spMkLst>
            <pc:docMk/>
            <pc:sldMk cId="1509118007" sldId="265"/>
            <ac:spMk id="2" creationId="{F0837C3F-8069-3BB5-C38F-199390AC7F5A}"/>
          </ac:spMkLst>
        </pc:spChg>
        <pc:spChg chg="mod">
          <ac:chgData name="George, Victoria" userId="S::vgeorg2@students.towson.edu::4b522aa4-ae90-4a40-88af-e61dec900ce4" providerId="AD" clId="Web-{DCD8AA47-44BE-467E-0659-AEB1398C98D4}" dt="2023-12-03T21:09:57.105" v="13"/>
          <ac:spMkLst>
            <pc:docMk/>
            <pc:sldMk cId="1509118007" sldId="265"/>
            <ac:spMk id="3" creationId="{16A063B5-70B5-B2F7-5D0B-5B2AF7B0DA87}"/>
          </ac:spMkLst>
        </pc:spChg>
        <pc:spChg chg="add del">
          <ac:chgData name="George, Victoria" userId="S::vgeorg2@students.towson.edu::4b522aa4-ae90-4a40-88af-e61dec900ce4" providerId="AD" clId="Web-{DCD8AA47-44BE-467E-0659-AEB1398C98D4}" dt="2023-12-03T21:09:57.043" v="12"/>
          <ac:spMkLst>
            <pc:docMk/>
            <pc:sldMk cId="1509118007" sldId="265"/>
            <ac:spMk id="19" creationId="{3F4860A4-6A75-4E92-905D-FA03EEDB86A2}"/>
          </ac:spMkLst>
        </pc:spChg>
        <pc:spChg chg="add">
          <ac:chgData name="George, Victoria" userId="S::vgeorg2@students.towson.edu::4b522aa4-ae90-4a40-88af-e61dec900ce4" providerId="AD" clId="Web-{DCD8AA47-44BE-467E-0659-AEB1398C98D4}" dt="2023-12-03T21:09:57.105" v="13"/>
          <ac:spMkLst>
            <pc:docMk/>
            <pc:sldMk cId="1509118007" sldId="265"/>
            <ac:spMk id="22" creationId="{3F4860A4-6A75-4E92-905D-FA03EEDB86A2}"/>
          </ac:spMkLst>
        </pc:spChg>
        <pc:grpChg chg="add del">
          <ac:chgData name="George, Victoria" userId="S::vgeorg2@students.towson.edu::4b522aa4-ae90-4a40-88af-e61dec900ce4" providerId="AD" clId="Web-{DCD8AA47-44BE-467E-0659-AEB1398C98D4}" dt="2023-12-03T21:09:57.043" v="12"/>
          <ac:grpSpMkLst>
            <pc:docMk/>
            <pc:sldMk cId="1509118007" sldId="265"/>
            <ac:grpSpMk id="9" creationId="{8DCF6162-C90D-43BF-B7E4-A7B29A16196B}"/>
          </ac:grpSpMkLst>
        </pc:grpChg>
        <pc:grpChg chg="add">
          <ac:chgData name="George, Victoria" userId="S::vgeorg2@students.towson.edu::4b522aa4-ae90-4a40-88af-e61dec900ce4" providerId="AD" clId="Web-{DCD8AA47-44BE-467E-0659-AEB1398C98D4}" dt="2023-12-03T21:09:57.105" v="13"/>
          <ac:grpSpMkLst>
            <pc:docMk/>
            <pc:sldMk cId="1509118007" sldId="265"/>
            <ac:grpSpMk id="21" creationId="{8DCF6162-C90D-43BF-B7E4-A7B29A16196B}"/>
          </ac:grpSpMkLst>
        </pc:grpChg>
        <pc:picChg chg="add mod">
          <ac:chgData name="George, Victoria" userId="S::vgeorg2@students.towson.edu::4b522aa4-ae90-4a40-88af-e61dec900ce4" providerId="AD" clId="Web-{DCD8AA47-44BE-467E-0659-AEB1398C98D4}" dt="2023-12-03T21:09:57.105" v="13"/>
          <ac:picMkLst>
            <pc:docMk/>
            <pc:sldMk cId="1509118007" sldId="265"/>
            <ac:picMk id="4" creationId="{B78E4ACA-EBCC-49F2-400E-6A0F41DC8DEC}"/>
          </ac:picMkLst>
        </pc:picChg>
      </pc:sldChg>
      <pc:sldChg chg="add del replId">
        <pc:chgData name="George, Victoria" userId="S::vgeorg2@students.towson.edu::4b522aa4-ae90-4a40-88af-e61dec900ce4" providerId="AD" clId="Web-{DCD8AA47-44BE-467E-0659-AEB1398C98D4}" dt="2023-12-03T21:06:07.066" v="1"/>
        <pc:sldMkLst>
          <pc:docMk/>
          <pc:sldMk cId="1757210059" sldId="265"/>
        </pc:sldMkLst>
      </pc:sldChg>
    </pc:docChg>
  </pc:docChgLst>
  <pc:docChgLst>
    <pc:chgData name="Bhatt, Swadha" userId="S::sbhatt8@students.towson.edu::97bb82a6-4b78-4d48-9bf7-5d3f70ac057b" providerId="AD" clId="Web-{99BAFAB7-C7F9-1E1C-53A7-885849B4E0D0}"/>
    <pc:docChg chg="modSld">
      <pc:chgData name="Bhatt, Swadha" userId="S::sbhatt8@students.towson.edu::97bb82a6-4b78-4d48-9bf7-5d3f70ac057b" providerId="AD" clId="Web-{99BAFAB7-C7F9-1E1C-53A7-885849B4E0D0}" dt="2023-12-04T16:01:08.005" v="11" actId="20577"/>
      <pc:docMkLst>
        <pc:docMk/>
      </pc:docMkLst>
      <pc:sldChg chg="modSp">
        <pc:chgData name="Bhatt, Swadha" userId="S::sbhatt8@students.towson.edu::97bb82a6-4b78-4d48-9bf7-5d3f70ac057b" providerId="AD" clId="Web-{99BAFAB7-C7F9-1E1C-53A7-885849B4E0D0}" dt="2023-12-04T16:01:01.489" v="1" actId="20577"/>
        <pc:sldMkLst>
          <pc:docMk/>
          <pc:sldMk cId="3718633467" sldId="259"/>
        </pc:sldMkLst>
        <pc:spChg chg="mod">
          <ac:chgData name="Bhatt, Swadha" userId="S::sbhatt8@students.towson.edu::97bb82a6-4b78-4d48-9bf7-5d3f70ac057b" providerId="AD" clId="Web-{99BAFAB7-C7F9-1E1C-53A7-885849B4E0D0}" dt="2023-12-04T16:01:01.489" v="1" actId="20577"/>
          <ac:spMkLst>
            <pc:docMk/>
            <pc:sldMk cId="3718633467" sldId="259"/>
            <ac:spMk id="2" creationId="{551D1690-512B-60EC-9C88-1D4F54CDABE5}"/>
          </ac:spMkLst>
        </pc:spChg>
      </pc:sldChg>
      <pc:sldChg chg="modSp">
        <pc:chgData name="Bhatt, Swadha" userId="S::sbhatt8@students.towson.edu::97bb82a6-4b78-4d48-9bf7-5d3f70ac057b" providerId="AD" clId="Web-{99BAFAB7-C7F9-1E1C-53A7-885849B4E0D0}" dt="2023-12-04T16:01:08.005" v="11" actId="20577"/>
        <pc:sldMkLst>
          <pc:docMk/>
          <pc:sldMk cId="538236458" sldId="264"/>
        </pc:sldMkLst>
        <pc:spChg chg="mod">
          <ac:chgData name="Bhatt, Swadha" userId="S::sbhatt8@students.towson.edu::97bb82a6-4b78-4d48-9bf7-5d3f70ac057b" providerId="AD" clId="Web-{99BAFAB7-C7F9-1E1C-53A7-885849B4E0D0}" dt="2023-12-04T16:01:08.005" v="11" actId="20577"/>
          <ac:spMkLst>
            <pc:docMk/>
            <pc:sldMk cId="538236458" sldId="264"/>
            <ac:spMk id="2" creationId="{225979A9-944D-A875-16FC-E43D0D49D959}"/>
          </ac:spMkLst>
        </pc:spChg>
      </pc:sldChg>
    </pc:docChg>
  </pc:docChgLst>
  <pc:docChgLst>
    <pc:chgData name="George, Victoria" userId="S::vgeorg2@students.towson.edu::4b522aa4-ae90-4a40-88af-e61dec900ce4" providerId="AD" clId="Web-{B358E1FB-1746-988C-F2BC-AA079BDFC9CF}"/>
    <pc:docChg chg="addSld delSld modSld">
      <pc:chgData name="George, Victoria" userId="S::vgeorg2@students.towson.edu::4b522aa4-ae90-4a40-88af-e61dec900ce4" providerId="AD" clId="Web-{B358E1FB-1746-988C-F2BC-AA079BDFC9CF}" dt="2023-12-04T15:24:32.855" v="184"/>
      <pc:docMkLst>
        <pc:docMk/>
      </pc:docMkLst>
      <pc:sldChg chg="add del">
        <pc:chgData name="George, Victoria" userId="S::vgeorg2@students.towson.edu::4b522aa4-ae90-4a40-88af-e61dec900ce4" providerId="AD" clId="Web-{B358E1FB-1746-988C-F2BC-AA079BDFC9CF}" dt="2023-12-04T15:24:25.823" v="183"/>
        <pc:sldMkLst>
          <pc:docMk/>
          <pc:sldMk cId="4115444118" sldId="260"/>
        </pc:sldMkLst>
      </pc:sldChg>
      <pc:sldChg chg="modSp del">
        <pc:chgData name="George, Victoria" userId="S::vgeorg2@students.towson.edu::4b522aa4-ae90-4a40-88af-e61dec900ce4" providerId="AD" clId="Web-{B358E1FB-1746-988C-F2BC-AA079BDFC9CF}" dt="2023-12-04T15:24:32.855" v="184"/>
        <pc:sldMkLst>
          <pc:docMk/>
          <pc:sldMk cId="1509118007" sldId="265"/>
        </pc:sldMkLst>
        <pc:spChg chg="mod">
          <ac:chgData name="George, Victoria" userId="S::vgeorg2@students.towson.edu::4b522aa4-ae90-4a40-88af-e61dec900ce4" providerId="AD" clId="Web-{B358E1FB-1746-988C-F2BC-AA079BDFC9CF}" dt="2023-12-04T15:12:59.574" v="4" actId="20577"/>
          <ac:spMkLst>
            <pc:docMk/>
            <pc:sldMk cId="1509118007" sldId="265"/>
            <ac:spMk id="2" creationId="{F0837C3F-8069-3BB5-C38F-199390AC7F5A}"/>
          </ac:spMkLst>
        </pc:spChg>
        <pc:picChg chg="mod">
          <ac:chgData name="George, Victoria" userId="S::vgeorg2@students.towson.edu::4b522aa4-ae90-4a40-88af-e61dec900ce4" providerId="AD" clId="Web-{B358E1FB-1746-988C-F2BC-AA079BDFC9CF}" dt="2023-12-04T15:23:50.370" v="175" actId="1076"/>
          <ac:picMkLst>
            <pc:docMk/>
            <pc:sldMk cId="1509118007" sldId="265"/>
            <ac:picMk id="4" creationId="{B78E4ACA-EBCC-49F2-400E-6A0F41DC8DEC}"/>
          </ac:picMkLst>
        </pc:picChg>
      </pc:sldChg>
      <pc:sldChg chg="new del">
        <pc:chgData name="George, Victoria" userId="S::vgeorg2@students.towson.edu::4b522aa4-ae90-4a40-88af-e61dec900ce4" providerId="AD" clId="Web-{B358E1FB-1746-988C-F2BC-AA079BDFC9CF}" dt="2023-12-04T15:13:12.559" v="6"/>
        <pc:sldMkLst>
          <pc:docMk/>
          <pc:sldMk cId="183545807" sldId="268"/>
        </pc:sldMkLst>
      </pc:sldChg>
      <pc:sldChg chg="addSp delSp modSp new mod setBg">
        <pc:chgData name="George, Victoria" userId="S::vgeorg2@students.towson.edu::4b522aa4-ae90-4a40-88af-e61dec900ce4" providerId="AD" clId="Web-{B358E1FB-1746-988C-F2BC-AA079BDFC9CF}" dt="2023-12-04T15:24:17.964" v="181" actId="20577"/>
        <pc:sldMkLst>
          <pc:docMk/>
          <pc:sldMk cId="911281661" sldId="268"/>
        </pc:sldMkLst>
        <pc:spChg chg="mod">
          <ac:chgData name="George, Victoria" userId="S::vgeorg2@students.towson.edu::4b522aa4-ae90-4a40-88af-e61dec900ce4" providerId="AD" clId="Web-{B358E1FB-1746-988C-F2BC-AA079BDFC9CF}" dt="2023-12-04T15:24:13.886" v="180"/>
          <ac:spMkLst>
            <pc:docMk/>
            <pc:sldMk cId="911281661" sldId="268"/>
            <ac:spMk id="2" creationId="{8B6E5027-8DB8-DAAA-D39B-F63CC32F7210}"/>
          </ac:spMkLst>
        </pc:spChg>
        <pc:spChg chg="mod">
          <ac:chgData name="George, Victoria" userId="S::vgeorg2@students.towson.edu::4b522aa4-ae90-4a40-88af-e61dec900ce4" providerId="AD" clId="Web-{B358E1FB-1746-988C-F2BC-AA079BDFC9CF}" dt="2023-12-04T15:24:17.964" v="181" actId="20577"/>
          <ac:spMkLst>
            <pc:docMk/>
            <pc:sldMk cId="911281661" sldId="268"/>
            <ac:spMk id="3" creationId="{46A2CC8E-7780-8B36-142A-988BC938134F}"/>
          </ac:spMkLst>
        </pc:spChg>
        <pc:spChg chg="add del">
          <ac:chgData name="George, Victoria" userId="S::vgeorg2@students.towson.edu::4b522aa4-ae90-4a40-88af-e61dec900ce4" providerId="AD" clId="Web-{B358E1FB-1746-988C-F2BC-AA079BDFC9CF}" dt="2023-12-04T15:24:13.870" v="179"/>
          <ac:spMkLst>
            <pc:docMk/>
            <pc:sldMk cId="911281661" sldId="268"/>
            <ac:spMk id="23" creationId="{BFD3DF8A-480D-4BB4-B603-B70596CFD6A4}"/>
          </ac:spMkLst>
        </pc:spChg>
        <pc:grpChg chg="add del">
          <ac:chgData name="George, Victoria" userId="S::vgeorg2@students.towson.edu::4b522aa4-ae90-4a40-88af-e61dec900ce4" providerId="AD" clId="Web-{B358E1FB-1746-988C-F2BC-AA079BDFC9CF}" dt="2023-12-04T15:24:13.870" v="179"/>
          <ac:grpSpMkLst>
            <pc:docMk/>
            <pc:sldMk cId="911281661" sldId="268"/>
            <ac:grpSpMk id="10" creationId="{3E239521-4E27-466E-9087-5C3D9CD1C9A3}"/>
          </ac:grpSpMkLst>
        </pc:grpChg>
        <pc:picChg chg="add mod">
          <ac:chgData name="George, Victoria" userId="S::vgeorg2@students.towson.edu::4b522aa4-ae90-4a40-88af-e61dec900ce4" providerId="AD" clId="Web-{B358E1FB-1746-988C-F2BC-AA079BDFC9CF}" dt="2023-12-04T15:24:13.886" v="180"/>
          <ac:picMkLst>
            <pc:docMk/>
            <pc:sldMk cId="911281661" sldId="268"/>
            <ac:picMk id="5" creationId="{8CC757F6-8CFE-8703-1860-6A822F789AD1}"/>
          </ac:picMkLst>
        </pc:picChg>
      </pc:sldChg>
    </pc:docChg>
  </pc:docChgLst>
  <pc:docChgLst>
    <pc:chgData name="Apara, Oladiran" userId="S::oapara1@students.towson.edu::e064ceb0-db1f-4068-8d1b-07b8ea8d5fb2" providerId="AD" clId="Web-{1A19D365-5E78-9F4E-FDB1-62423E0F4F71}"/>
    <pc:docChg chg="modSld">
      <pc:chgData name="Apara, Oladiran" userId="S::oapara1@students.towson.edu::e064ceb0-db1f-4068-8d1b-07b8ea8d5fb2" providerId="AD" clId="Web-{1A19D365-5E78-9F4E-FDB1-62423E0F4F71}" dt="2023-12-05T00:26:53.166" v="0" actId="1076"/>
      <pc:docMkLst>
        <pc:docMk/>
      </pc:docMkLst>
      <pc:sldChg chg="modSp">
        <pc:chgData name="Apara, Oladiran" userId="S::oapara1@students.towson.edu::e064ceb0-db1f-4068-8d1b-07b8ea8d5fb2" providerId="AD" clId="Web-{1A19D365-5E78-9F4E-FDB1-62423E0F4F71}" dt="2023-12-05T00:26:53.166" v="0" actId="1076"/>
        <pc:sldMkLst>
          <pc:docMk/>
          <pc:sldMk cId="538236458" sldId="264"/>
        </pc:sldMkLst>
        <pc:spChg chg="mod">
          <ac:chgData name="Apara, Oladiran" userId="S::oapara1@students.towson.edu::e064ceb0-db1f-4068-8d1b-07b8ea8d5fb2" providerId="AD" clId="Web-{1A19D365-5E78-9F4E-FDB1-62423E0F4F71}" dt="2023-12-05T00:26:53.166" v="0" actId="1076"/>
          <ac:spMkLst>
            <pc:docMk/>
            <pc:sldMk cId="538236458" sldId="264"/>
            <ac:spMk id="12" creationId="{F03A1187-0C1A-DC61-DCB7-6742680D7AF4}"/>
          </ac:spMkLst>
        </pc:spChg>
      </pc:sldChg>
    </pc:docChg>
  </pc:docChgLst>
  <pc:docChgLst>
    <pc:chgData name="Bhatt, Swadha" userId="S::sbhatt8@students.towson.edu::97bb82a6-4b78-4d48-9bf7-5d3f70ac057b" providerId="AD" clId="Web-{460A24A3-7DA9-5D57-2E3E-BB4934EAB16B}"/>
    <pc:docChg chg="modSld">
      <pc:chgData name="Bhatt, Swadha" userId="S::sbhatt8@students.towson.edu::97bb82a6-4b78-4d48-9bf7-5d3f70ac057b" providerId="AD" clId="Web-{460A24A3-7DA9-5D57-2E3E-BB4934EAB16B}" dt="2023-12-04T22:25:14.054" v="9" actId="20577"/>
      <pc:docMkLst>
        <pc:docMk/>
      </pc:docMkLst>
      <pc:sldChg chg="modSp">
        <pc:chgData name="Bhatt, Swadha" userId="S::sbhatt8@students.towson.edu::97bb82a6-4b78-4d48-9bf7-5d3f70ac057b" providerId="AD" clId="Web-{460A24A3-7DA9-5D57-2E3E-BB4934EAB16B}" dt="2023-12-04T22:25:14.054" v="9" actId="20577"/>
        <pc:sldMkLst>
          <pc:docMk/>
          <pc:sldMk cId="294939139" sldId="263"/>
        </pc:sldMkLst>
        <pc:spChg chg="mod">
          <ac:chgData name="Bhatt, Swadha" userId="S::sbhatt8@students.towson.edu::97bb82a6-4b78-4d48-9bf7-5d3f70ac057b" providerId="AD" clId="Web-{460A24A3-7DA9-5D57-2E3E-BB4934EAB16B}" dt="2023-12-04T22:25:14.054" v="9" actId="20577"/>
          <ac:spMkLst>
            <pc:docMk/>
            <pc:sldMk cId="294939139" sldId="263"/>
            <ac:spMk id="3" creationId="{2056324C-77A4-07A4-35C3-D78051B674FA}"/>
          </ac:spMkLst>
        </pc:spChg>
      </pc:sldChg>
      <pc:sldChg chg="modSp">
        <pc:chgData name="Bhatt, Swadha" userId="S::sbhatt8@students.towson.edu::97bb82a6-4b78-4d48-9bf7-5d3f70ac057b" providerId="AD" clId="Web-{460A24A3-7DA9-5D57-2E3E-BB4934EAB16B}" dt="2023-12-04T22:24:55.694" v="2" actId="20577"/>
        <pc:sldMkLst>
          <pc:docMk/>
          <pc:sldMk cId="2756327123" sldId="266"/>
        </pc:sldMkLst>
        <pc:spChg chg="mod">
          <ac:chgData name="Bhatt, Swadha" userId="S::sbhatt8@students.towson.edu::97bb82a6-4b78-4d48-9bf7-5d3f70ac057b" providerId="AD" clId="Web-{460A24A3-7DA9-5D57-2E3E-BB4934EAB16B}" dt="2023-12-04T22:24:55.694" v="2" actId="20577"/>
          <ac:spMkLst>
            <pc:docMk/>
            <pc:sldMk cId="2756327123" sldId="266"/>
            <ac:spMk id="3" creationId="{AC7F4A74-2290-44EB-203B-A4AF76B3C8E4}"/>
          </ac:spMkLst>
        </pc:spChg>
      </pc:sldChg>
    </pc:docChg>
  </pc:docChgLst>
  <pc:docChgLst>
    <pc:chgData name="George, Victoria" userId="S::vgeorg2@students.towson.edu::4b522aa4-ae90-4a40-88af-e61dec900ce4" providerId="AD" clId="Web-{2AD0B70B-2CFA-2166-9327-A7A886F6048C}"/>
    <pc:docChg chg="delSld">
      <pc:chgData name="George, Victoria" userId="S::vgeorg2@students.towson.edu::4b522aa4-ae90-4a40-88af-e61dec900ce4" providerId="AD" clId="Web-{2AD0B70B-2CFA-2166-9327-A7A886F6048C}" dt="2023-12-05T00:32:01.791" v="0"/>
      <pc:docMkLst>
        <pc:docMk/>
      </pc:docMkLst>
      <pc:sldChg chg="del">
        <pc:chgData name="George, Victoria" userId="S::vgeorg2@students.towson.edu::4b522aa4-ae90-4a40-88af-e61dec900ce4" providerId="AD" clId="Web-{2AD0B70B-2CFA-2166-9327-A7A886F6048C}" dt="2023-12-05T00:32:01.791" v="0"/>
        <pc:sldMkLst>
          <pc:docMk/>
          <pc:sldMk cId="538236458" sldId="264"/>
        </pc:sldMkLst>
      </pc:sldChg>
    </pc:docChg>
  </pc:docChgLst>
  <pc:docChgLst>
    <pc:chgData name="Apara, Oladiran" userId="S::oapara1@students.towson.edu::e064ceb0-db1f-4068-8d1b-07b8ea8d5fb2" providerId="AD" clId="Web-{2F0EC006-47F6-099E-B4DE-B5352AC3B47E}"/>
    <pc:docChg chg="sldOrd">
      <pc:chgData name="Apara, Oladiran" userId="S::oapara1@students.towson.edu::e064ceb0-db1f-4068-8d1b-07b8ea8d5fb2" providerId="AD" clId="Web-{2F0EC006-47F6-099E-B4DE-B5352AC3B47E}" dt="2023-12-03T23:58:14.831" v="0"/>
      <pc:docMkLst>
        <pc:docMk/>
      </pc:docMkLst>
      <pc:sldChg chg="ord">
        <pc:chgData name="Apara, Oladiran" userId="S::oapara1@students.towson.edu::e064ceb0-db1f-4068-8d1b-07b8ea8d5fb2" providerId="AD" clId="Web-{2F0EC006-47F6-099E-B4DE-B5352AC3B47E}" dt="2023-12-03T23:58:14.831" v="0"/>
        <pc:sldMkLst>
          <pc:docMk/>
          <pc:sldMk cId="2756327123" sldId="266"/>
        </pc:sldMkLst>
      </pc:sldChg>
    </pc:docChg>
  </pc:docChgLst>
  <pc:docChgLst>
    <pc:chgData name="Bhatt, Swadha" userId="S::sbhatt8@students.towson.edu::97bb82a6-4b78-4d48-9bf7-5d3f70ac057b" providerId="AD" clId="Web-{9D5AD4DD-5071-3FCB-C413-D77FDAA690B7}"/>
    <pc:docChg chg="addSld modSld addMainMaster delMainMaster">
      <pc:chgData name="Bhatt, Swadha" userId="S::sbhatt8@students.towson.edu::97bb82a6-4b78-4d48-9bf7-5d3f70ac057b" providerId="AD" clId="Web-{9D5AD4DD-5071-3FCB-C413-D77FDAA690B7}" dt="2023-12-03T18:09:42.248" v="168"/>
      <pc:docMkLst>
        <pc:docMk/>
      </pc:docMkLst>
      <pc:sldChg chg="addSp delSp modSp mod setBg modClrScheme addAnim delAnim setClrOvrMap delDesignElem chgLayout">
        <pc:chgData name="Bhatt, Swadha" userId="S::sbhatt8@students.towson.edu::97bb82a6-4b78-4d48-9bf7-5d3f70ac057b" providerId="AD" clId="Web-{9D5AD4DD-5071-3FCB-C413-D77FDAA690B7}" dt="2023-12-03T18:09:42.248" v="168"/>
        <pc:sldMkLst>
          <pc:docMk/>
          <pc:sldMk cId="109857222" sldId="256"/>
        </pc:sldMkLst>
        <pc:spChg chg="mod ord">
          <ac:chgData name="Bhatt, Swadha" userId="S::sbhatt8@students.towson.edu::97bb82a6-4b78-4d48-9bf7-5d3f70ac057b" providerId="AD" clId="Web-{9D5AD4DD-5071-3FCB-C413-D77FDAA690B7}" dt="2023-12-03T18:09:42.248" v="168"/>
          <ac:spMkLst>
            <pc:docMk/>
            <pc:sldMk cId="109857222" sldId="256"/>
            <ac:spMk id="2" creationId="{00000000-0000-0000-0000-000000000000}"/>
          </ac:spMkLst>
        </pc:spChg>
        <pc:spChg chg="mod ord">
          <ac:chgData name="Bhatt, Swadha" userId="S::sbhatt8@students.towson.edu::97bb82a6-4b78-4d48-9bf7-5d3f70ac057b" providerId="AD" clId="Web-{9D5AD4DD-5071-3FCB-C413-D77FDAA690B7}" dt="2023-12-03T18:09:42.248" v="168"/>
          <ac:spMkLst>
            <pc:docMk/>
            <pc:sldMk cId="109857222" sldId="256"/>
            <ac:spMk id="3" creationId="{00000000-0000-0000-0000-000000000000}"/>
          </ac:spMkLst>
        </pc:spChg>
        <pc:spChg chg="add del">
          <ac:chgData name="Bhatt, Swadha" userId="S::sbhatt8@students.towson.edu::97bb82a6-4b78-4d48-9bf7-5d3f70ac057b" providerId="AD" clId="Web-{9D5AD4DD-5071-3FCB-C413-D77FDAA690B7}" dt="2023-12-03T18:03:18.505" v="140"/>
          <ac:spMkLst>
            <pc:docMk/>
            <pc:sldMk cId="109857222" sldId="256"/>
            <ac:spMk id="9" creationId="{6B695AA2-4B70-477F-AF90-536B720A1343}"/>
          </ac:spMkLst>
        </pc:spChg>
        <pc:spChg chg="add del">
          <ac:chgData name="Bhatt, Swadha" userId="S::sbhatt8@students.towson.edu::97bb82a6-4b78-4d48-9bf7-5d3f70ac057b" providerId="AD" clId="Web-{9D5AD4DD-5071-3FCB-C413-D77FDAA690B7}" dt="2023-12-03T18:04:34.257" v="149"/>
          <ac:spMkLst>
            <pc:docMk/>
            <pc:sldMk cId="109857222" sldId="256"/>
            <ac:spMk id="14" creationId="{4B526CBF-0AA4-49A9-B305-EE0AF3AF6D3C}"/>
          </ac:spMkLst>
        </pc:spChg>
        <pc:spChg chg="add del">
          <ac:chgData name="Bhatt, Swadha" userId="S::sbhatt8@students.towson.edu::97bb82a6-4b78-4d48-9bf7-5d3f70ac057b" providerId="AD" clId="Web-{9D5AD4DD-5071-3FCB-C413-D77FDAA690B7}" dt="2023-12-03T18:06:21.884" v="162"/>
          <ac:spMkLst>
            <pc:docMk/>
            <pc:sldMk cId="109857222" sldId="256"/>
            <ac:spMk id="20" creationId="{2B65E6B8-0D17-4912-97E4-60B47A511133}"/>
          </ac:spMkLst>
        </pc:spChg>
        <pc:spChg chg="add del">
          <ac:chgData name="Bhatt, Swadha" userId="S::sbhatt8@students.towson.edu::97bb82a6-4b78-4d48-9bf7-5d3f70ac057b" providerId="AD" clId="Web-{9D5AD4DD-5071-3FCB-C413-D77FDAA690B7}" dt="2023-12-03T18:06:30.869" v="164"/>
          <ac:spMkLst>
            <pc:docMk/>
            <pc:sldMk cId="109857222" sldId="256"/>
            <ac:spMk id="22" creationId="{491A5E26-1F21-459D-8C03-ADB057B09066}"/>
          </ac:spMkLst>
        </pc:spChg>
        <pc:spChg chg="add del">
          <ac:chgData name="Bhatt, Swadha" userId="S::sbhatt8@students.towson.edu::97bb82a6-4b78-4d48-9bf7-5d3f70ac057b" providerId="AD" clId="Web-{9D5AD4DD-5071-3FCB-C413-D77FDAA690B7}" dt="2023-12-03T18:06:32.884" v="166"/>
          <ac:spMkLst>
            <pc:docMk/>
            <pc:sldMk cId="109857222" sldId="256"/>
            <ac:spMk id="24" creationId="{2D529E20-662F-4915-ACD7-970C026FDB7F}"/>
          </ac:spMkLst>
        </pc:spChg>
        <pc:spChg chg="add del">
          <ac:chgData name="Bhatt, Swadha" userId="S::sbhatt8@students.towson.edu::97bb82a6-4b78-4d48-9bf7-5d3f70ac057b" providerId="AD" clId="Web-{9D5AD4DD-5071-3FCB-C413-D77FDAA690B7}" dt="2023-12-03T18:06:32.884" v="166"/>
          <ac:spMkLst>
            <pc:docMk/>
            <pc:sldMk cId="109857222" sldId="256"/>
            <ac:spMk id="25" creationId="{56981798-4550-46DA-9172-4846E2FB66EC}"/>
          </ac:spMkLst>
        </pc:spChg>
        <pc:spChg chg="add del">
          <ac:chgData name="Bhatt, Swadha" userId="S::sbhatt8@students.towson.edu::97bb82a6-4b78-4d48-9bf7-5d3f70ac057b" providerId="AD" clId="Web-{9D5AD4DD-5071-3FCB-C413-D77FDAA690B7}" dt="2023-12-03T18:06:32.884" v="166"/>
          <ac:spMkLst>
            <pc:docMk/>
            <pc:sldMk cId="109857222" sldId="256"/>
            <ac:spMk id="26" creationId="{D82EB7D3-3AD8-4ED1-9E1A-2906E14635E3}"/>
          </ac:spMkLst>
        </pc:spChg>
        <pc:spChg chg="add del">
          <ac:chgData name="Bhatt, Swadha" userId="S::sbhatt8@students.towson.edu::97bb82a6-4b78-4d48-9bf7-5d3f70ac057b" providerId="AD" clId="Web-{9D5AD4DD-5071-3FCB-C413-D77FDAA690B7}" dt="2023-12-03T18:09:42.248" v="168"/>
          <ac:spMkLst>
            <pc:docMk/>
            <pc:sldMk cId="109857222" sldId="256"/>
            <ac:spMk id="28" creationId="{2B65E6B8-0D17-4912-97E4-60B47A511133}"/>
          </ac:spMkLst>
        </pc:spChg>
        <pc:grpChg chg="add del">
          <ac:chgData name="Bhatt, Swadha" userId="S::sbhatt8@students.towson.edu::97bb82a6-4b78-4d48-9bf7-5d3f70ac057b" providerId="AD" clId="Web-{9D5AD4DD-5071-3FCB-C413-D77FDAA690B7}" dt="2023-12-03T18:04:34.257" v="149"/>
          <ac:grpSpMkLst>
            <pc:docMk/>
            <pc:sldMk cId="109857222" sldId="256"/>
            <ac:grpSpMk id="11" creationId="{CC8B5139-02E6-4DEA-9CCE-962CAF0AFBA0}"/>
          </ac:grpSpMkLst>
        </pc:grpChg>
        <pc:picChg chg="add del">
          <ac:chgData name="Bhatt, Swadha" userId="S::sbhatt8@students.towson.edu::97bb82a6-4b78-4d48-9bf7-5d3f70ac057b" providerId="AD" clId="Web-{9D5AD4DD-5071-3FCB-C413-D77FDAA690B7}" dt="2023-12-03T18:03:18.505" v="140"/>
          <ac:picMkLst>
            <pc:docMk/>
            <pc:sldMk cId="109857222" sldId="256"/>
            <ac:picMk id="5" creationId="{BEAE1A9C-CE24-46CE-B4C5-521652B93A64}"/>
          </ac:picMkLst>
        </pc:picChg>
        <pc:picChg chg="add mod ord">
          <ac:chgData name="Bhatt, Swadha" userId="S::sbhatt8@students.towson.edu::97bb82a6-4b78-4d48-9bf7-5d3f70ac057b" providerId="AD" clId="Web-{9D5AD4DD-5071-3FCB-C413-D77FDAA690B7}" dt="2023-12-03T18:06:32.915" v="167"/>
          <ac:picMkLst>
            <pc:docMk/>
            <pc:sldMk cId="109857222" sldId="256"/>
            <ac:picMk id="15" creationId="{D7D8E0CC-0F09-C713-6313-AB17B062F3FE}"/>
          </ac:picMkLst>
        </pc:picChg>
      </pc:sldChg>
      <pc:sldChg chg="modSp new mod modClrScheme chgLayout">
        <pc:chgData name="Bhatt, Swadha" userId="S::sbhatt8@students.towson.edu::97bb82a6-4b78-4d48-9bf7-5d3f70ac057b" providerId="AD" clId="Web-{9D5AD4DD-5071-3FCB-C413-D77FDAA690B7}" dt="2023-12-03T18:09:42.248" v="168"/>
        <pc:sldMkLst>
          <pc:docMk/>
          <pc:sldMk cId="2825419624" sldId="257"/>
        </pc:sldMkLst>
        <pc:spChg chg="mod ord">
          <ac:chgData name="Bhatt, Swadha" userId="S::sbhatt8@students.towson.edu::97bb82a6-4b78-4d48-9bf7-5d3f70ac057b" providerId="AD" clId="Web-{9D5AD4DD-5071-3FCB-C413-D77FDAA690B7}" dt="2023-12-03T18:09:42.248" v="168"/>
          <ac:spMkLst>
            <pc:docMk/>
            <pc:sldMk cId="2825419624" sldId="257"/>
            <ac:spMk id="2" creationId="{A64F7728-96B1-5255-238F-CDF2106FCA83}"/>
          </ac:spMkLst>
        </pc:spChg>
        <pc:spChg chg="mod ord">
          <ac:chgData name="Bhatt, Swadha" userId="S::sbhatt8@students.towson.edu::97bb82a6-4b78-4d48-9bf7-5d3f70ac057b" providerId="AD" clId="Web-{9D5AD4DD-5071-3FCB-C413-D77FDAA690B7}" dt="2023-12-03T18:09:42.248" v="168"/>
          <ac:spMkLst>
            <pc:docMk/>
            <pc:sldMk cId="2825419624" sldId="257"/>
            <ac:spMk id="3" creationId="{F15E62B5-714E-9DD7-AA76-37773D137185}"/>
          </ac:spMkLst>
        </pc:spChg>
      </pc:sldChg>
      <pc:sldChg chg="modSp new mod modClrScheme chgLayout">
        <pc:chgData name="Bhatt, Swadha" userId="S::sbhatt8@students.towson.edu::97bb82a6-4b78-4d48-9bf7-5d3f70ac057b" providerId="AD" clId="Web-{9D5AD4DD-5071-3FCB-C413-D77FDAA690B7}" dt="2023-12-03T18:09:42.248" v="168"/>
        <pc:sldMkLst>
          <pc:docMk/>
          <pc:sldMk cId="3650323014" sldId="258"/>
        </pc:sldMkLst>
        <pc:spChg chg="mod ord">
          <ac:chgData name="Bhatt, Swadha" userId="S::sbhatt8@students.towson.edu::97bb82a6-4b78-4d48-9bf7-5d3f70ac057b" providerId="AD" clId="Web-{9D5AD4DD-5071-3FCB-C413-D77FDAA690B7}" dt="2023-12-03T18:09:42.248" v="168"/>
          <ac:spMkLst>
            <pc:docMk/>
            <pc:sldMk cId="3650323014" sldId="258"/>
            <ac:spMk id="2" creationId="{FE9FE4C9-6F63-683D-C265-A635A6C3D7F7}"/>
          </ac:spMkLst>
        </pc:spChg>
        <pc:spChg chg="mod ord">
          <ac:chgData name="Bhatt, Swadha" userId="S::sbhatt8@students.towson.edu::97bb82a6-4b78-4d48-9bf7-5d3f70ac057b" providerId="AD" clId="Web-{9D5AD4DD-5071-3FCB-C413-D77FDAA690B7}" dt="2023-12-03T18:09:42.248" v="168"/>
          <ac:spMkLst>
            <pc:docMk/>
            <pc:sldMk cId="3650323014" sldId="258"/>
            <ac:spMk id="3" creationId="{FC484329-7863-AE6D-6D27-F774B97BA5E6}"/>
          </ac:spMkLst>
        </pc:spChg>
      </pc:sldChg>
      <pc:sldChg chg="modSp new mod modClrScheme chgLayout">
        <pc:chgData name="Bhatt, Swadha" userId="S::sbhatt8@students.towson.edu::97bb82a6-4b78-4d48-9bf7-5d3f70ac057b" providerId="AD" clId="Web-{9D5AD4DD-5071-3FCB-C413-D77FDAA690B7}" dt="2023-12-03T18:09:42.248" v="168"/>
        <pc:sldMkLst>
          <pc:docMk/>
          <pc:sldMk cId="3718633467" sldId="259"/>
        </pc:sldMkLst>
        <pc:spChg chg="mod ord">
          <ac:chgData name="Bhatt, Swadha" userId="S::sbhatt8@students.towson.edu::97bb82a6-4b78-4d48-9bf7-5d3f70ac057b" providerId="AD" clId="Web-{9D5AD4DD-5071-3FCB-C413-D77FDAA690B7}" dt="2023-12-03T18:09:42.248" v="168"/>
          <ac:spMkLst>
            <pc:docMk/>
            <pc:sldMk cId="3718633467" sldId="259"/>
            <ac:spMk id="2" creationId="{551D1690-512B-60EC-9C88-1D4F54CDABE5}"/>
          </ac:spMkLst>
        </pc:spChg>
        <pc:spChg chg="mod ord">
          <ac:chgData name="Bhatt, Swadha" userId="S::sbhatt8@students.towson.edu::97bb82a6-4b78-4d48-9bf7-5d3f70ac057b" providerId="AD" clId="Web-{9D5AD4DD-5071-3FCB-C413-D77FDAA690B7}" dt="2023-12-03T18:09:42.248" v="168"/>
          <ac:spMkLst>
            <pc:docMk/>
            <pc:sldMk cId="3718633467" sldId="259"/>
            <ac:spMk id="3" creationId="{1ECF51C8-3056-BE0E-8447-11EC176CDD7D}"/>
          </ac:spMkLst>
        </pc:spChg>
      </pc:sldChg>
      <pc:sldChg chg="modSp new mod modClrScheme chgLayout">
        <pc:chgData name="Bhatt, Swadha" userId="S::sbhatt8@students.towson.edu::97bb82a6-4b78-4d48-9bf7-5d3f70ac057b" providerId="AD" clId="Web-{9D5AD4DD-5071-3FCB-C413-D77FDAA690B7}" dt="2023-12-03T18:09:42.248" v="168"/>
        <pc:sldMkLst>
          <pc:docMk/>
          <pc:sldMk cId="4115444118" sldId="260"/>
        </pc:sldMkLst>
        <pc:spChg chg="mod ord">
          <ac:chgData name="Bhatt, Swadha" userId="S::sbhatt8@students.towson.edu::97bb82a6-4b78-4d48-9bf7-5d3f70ac057b" providerId="AD" clId="Web-{9D5AD4DD-5071-3FCB-C413-D77FDAA690B7}" dt="2023-12-03T18:09:42.248" v="168"/>
          <ac:spMkLst>
            <pc:docMk/>
            <pc:sldMk cId="4115444118" sldId="260"/>
            <ac:spMk id="2" creationId="{3E87376C-4A34-6D34-F4F1-24AE7910262F}"/>
          </ac:spMkLst>
        </pc:spChg>
        <pc:spChg chg="mod ord">
          <ac:chgData name="Bhatt, Swadha" userId="S::sbhatt8@students.towson.edu::97bb82a6-4b78-4d48-9bf7-5d3f70ac057b" providerId="AD" clId="Web-{9D5AD4DD-5071-3FCB-C413-D77FDAA690B7}" dt="2023-12-03T18:09:42.248" v="168"/>
          <ac:spMkLst>
            <pc:docMk/>
            <pc:sldMk cId="4115444118" sldId="260"/>
            <ac:spMk id="3" creationId="{87A3EBB3-B2F3-0F63-4859-F40554832DD5}"/>
          </ac:spMkLst>
        </pc:spChg>
      </pc:sldChg>
      <pc:sldChg chg="modSp new mod modClrScheme chgLayout">
        <pc:chgData name="Bhatt, Swadha" userId="S::sbhatt8@students.towson.edu::97bb82a6-4b78-4d48-9bf7-5d3f70ac057b" providerId="AD" clId="Web-{9D5AD4DD-5071-3FCB-C413-D77FDAA690B7}" dt="2023-12-03T18:09:42.248" v="168"/>
        <pc:sldMkLst>
          <pc:docMk/>
          <pc:sldMk cId="3272060336" sldId="261"/>
        </pc:sldMkLst>
        <pc:spChg chg="mod ord">
          <ac:chgData name="Bhatt, Swadha" userId="S::sbhatt8@students.towson.edu::97bb82a6-4b78-4d48-9bf7-5d3f70ac057b" providerId="AD" clId="Web-{9D5AD4DD-5071-3FCB-C413-D77FDAA690B7}" dt="2023-12-03T18:09:42.248" v="168"/>
          <ac:spMkLst>
            <pc:docMk/>
            <pc:sldMk cId="3272060336" sldId="261"/>
            <ac:spMk id="2" creationId="{3ED3D2F3-2212-5B6C-50B4-E60C1FFB86F3}"/>
          </ac:spMkLst>
        </pc:spChg>
        <pc:spChg chg="mod ord">
          <ac:chgData name="Bhatt, Swadha" userId="S::sbhatt8@students.towson.edu::97bb82a6-4b78-4d48-9bf7-5d3f70ac057b" providerId="AD" clId="Web-{9D5AD4DD-5071-3FCB-C413-D77FDAA690B7}" dt="2023-12-03T18:09:42.248" v="168"/>
          <ac:spMkLst>
            <pc:docMk/>
            <pc:sldMk cId="3272060336" sldId="261"/>
            <ac:spMk id="3" creationId="{AC7F4A74-2290-44EB-203B-A4AF76B3C8E4}"/>
          </ac:spMkLst>
        </pc:spChg>
      </pc:sldChg>
      <pc:sldChg chg="modSp new mod modClrScheme chgLayout">
        <pc:chgData name="Bhatt, Swadha" userId="S::sbhatt8@students.towson.edu::97bb82a6-4b78-4d48-9bf7-5d3f70ac057b" providerId="AD" clId="Web-{9D5AD4DD-5071-3FCB-C413-D77FDAA690B7}" dt="2023-12-03T18:09:42.248" v="168"/>
        <pc:sldMkLst>
          <pc:docMk/>
          <pc:sldMk cId="494997784" sldId="262"/>
        </pc:sldMkLst>
        <pc:spChg chg="mod ord">
          <ac:chgData name="Bhatt, Swadha" userId="S::sbhatt8@students.towson.edu::97bb82a6-4b78-4d48-9bf7-5d3f70ac057b" providerId="AD" clId="Web-{9D5AD4DD-5071-3FCB-C413-D77FDAA690B7}" dt="2023-12-03T18:09:42.248" v="168"/>
          <ac:spMkLst>
            <pc:docMk/>
            <pc:sldMk cId="494997784" sldId="262"/>
            <ac:spMk id="2" creationId="{49DAB012-FFBF-CAEF-184C-5AD29CCE9A9C}"/>
          </ac:spMkLst>
        </pc:spChg>
        <pc:spChg chg="mod ord">
          <ac:chgData name="Bhatt, Swadha" userId="S::sbhatt8@students.towson.edu::97bb82a6-4b78-4d48-9bf7-5d3f70ac057b" providerId="AD" clId="Web-{9D5AD4DD-5071-3FCB-C413-D77FDAA690B7}" dt="2023-12-03T18:09:42.248" v="168"/>
          <ac:spMkLst>
            <pc:docMk/>
            <pc:sldMk cId="494997784" sldId="262"/>
            <ac:spMk id="3" creationId="{0652C80E-6692-B300-2791-48CE1241FEA8}"/>
          </ac:spMkLst>
        </pc:spChg>
      </pc:sldChg>
      <pc:sldChg chg="modSp new mod modClrScheme chgLayout">
        <pc:chgData name="Bhatt, Swadha" userId="S::sbhatt8@students.towson.edu::97bb82a6-4b78-4d48-9bf7-5d3f70ac057b" providerId="AD" clId="Web-{9D5AD4DD-5071-3FCB-C413-D77FDAA690B7}" dt="2023-12-03T18:09:42.248" v="168"/>
        <pc:sldMkLst>
          <pc:docMk/>
          <pc:sldMk cId="294939139" sldId="263"/>
        </pc:sldMkLst>
        <pc:spChg chg="mod ord">
          <ac:chgData name="Bhatt, Swadha" userId="S::sbhatt8@students.towson.edu::97bb82a6-4b78-4d48-9bf7-5d3f70ac057b" providerId="AD" clId="Web-{9D5AD4DD-5071-3FCB-C413-D77FDAA690B7}" dt="2023-12-03T18:09:42.248" v="168"/>
          <ac:spMkLst>
            <pc:docMk/>
            <pc:sldMk cId="294939139" sldId="263"/>
            <ac:spMk id="2" creationId="{8C5AC7B1-38B6-DB9E-C475-3122AC648953}"/>
          </ac:spMkLst>
        </pc:spChg>
        <pc:spChg chg="mod ord">
          <ac:chgData name="Bhatt, Swadha" userId="S::sbhatt8@students.towson.edu::97bb82a6-4b78-4d48-9bf7-5d3f70ac057b" providerId="AD" clId="Web-{9D5AD4DD-5071-3FCB-C413-D77FDAA690B7}" dt="2023-12-03T18:09:42.248" v="168"/>
          <ac:spMkLst>
            <pc:docMk/>
            <pc:sldMk cId="294939139" sldId="263"/>
            <ac:spMk id="3" creationId="{2056324C-77A4-07A4-35C3-D78051B674FA}"/>
          </ac:spMkLst>
        </pc:spChg>
      </pc:sldChg>
      <pc:sldMasterChg chg="del delSldLayout">
        <pc:chgData name="Bhatt, Swadha" userId="S::sbhatt8@students.towson.edu::97bb82a6-4b78-4d48-9bf7-5d3f70ac057b" providerId="AD" clId="Web-{9D5AD4DD-5071-3FCB-C413-D77FDAA690B7}" dt="2023-12-03T18:02:44.458" v="126"/>
        <pc:sldMasterMkLst>
          <pc:docMk/>
          <pc:sldMasterMk cId="2460954070" sldId="2147483660"/>
        </pc:sldMasterMkLst>
        <pc:sldLayoutChg chg="del">
          <pc:chgData name="Bhatt, Swadha" userId="S::sbhatt8@students.towson.edu::97bb82a6-4b78-4d48-9bf7-5d3f70ac057b" providerId="AD" clId="Web-{9D5AD4DD-5071-3FCB-C413-D77FDAA690B7}" dt="2023-12-03T18:02:44.458" v="126"/>
          <pc:sldLayoutMkLst>
            <pc:docMk/>
            <pc:sldMasterMk cId="2460954070" sldId="2147483660"/>
            <pc:sldLayoutMk cId="2385387890" sldId="2147483661"/>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949138452" sldId="2147483662"/>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2591524520" sldId="2147483663"/>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1203092039" sldId="2147483664"/>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3733172339" sldId="2147483665"/>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3210312558" sldId="2147483666"/>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3146388984" sldId="2147483667"/>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3171841454" sldId="2147483668"/>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1718958274" sldId="2147483669"/>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2202905451" sldId="2147483670"/>
          </pc:sldLayoutMkLst>
        </pc:sldLayoutChg>
        <pc:sldLayoutChg chg="del">
          <pc:chgData name="Bhatt, Swadha" userId="S::sbhatt8@students.towson.edu::97bb82a6-4b78-4d48-9bf7-5d3f70ac057b" providerId="AD" clId="Web-{9D5AD4DD-5071-3FCB-C413-D77FDAA690B7}" dt="2023-12-03T18:02:44.458" v="126"/>
          <pc:sldLayoutMkLst>
            <pc:docMk/>
            <pc:sldMasterMk cId="2460954070" sldId="2147483660"/>
            <pc:sldLayoutMk cId="3479445657" sldId="2147483671"/>
          </pc:sldLayoutMkLst>
        </pc:sldLayoutChg>
      </pc:sldMasterChg>
      <pc:sldMasterChg chg="add del addSldLayout delSldLayout modSldLayout">
        <pc:chgData name="Bhatt, Swadha" userId="S::sbhatt8@students.towson.edu::97bb82a6-4b78-4d48-9bf7-5d3f70ac057b" providerId="AD" clId="Web-{9D5AD4DD-5071-3FCB-C413-D77FDAA690B7}" dt="2023-12-03T18:04:34.257" v="149"/>
        <pc:sldMasterMkLst>
          <pc:docMk/>
          <pc:sldMasterMk cId="550797888" sldId="2147483672"/>
        </pc:sldMasterMkLst>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2888297308" sldId="2147483673"/>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2799163502" sldId="2147483674"/>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812708311" sldId="2147483675"/>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3012143488" sldId="2147483676"/>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439284253" sldId="2147483677"/>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1948829245" sldId="2147483678"/>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1994248445" sldId="2147483679"/>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475981682" sldId="2147483680"/>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627151299" sldId="2147483681"/>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3697753789" sldId="2147483682"/>
          </pc:sldLayoutMkLst>
        </pc:sldLayoutChg>
        <pc:sldLayoutChg chg="add del mod replId">
          <pc:chgData name="Bhatt, Swadha" userId="S::sbhatt8@students.towson.edu::97bb82a6-4b78-4d48-9bf7-5d3f70ac057b" providerId="AD" clId="Web-{9D5AD4DD-5071-3FCB-C413-D77FDAA690B7}" dt="2023-12-03T18:04:34.257" v="149"/>
          <pc:sldLayoutMkLst>
            <pc:docMk/>
            <pc:sldMasterMk cId="550797888" sldId="2147483672"/>
            <pc:sldLayoutMk cId="21429791" sldId="2147483683"/>
          </pc:sldLayoutMkLst>
        </pc:sldLayoutChg>
      </pc:sldMasterChg>
      <pc:sldMasterChg chg="add del addSldLayout delSldLayout modSldLayout">
        <pc:chgData name="Bhatt, Swadha" userId="S::sbhatt8@students.towson.edu::97bb82a6-4b78-4d48-9bf7-5d3f70ac057b" providerId="AD" clId="Web-{9D5AD4DD-5071-3FCB-C413-D77FDAA690B7}" dt="2023-12-03T18:09:42.248" v="168"/>
        <pc:sldMasterMkLst>
          <pc:docMk/>
          <pc:sldMasterMk cId="299661043" sldId="2147483684"/>
        </pc:sldMasterMkLst>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2788996024" sldId="2147483685"/>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279536743" sldId="2147483686"/>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3608822297" sldId="2147483687"/>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3172911020" sldId="2147483688"/>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660835910" sldId="2147483689"/>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483919945" sldId="2147483690"/>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458824243" sldId="2147483691"/>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15590212" sldId="2147483692"/>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2162853227" sldId="2147483693"/>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342410407" sldId="2147483694"/>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659450364" sldId="2147483695"/>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161955914" sldId="2147483696"/>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2143362207" sldId="2147483697"/>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531477092" sldId="2147483698"/>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807501403" sldId="2147483699"/>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450870186" sldId="2147483700"/>
          </pc:sldLayoutMkLst>
        </pc:sldLayoutChg>
        <pc:sldLayoutChg chg="add del mod replId">
          <pc:chgData name="Bhatt, Swadha" userId="S::sbhatt8@students.towson.edu::97bb82a6-4b78-4d48-9bf7-5d3f70ac057b" providerId="AD" clId="Web-{9D5AD4DD-5071-3FCB-C413-D77FDAA690B7}" dt="2023-12-03T18:09:42.248" v="168"/>
          <pc:sldLayoutMkLst>
            <pc:docMk/>
            <pc:sldMasterMk cId="299661043" sldId="2147483684"/>
            <pc:sldLayoutMk cId="1795205138" sldId="2147483701"/>
          </pc:sldLayoutMkLst>
        </pc:sldLayoutChg>
      </pc:sldMasterChg>
      <pc:sldMasterChg chg="add addSldLayout modSldLayout">
        <pc:chgData name="Bhatt, Swadha" userId="S::sbhatt8@students.towson.edu::97bb82a6-4b78-4d48-9bf7-5d3f70ac057b" providerId="AD" clId="Web-{9D5AD4DD-5071-3FCB-C413-D77FDAA690B7}" dt="2023-12-03T18:09:42.248" v="168"/>
        <pc:sldMasterMkLst>
          <pc:docMk/>
          <pc:sldMasterMk cId="1883528700" sldId="2147483702"/>
        </pc:sldMasterMkLst>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3159742328" sldId="2147483703"/>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4117181018" sldId="2147483704"/>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3758203530" sldId="2147483705"/>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601309281" sldId="2147483706"/>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393648442" sldId="2147483707"/>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239944157" sldId="2147483708"/>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2071942434" sldId="2147483709"/>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2436682025" sldId="2147483710"/>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069108566" sldId="2147483711"/>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017837191" sldId="2147483712"/>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2610949892" sldId="2147483713"/>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055529857" sldId="2147483714"/>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917711365" sldId="2147483715"/>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129147697" sldId="2147483716"/>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2923777477" sldId="2147483717"/>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2952218262" sldId="2147483718"/>
          </pc:sldLayoutMkLst>
        </pc:sldLayoutChg>
        <pc:sldLayoutChg chg="add mod replId">
          <pc:chgData name="Bhatt, Swadha" userId="S::sbhatt8@students.towson.edu::97bb82a6-4b78-4d48-9bf7-5d3f70ac057b" providerId="AD" clId="Web-{9D5AD4DD-5071-3FCB-C413-D77FDAA690B7}" dt="2023-12-03T18:09:42.248" v="168"/>
          <pc:sldLayoutMkLst>
            <pc:docMk/>
            <pc:sldMasterMk cId="1883528700" sldId="2147483702"/>
            <pc:sldLayoutMk cId="1522162077" sldId="2147483719"/>
          </pc:sldLayoutMkLst>
        </pc:sldLayoutChg>
      </pc:sldMasterChg>
    </pc:docChg>
  </pc:docChgLst>
  <pc:docChgLst>
    <pc:chgData name="Apara, Oladiran" userId="S::oapara1@students.towson.edu::e064ceb0-db1f-4068-8d1b-07b8ea8d5fb2" providerId="AD" clId="Web-{301C2107-1D6B-8002-E9B3-943C51B01C3C}"/>
    <pc:docChg chg="modSld">
      <pc:chgData name="Apara, Oladiran" userId="S::oapara1@students.towson.edu::e064ceb0-db1f-4068-8d1b-07b8ea8d5fb2" providerId="AD" clId="Web-{301C2107-1D6B-8002-E9B3-943C51B01C3C}" dt="2023-12-04T20:56:03.615" v="5" actId="20577"/>
      <pc:docMkLst>
        <pc:docMk/>
      </pc:docMkLst>
      <pc:sldChg chg="modSp">
        <pc:chgData name="Apara, Oladiran" userId="S::oapara1@students.towson.edu::e064ceb0-db1f-4068-8d1b-07b8ea8d5fb2" providerId="AD" clId="Web-{301C2107-1D6B-8002-E9B3-943C51B01C3C}" dt="2023-12-04T20:56:03.615" v="5" actId="20577"/>
        <pc:sldMkLst>
          <pc:docMk/>
          <pc:sldMk cId="4115444118" sldId="260"/>
        </pc:sldMkLst>
        <pc:spChg chg="mod">
          <ac:chgData name="Apara, Oladiran" userId="S::oapara1@students.towson.edu::e064ceb0-db1f-4068-8d1b-07b8ea8d5fb2" providerId="AD" clId="Web-{301C2107-1D6B-8002-E9B3-943C51B01C3C}" dt="2023-12-04T20:56:03.615" v="5" actId="20577"/>
          <ac:spMkLst>
            <pc:docMk/>
            <pc:sldMk cId="4115444118" sldId="260"/>
            <ac:spMk id="3" creationId="{87A3EBB3-B2F3-0F63-4859-F40554832DD5}"/>
          </ac:spMkLst>
        </pc:spChg>
      </pc:sldChg>
      <pc:sldChg chg="modSp">
        <pc:chgData name="Apara, Oladiran" userId="S::oapara1@students.towson.edu::e064ceb0-db1f-4068-8d1b-07b8ea8d5fb2" providerId="AD" clId="Web-{301C2107-1D6B-8002-E9B3-943C51B01C3C}" dt="2023-12-04T20:54:34.753" v="1" actId="20577"/>
        <pc:sldMkLst>
          <pc:docMk/>
          <pc:sldMk cId="3272060336" sldId="261"/>
        </pc:sldMkLst>
        <pc:spChg chg="mod">
          <ac:chgData name="Apara, Oladiran" userId="S::oapara1@students.towson.edu::e064ceb0-db1f-4068-8d1b-07b8ea8d5fb2" providerId="AD" clId="Web-{301C2107-1D6B-8002-E9B3-943C51B01C3C}" dt="2023-12-04T20:54:34.753" v="1" actId="20577"/>
          <ac:spMkLst>
            <pc:docMk/>
            <pc:sldMk cId="3272060336" sldId="261"/>
            <ac:spMk id="3" creationId="{AC7F4A74-2290-44EB-203B-A4AF76B3C8E4}"/>
          </ac:spMkLst>
        </pc:spChg>
      </pc:sldChg>
    </pc:docChg>
  </pc:docChgLst>
  <pc:docChgLst>
    <pc:chgData name="Galingana, Cara Lois" userId="7503d519-c3e1-4c9a-9105-855b97ad894f" providerId="ADAL" clId="{9B1349C6-C890-46E2-8CAA-AF4A23064A40}"/>
    <pc:docChg chg="undo redo custSel addSld modSld">
      <pc:chgData name="Galingana, Cara Lois" userId="7503d519-c3e1-4c9a-9105-855b97ad894f" providerId="ADAL" clId="{9B1349C6-C890-46E2-8CAA-AF4A23064A40}" dt="2023-12-04T22:01:58.953" v="478" actId="20577"/>
      <pc:docMkLst>
        <pc:docMk/>
      </pc:docMkLst>
      <pc:sldChg chg="modSp">
        <pc:chgData name="Galingana, Cara Lois" userId="7503d519-c3e1-4c9a-9105-855b97ad894f" providerId="ADAL" clId="{9B1349C6-C890-46E2-8CAA-AF4A23064A40}" dt="2023-12-04T22:01:58.953" v="478" actId="20577"/>
        <pc:sldMkLst>
          <pc:docMk/>
          <pc:sldMk cId="109857222" sldId="256"/>
        </pc:sldMkLst>
        <pc:spChg chg="mod">
          <ac:chgData name="Galingana, Cara Lois" userId="7503d519-c3e1-4c9a-9105-855b97ad894f" providerId="ADAL" clId="{9B1349C6-C890-46E2-8CAA-AF4A23064A40}" dt="2023-12-04T22:01:58.953" v="478" actId="20577"/>
          <ac:spMkLst>
            <pc:docMk/>
            <pc:sldMk cId="109857222" sldId="256"/>
            <ac:spMk id="3" creationId="{00000000-0000-0000-0000-000000000000}"/>
          </ac:spMkLst>
        </pc:spChg>
      </pc:sldChg>
      <pc:sldChg chg="modSp mod">
        <pc:chgData name="Galingana, Cara Lois" userId="7503d519-c3e1-4c9a-9105-855b97ad894f" providerId="ADAL" clId="{9B1349C6-C890-46E2-8CAA-AF4A23064A40}" dt="2023-12-04T21:50:57.806" v="102" actId="14100"/>
        <pc:sldMkLst>
          <pc:docMk/>
          <pc:sldMk cId="3718633467" sldId="259"/>
        </pc:sldMkLst>
        <pc:spChg chg="mod">
          <ac:chgData name="Galingana, Cara Lois" userId="7503d519-c3e1-4c9a-9105-855b97ad894f" providerId="ADAL" clId="{9B1349C6-C890-46E2-8CAA-AF4A23064A40}" dt="2023-12-04T21:50:37.328" v="96" actId="20577"/>
          <ac:spMkLst>
            <pc:docMk/>
            <pc:sldMk cId="3718633467" sldId="259"/>
            <ac:spMk id="2" creationId="{551D1690-512B-60EC-9C88-1D4F54CDABE5}"/>
          </ac:spMkLst>
        </pc:spChg>
        <pc:spChg chg="mod">
          <ac:chgData name="Galingana, Cara Lois" userId="7503d519-c3e1-4c9a-9105-855b97ad894f" providerId="ADAL" clId="{9B1349C6-C890-46E2-8CAA-AF4A23064A40}" dt="2023-12-04T21:50:57.806" v="102" actId="14100"/>
          <ac:spMkLst>
            <pc:docMk/>
            <pc:sldMk cId="3718633467" sldId="259"/>
            <ac:spMk id="3" creationId="{1ECF51C8-3056-BE0E-8447-11EC176CDD7D}"/>
          </ac:spMkLst>
        </pc:spChg>
      </pc:sldChg>
      <pc:sldChg chg="addSp delSp modSp mod">
        <pc:chgData name="Galingana, Cara Lois" userId="7503d519-c3e1-4c9a-9105-855b97ad894f" providerId="ADAL" clId="{9B1349C6-C890-46E2-8CAA-AF4A23064A40}" dt="2023-12-04T21:58:45.854" v="316" actId="403"/>
        <pc:sldMkLst>
          <pc:docMk/>
          <pc:sldMk cId="4115444118" sldId="260"/>
        </pc:sldMkLst>
        <pc:spChg chg="add del mod">
          <ac:chgData name="Galingana, Cara Lois" userId="7503d519-c3e1-4c9a-9105-855b97ad894f" providerId="ADAL" clId="{9B1349C6-C890-46E2-8CAA-AF4A23064A40}" dt="2023-12-04T21:58:45.854" v="316" actId="403"/>
          <ac:spMkLst>
            <pc:docMk/>
            <pc:sldMk cId="4115444118" sldId="260"/>
            <ac:spMk id="3" creationId="{87A3EBB3-B2F3-0F63-4859-F40554832DD5}"/>
          </ac:spMkLst>
        </pc:spChg>
        <pc:spChg chg="add del mod ord">
          <ac:chgData name="Galingana, Cara Lois" userId="7503d519-c3e1-4c9a-9105-855b97ad894f" providerId="ADAL" clId="{9B1349C6-C890-46E2-8CAA-AF4A23064A40}" dt="2023-12-04T21:46:29.999" v="57" actId="478"/>
          <ac:spMkLst>
            <pc:docMk/>
            <pc:sldMk cId="4115444118" sldId="260"/>
            <ac:spMk id="4" creationId="{D4B7AF94-386E-D7D1-39DD-DDE9CD357CF3}"/>
          </ac:spMkLst>
        </pc:spChg>
        <pc:spChg chg="add del mod">
          <ac:chgData name="Galingana, Cara Lois" userId="7503d519-c3e1-4c9a-9105-855b97ad894f" providerId="ADAL" clId="{9B1349C6-C890-46E2-8CAA-AF4A23064A40}" dt="2023-12-04T21:46:33.840" v="58" actId="478"/>
          <ac:spMkLst>
            <pc:docMk/>
            <pc:sldMk cId="4115444118" sldId="260"/>
            <ac:spMk id="5" creationId="{F6D7D85E-C7F8-A83A-E656-3220279D969A}"/>
          </ac:spMkLst>
        </pc:spChg>
        <pc:spChg chg="add del mod">
          <ac:chgData name="Galingana, Cara Lois" userId="7503d519-c3e1-4c9a-9105-855b97ad894f" providerId="ADAL" clId="{9B1349C6-C890-46E2-8CAA-AF4A23064A40}" dt="2023-12-04T21:44:26.512" v="29" actId="478"/>
          <ac:spMkLst>
            <pc:docMk/>
            <pc:sldMk cId="4115444118" sldId="260"/>
            <ac:spMk id="6" creationId="{315CB32F-4A84-EC6F-F681-C6C361AD7EF1}"/>
          </ac:spMkLst>
        </pc:spChg>
      </pc:sldChg>
      <pc:sldChg chg="modSp mod">
        <pc:chgData name="Galingana, Cara Lois" userId="7503d519-c3e1-4c9a-9105-855b97ad894f" providerId="ADAL" clId="{9B1349C6-C890-46E2-8CAA-AF4A23064A40}" dt="2023-12-04T20:05:06.793" v="6" actId="255"/>
        <pc:sldMkLst>
          <pc:docMk/>
          <pc:sldMk cId="3272060336" sldId="261"/>
        </pc:sldMkLst>
        <pc:spChg chg="mod">
          <ac:chgData name="Galingana, Cara Lois" userId="7503d519-c3e1-4c9a-9105-855b97ad894f" providerId="ADAL" clId="{9B1349C6-C890-46E2-8CAA-AF4A23064A40}" dt="2023-12-04T20:05:06.793" v="6" actId="255"/>
          <ac:spMkLst>
            <pc:docMk/>
            <pc:sldMk cId="3272060336" sldId="261"/>
            <ac:spMk id="3" creationId="{AC7F4A74-2290-44EB-203B-A4AF76B3C8E4}"/>
          </ac:spMkLst>
        </pc:spChg>
      </pc:sldChg>
      <pc:sldChg chg="modSp mod">
        <pc:chgData name="Galingana, Cara Lois" userId="7503d519-c3e1-4c9a-9105-855b97ad894f" providerId="ADAL" clId="{9B1349C6-C890-46E2-8CAA-AF4A23064A40}" dt="2023-12-04T20:05:29.013" v="7" actId="255"/>
        <pc:sldMkLst>
          <pc:docMk/>
          <pc:sldMk cId="494997784" sldId="262"/>
        </pc:sldMkLst>
        <pc:spChg chg="mod">
          <ac:chgData name="Galingana, Cara Lois" userId="7503d519-c3e1-4c9a-9105-855b97ad894f" providerId="ADAL" clId="{9B1349C6-C890-46E2-8CAA-AF4A23064A40}" dt="2023-12-04T20:05:29.013" v="7" actId="255"/>
          <ac:spMkLst>
            <pc:docMk/>
            <pc:sldMk cId="494997784" sldId="262"/>
            <ac:spMk id="3" creationId="{0652C80E-6692-B300-2791-48CE1241FEA8}"/>
          </ac:spMkLst>
        </pc:spChg>
      </pc:sldChg>
      <pc:sldChg chg="modSp mod">
        <pc:chgData name="Galingana, Cara Lois" userId="7503d519-c3e1-4c9a-9105-855b97ad894f" providerId="ADAL" clId="{9B1349C6-C890-46E2-8CAA-AF4A23064A40}" dt="2023-12-04T22:01:34.039" v="467" actId="403"/>
        <pc:sldMkLst>
          <pc:docMk/>
          <pc:sldMk cId="1909387281" sldId="267"/>
        </pc:sldMkLst>
        <pc:spChg chg="mod">
          <ac:chgData name="Galingana, Cara Lois" userId="7503d519-c3e1-4c9a-9105-855b97ad894f" providerId="ADAL" clId="{9B1349C6-C890-46E2-8CAA-AF4A23064A40}" dt="2023-12-04T22:01:34.039" v="467" actId="403"/>
          <ac:spMkLst>
            <pc:docMk/>
            <pc:sldMk cId="1909387281" sldId="267"/>
            <ac:spMk id="3" creationId="{87A3EBB3-B2F3-0F63-4859-F40554832DD5}"/>
          </ac:spMkLst>
        </pc:spChg>
      </pc:sldChg>
      <pc:sldChg chg="addSp delSp modSp mod">
        <pc:chgData name="Galingana, Cara Lois" userId="7503d519-c3e1-4c9a-9105-855b97ad894f" providerId="ADAL" clId="{9B1349C6-C890-46E2-8CAA-AF4A23064A40}" dt="2023-12-04T20:04:46.163" v="5" actId="1076"/>
        <pc:sldMkLst>
          <pc:docMk/>
          <pc:sldMk cId="911281661" sldId="268"/>
        </pc:sldMkLst>
        <pc:picChg chg="del">
          <ac:chgData name="Galingana, Cara Lois" userId="7503d519-c3e1-4c9a-9105-855b97ad894f" providerId="ADAL" clId="{9B1349C6-C890-46E2-8CAA-AF4A23064A40}" dt="2023-12-04T20:04:34.509" v="0" actId="478"/>
          <ac:picMkLst>
            <pc:docMk/>
            <pc:sldMk cId="911281661" sldId="268"/>
            <ac:picMk id="5" creationId="{8CC757F6-8CFE-8703-1860-6A822F789AD1}"/>
          </ac:picMkLst>
        </pc:picChg>
        <pc:picChg chg="add mod">
          <ac:chgData name="Galingana, Cara Lois" userId="7503d519-c3e1-4c9a-9105-855b97ad894f" providerId="ADAL" clId="{9B1349C6-C890-46E2-8CAA-AF4A23064A40}" dt="2023-12-04T20:04:46.163" v="5" actId="1076"/>
          <ac:picMkLst>
            <pc:docMk/>
            <pc:sldMk cId="911281661" sldId="268"/>
            <ac:picMk id="6" creationId="{029875EA-AC6A-6B4B-3C05-BA7C621AEE12}"/>
          </ac:picMkLst>
        </pc:picChg>
      </pc:sldChg>
      <pc:sldChg chg="delSp modSp add mod">
        <pc:chgData name="Galingana, Cara Lois" userId="7503d519-c3e1-4c9a-9105-855b97ad894f" providerId="ADAL" clId="{9B1349C6-C890-46E2-8CAA-AF4A23064A40}" dt="2023-12-04T21:59:22.826" v="317" actId="1076"/>
        <pc:sldMkLst>
          <pc:docMk/>
          <pc:sldMk cId="781138064" sldId="269"/>
        </pc:sldMkLst>
        <pc:spChg chg="del">
          <ac:chgData name="Galingana, Cara Lois" userId="7503d519-c3e1-4c9a-9105-855b97ad894f" providerId="ADAL" clId="{9B1349C6-C890-46E2-8CAA-AF4A23064A40}" dt="2023-12-04T21:48:45.893" v="76" actId="478"/>
          <ac:spMkLst>
            <pc:docMk/>
            <pc:sldMk cId="781138064" sldId="269"/>
            <ac:spMk id="3" creationId="{87A3EBB3-B2F3-0F63-4859-F40554832DD5}"/>
          </ac:spMkLst>
        </pc:spChg>
        <pc:spChg chg="mod">
          <ac:chgData name="Galingana, Cara Lois" userId="7503d519-c3e1-4c9a-9105-855b97ad894f" providerId="ADAL" clId="{9B1349C6-C890-46E2-8CAA-AF4A23064A40}" dt="2023-12-04T21:59:22.826" v="317" actId="1076"/>
          <ac:spMkLst>
            <pc:docMk/>
            <pc:sldMk cId="781138064" sldId="269"/>
            <ac:spMk id="4" creationId="{D4B7AF94-386E-D7D1-39DD-DDE9CD357CF3}"/>
          </ac:spMkLst>
        </pc:spChg>
      </pc:sldChg>
      <pc:sldChg chg="addSp delSp modSp add mod">
        <pc:chgData name="Galingana, Cara Lois" userId="7503d519-c3e1-4c9a-9105-855b97ad894f" providerId="ADAL" clId="{9B1349C6-C890-46E2-8CAA-AF4A23064A40}" dt="2023-12-04T21:57:24.598" v="104" actId="1076"/>
        <pc:sldMkLst>
          <pc:docMk/>
          <pc:sldMk cId="3291648816" sldId="270"/>
        </pc:sldMkLst>
        <pc:spChg chg="del">
          <ac:chgData name="Galingana, Cara Lois" userId="7503d519-c3e1-4c9a-9105-855b97ad894f" providerId="ADAL" clId="{9B1349C6-C890-46E2-8CAA-AF4A23064A40}" dt="2023-12-04T21:47:45.090" v="61" actId="478"/>
          <ac:spMkLst>
            <pc:docMk/>
            <pc:sldMk cId="3291648816" sldId="270"/>
            <ac:spMk id="3" creationId="{87A3EBB3-B2F3-0F63-4859-F40554832DD5}"/>
          </ac:spMkLst>
        </pc:spChg>
        <pc:spChg chg="add del mod">
          <ac:chgData name="Galingana, Cara Lois" userId="7503d519-c3e1-4c9a-9105-855b97ad894f" providerId="ADAL" clId="{9B1349C6-C890-46E2-8CAA-AF4A23064A40}" dt="2023-12-04T21:47:47.899" v="62" actId="478"/>
          <ac:spMkLst>
            <pc:docMk/>
            <pc:sldMk cId="3291648816" sldId="270"/>
            <ac:spMk id="5" creationId="{3F36C544-864C-2A08-E7D0-2DEF4607A80F}"/>
          </ac:spMkLst>
        </pc:spChg>
        <pc:picChg chg="add mod ord">
          <ac:chgData name="Galingana, Cara Lois" userId="7503d519-c3e1-4c9a-9105-855b97ad894f" providerId="ADAL" clId="{9B1349C6-C890-46E2-8CAA-AF4A23064A40}" dt="2023-12-04T21:57:20.790" v="103" actId="1076"/>
          <ac:picMkLst>
            <pc:docMk/>
            <pc:sldMk cId="3291648816" sldId="270"/>
            <ac:picMk id="6" creationId="{0A5ACE42-9527-5966-7C47-21606199158F}"/>
          </ac:picMkLst>
        </pc:picChg>
        <pc:picChg chg="add mod">
          <ac:chgData name="Galingana, Cara Lois" userId="7503d519-c3e1-4c9a-9105-855b97ad894f" providerId="ADAL" clId="{9B1349C6-C890-46E2-8CAA-AF4A23064A40}" dt="2023-12-04T21:57:24.598" v="104" actId="1076"/>
          <ac:picMkLst>
            <pc:docMk/>
            <pc:sldMk cId="3291648816" sldId="270"/>
            <ac:picMk id="7" creationId="{D07AC6CB-890B-B636-55F1-E9B734C7FF63}"/>
          </ac:picMkLst>
        </pc:picChg>
      </pc:sldChg>
    </pc:docChg>
  </pc:docChgLst>
  <pc:docChgLst>
    <pc:chgData name="Apara, Oladiran" userId="S::oapara1@students.towson.edu::e064ceb0-db1f-4068-8d1b-07b8ea8d5fb2" providerId="AD" clId="Web-{F32D8231-01BF-BE24-9FE6-079FAC132ACC}"/>
    <pc:docChg chg="modSld">
      <pc:chgData name="Apara, Oladiran" userId="S::oapara1@students.towson.edu::e064ceb0-db1f-4068-8d1b-07b8ea8d5fb2" providerId="AD" clId="Web-{F32D8231-01BF-BE24-9FE6-079FAC132ACC}" dt="2023-12-04T03:57:43.165" v="5" actId="20577"/>
      <pc:docMkLst>
        <pc:docMk/>
      </pc:docMkLst>
      <pc:sldChg chg="modSp">
        <pc:chgData name="Apara, Oladiran" userId="S::oapara1@students.towson.edu::e064ceb0-db1f-4068-8d1b-07b8ea8d5fb2" providerId="AD" clId="Web-{F32D8231-01BF-BE24-9FE6-079FAC132ACC}" dt="2023-12-04T03:57:43.165" v="5" actId="20577"/>
        <pc:sldMkLst>
          <pc:docMk/>
          <pc:sldMk cId="3718633467" sldId="259"/>
        </pc:sldMkLst>
        <pc:spChg chg="mod">
          <ac:chgData name="Apara, Oladiran" userId="S::oapara1@students.towson.edu::e064ceb0-db1f-4068-8d1b-07b8ea8d5fb2" providerId="AD" clId="Web-{F32D8231-01BF-BE24-9FE6-079FAC132ACC}" dt="2023-12-04T03:57:43.165" v="5" actId="20577"/>
          <ac:spMkLst>
            <pc:docMk/>
            <pc:sldMk cId="3718633467" sldId="259"/>
            <ac:spMk id="3" creationId="{1ECF51C8-3056-BE0E-8447-11EC176CDD7D}"/>
          </ac:spMkLst>
        </pc:spChg>
      </pc:sldChg>
    </pc:docChg>
  </pc:docChgLst>
  <pc:docChgLst>
    <pc:chgData name="Weaver, Devere" userId="S::dweave8@students.towson.edu::264416b0-9593-430d-981a-80f11770f67d" providerId="AD" clId="Web-{1FEF1B64-A8CA-7D7F-3E71-85214B20C61B}"/>
    <pc:docChg chg="addSld modSld sldOrd">
      <pc:chgData name="Weaver, Devere" userId="S::dweave8@students.towson.edu::264416b0-9593-430d-981a-80f11770f67d" providerId="AD" clId="Web-{1FEF1B64-A8CA-7D7F-3E71-85214B20C61B}" dt="2023-12-04T00:16:40.074" v="2280"/>
      <pc:docMkLst>
        <pc:docMk/>
      </pc:docMkLst>
      <pc:sldChg chg="ord">
        <pc:chgData name="Weaver, Devere" userId="S::dweave8@students.towson.edu::264416b0-9593-430d-981a-80f11770f67d" providerId="AD" clId="Web-{1FEF1B64-A8CA-7D7F-3E71-85214B20C61B}" dt="2023-12-04T00:08:14.105" v="1822"/>
        <pc:sldMkLst>
          <pc:docMk/>
          <pc:sldMk cId="4115444118" sldId="260"/>
        </pc:sldMkLst>
      </pc:sldChg>
      <pc:sldChg chg="modSp ord">
        <pc:chgData name="Weaver, Devere" userId="S::dweave8@students.towson.edu::264416b0-9593-430d-981a-80f11770f67d" providerId="AD" clId="Web-{1FEF1B64-A8CA-7D7F-3E71-85214B20C61B}" dt="2023-12-04T00:16:40.074" v="2280"/>
        <pc:sldMkLst>
          <pc:docMk/>
          <pc:sldMk cId="3272060336" sldId="261"/>
        </pc:sldMkLst>
        <pc:spChg chg="mod">
          <ac:chgData name="Weaver, Devere" userId="S::dweave8@students.towson.edu::264416b0-9593-430d-981a-80f11770f67d" providerId="AD" clId="Web-{1FEF1B64-A8CA-7D7F-3E71-85214B20C61B}" dt="2023-12-03T23:54:59.003" v="0" actId="20577"/>
          <ac:spMkLst>
            <pc:docMk/>
            <pc:sldMk cId="3272060336" sldId="261"/>
            <ac:spMk id="2" creationId="{3ED3D2F3-2212-5B6C-50B4-E60C1FFB86F3}"/>
          </ac:spMkLst>
        </pc:spChg>
        <pc:spChg chg="mod">
          <ac:chgData name="Weaver, Devere" userId="S::dweave8@students.towson.edu::264416b0-9593-430d-981a-80f11770f67d" providerId="AD" clId="Web-{1FEF1B64-A8CA-7D7F-3E71-85214B20C61B}" dt="2023-12-04T00:08:05.980" v="1820" actId="20577"/>
          <ac:spMkLst>
            <pc:docMk/>
            <pc:sldMk cId="3272060336" sldId="261"/>
            <ac:spMk id="3" creationId="{AC7F4A74-2290-44EB-203B-A4AF76B3C8E4}"/>
          </ac:spMkLst>
        </pc:spChg>
      </pc:sldChg>
      <pc:sldChg chg="modSp">
        <pc:chgData name="Weaver, Devere" userId="S::dweave8@students.towson.edu::264416b0-9593-430d-981a-80f11770f67d" providerId="AD" clId="Web-{1FEF1B64-A8CA-7D7F-3E71-85214B20C61B}" dt="2023-12-04T00:13:58.647" v="2275" actId="20577"/>
        <pc:sldMkLst>
          <pc:docMk/>
          <pc:sldMk cId="494997784" sldId="262"/>
        </pc:sldMkLst>
        <pc:spChg chg="mod">
          <ac:chgData name="Weaver, Devere" userId="S::dweave8@students.towson.edu::264416b0-9593-430d-981a-80f11770f67d" providerId="AD" clId="Web-{1FEF1B64-A8CA-7D7F-3E71-85214B20C61B}" dt="2023-12-04T00:13:58.647" v="2275" actId="20577"/>
          <ac:spMkLst>
            <pc:docMk/>
            <pc:sldMk cId="494997784" sldId="262"/>
            <ac:spMk id="3" creationId="{0652C80E-6692-B300-2791-48CE1241FEA8}"/>
          </ac:spMkLst>
        </pc:spChg>
      </pc:sldChg>
      <pc:sldChg chg="modSp">
        <pc:chgData name="Weaver, Devere" userId="S::dweave8@students.towson.edu::264416b0-9593-430d-981a-80f11770f67d" providerId="AD" clId="Web-{1FEF1B64-A8CA-7D7F-3E71-85214B20C61B}" dt="2023-12-04T00:08:39.247" v="1841" actId="20577"/>
        <pc:sldMkLst>
          <pc:docMk/>
          <pc:sldMk cId="2756327123" sldId="266"/>
        </pc:sldMkLst>
        <pc:spChg chg="mod">
          <ac:chgData name="Weaver, Devere" userId="S::dweave8@students.towson.edu::264416b0-9593-430d-981a-80f11770f67d" providerId="AD" clId="Web-{1FEF1B64-A8CA-7D7F-3E71-85214B20C61B}" dt="2023-12-04T00:08:39.247" v="1841" actId="20577"/>
          <ac:spMkLst>
            <pc:docMk/>
            <pc:sldMk cId="2756327123" sldId="266"/>
            <ac:spMk id="3" creationId="{AC7F4A74-2290-44EB-203B-A4AF76B3C8E4}"/>
          </ac:spMkLst>
        </pc:spChg>
      </pc:sldChg>
      <pc:sldChg chg="modSp add replId">
        <pc:chgData name="Weaver, Devere" userId="S::dweave8@students.towson.edu::264416b0-9593-430d-981a-80f11770f67d" providerId="AD" clId="Web-{1FEF1B64-A8CA-7D7F-3E71-85214B20C61B}" dt="2023-12-04T00:16:20.042" v="2279" actId="20577"/>
        <pc:sldMkLst>
          <pc:docMk/>
          <pc:sldMk cId="1909387281" sldId="267"/>
        </pc:sldMkLst>
        <pc:spChg chg="mod">
          <ac:chgData name="Weaver, Devere" userId="S::dweave8@students.towson.edu::264416b0-9593-430d-981a-80f11770f67d" providerId="AD" clId="Web-{1FEF1B64-A8CA-7D7F-3E71-85214B20C61B}" dt="2023-12-04T00:16:20.042" v="2279" actId="20577"/>
          <ac:spMkLst>
            <pc:docMk/>
            <pc:sldMk cId="1909387281" sldId="267"/>
            <ac:spMk id="2" creationId="{3E87376C-4A34-6D34-F4F1-24AE7910262F}"/>
          </ac:spMkLst>
        </pc:spChg>
        <pc:spChg chg="mod">
          <ac:chgData name="Weaver, Devere" userId="S::dweave8@students.towson.edu::264416b0-9593-430d-981a-80f11770f67d" providerId="AD" clId="Web-{1FEF1B64-A8CA-7D7F-3E71-85214B20C61B}" dt="2023-12-04T00:09:27.748" v="1863" actId="20577"/>
          <ac:spMkLst>
            <pc:docMk/>
            <pc:sldMk cId="1909387281" sldId="267"/>
            <ac:spMk id="3" creationId="{87A3EBB3-B2F3-0F63-4859-F40554832DD5}"/>
          </ac:spMkLst>
        </pc:spChg>
      </pc:sldChg>
    </pc:docChg>
  </pc:docChgLst>
  <pc:docChgLst>
    <pc:chgData name="Apara, Oladiran" userId="S::oapara1@students.towson.edu::e064ceb0-db1f-4068-8d1b-07b8ea8d5fb2" providerId="AD" clId="Web-{DA000696-01A5-B3EF-02E9-4BC6A594825A}"/>
    <pc:docChg chg="addSld modSld sldOrd">
      <pc:chgData name="Apara, Oladiran" userId="S::oapara1@students.towson.edu::e064ceb0-db1f-4068-8d1b-07b8ea8d5fb2" providerId="AD" clId="Web-{DA000696-01A5-B3EF-02E9-4BC6A594825A}" dt="2023-12-03T20:47:14.045" v="215" actId="20577"/>
      <pc:docMkLst>
        <pc:docMk/>
      </pc:docMkLst>
      <pc:sldChg chg="modSp ord">
        <pc:chgData name="Apara, Oladiran" userId="S::oapara1@students.towson.edu::e064ceb0-db1f-4068-8d1b-07b8ea8d5fb2" providerId="AD" clId="Web-{DA000696-01A5-B3EF-02E9-4BC6A594825A}" dt="2023-12-03T20:47:14.045" v="215" actId="20577"/>
        <pc:sldMkLst>
          <pc:docMk/>
          <pc:sldMk cId="3650323014" sldId="258"/>
        </pc:sldMkLst>
        <pc:spChg chg="mod">
          <ac:chgData name="Apara, Oladiran" userId="S::oapara1@students.towson.edu::e064ceb0-db1f-4068-8d1b-07b8ea8d5fb2" providerId="AD" clId="Web-{DA000696-01A5-B3EF-02E9-4BC6A594825A}" dt="2023-12-03T20:30:30.298" v="190" actId="20577"/>
          <ac:spMkLst>
            <pc:docMk/>
            <pc:sldMk cId="3650323014" sldId="258"/>
            <ac:spMk id="2" creationId="{FE9FE4C9-6F63-683D-C265-A635A6C3D7F7}"/>
          </ac:spMkLst>
        </pc:spChg>
        <pc:spChg chg="mod">
          <ac:chgData name="Apara, Oladiran" userId="S::oapara1@students.towson.edu::e064ceb0-db1f-4068-8d1b-07b8ea8d5fb2" providerId="AD" clId="Web-{DA000696-01A5-B3EF-02E9-4BC6A594825A}" dt="2023-12-03T20:47:14.045" v="215" actId="20577"/>
          <ac:spMkLst>
            <pc:docMk/>
            <pc:sldMk cId="3650323014" sldId="258"/>
            <ac:spMk id="3" creationId="{FC484329-7863-AE6D-6D27-F774B97BA5E6}"/>
          </ac:spMkLst>
        </pc:spChg>
      </pc:sldChg>
      <pc:sldChg chg="modSp">
        <pc:chgData name="Apara, Oladiran" userId="S::oapara1@students.towson.edu::e064ceb0-db1f-4068-8d1b-07b8ea8d5fb2" providerId="AD" clId="Web-{DA000696-01A5-B3EF-02E9-4BC6A594825A}" dt="2023-12-03T20:41:36.160" v="203" actId="20577"/>
        <pc:sldMkLst>
          <pc:docMk/>
          <pc:sldMk cId="3718633467" sldId="259"/>
        </pc:sldMkLst>
        <pc:spChg chg="mod">
          <ac:chgData name="Apara, Oladiran" userId="S::oapara1@students.towson.edu::e064ceb0-db1f-4068-8d1b-07b8ea8d5fb2" providerId="AD" clId="Web-{DA000696-01A5-B3EF-02E9-4BC6A594825A}" dt="2023-12-03T20:30:36.188" v="192" actId="20577"/>
          <ac:spMkLst>
            <pc:docMk/>
            <pc:sldMk cId="3718633467" sldId="259"/>
            <ac:spMk id="2" creationId="{551D1690-512B-60EC-9C88-1D4F54CDABE5}"/>
          </ac:spMkLst>
        </pc:spChg>
        <pc:spChg chg="mod">
          <ac:chgData name="Apara, Oladiran" userId="S::oapara1@students.towson.edu::e064ceb0-db1f-4068-8d1b-07b8ea8d5fb2" providerId="AD" clId="Web-{DA000696-01A5-B3EF-02E9-4BC6A594825A}" dt="2023-12-03T20:41:36.160" v="203" actId="20577"/>
          <ac:spMkLst>
            <pc:docMk/>
            <pc:sldMk cId="3718633467" sldId="259"/>
            <ac:spMk id="3" creationId="{1ECF51C8-3056-BE0E-8447-11EC176CDD7D}"/>
          </ac:spMkLst>
        </pc:spChg>
      </pc:sldChg>
      <pc:sldChg chg="modSp">
        <pc:chgData name="Apara, Oladiran" userId="S::oapara1@students.towson.edu::e064ceb0-db1f-4068-8d1b-07b8ea8d5fb2" providerId="AD" clId="Web-{DA000696-01A5-B3EF-02E9-4BC6A594825A}" dt="2023-12-03T20:41:45.348" v="204" actId="20577"/>
        <pc:sldMkLst>
          <pc:docMk/>
          <pc:sldMk cId="3272060336" sldId="261"/>
        </pc:sldMkLst>
        <pc:spChg chg="mod">
          <ac:chgData name="Apara, Oladiran" userId="S::oapara1@students.towson.edu::e064ceb0-db1f-4068-8d1b-07b8ea8d5fb2" providerId="AD" clId="Web-{DA000696-01A5-B3EF-02E9-4BC6A594825A}" dt="2023-12-03T20:41:45.348" v="204" actId="20577"/>
          <ac:spMkLst>
            <pc:docMk/>
            <pc:sldMk cId="3272060336" sldId="261"/>
            <ac:spMk id="3" creationId="{AC7F4A74-2290-44EB-203B-A4AF76B3C8E4}"/>
          </ac:spMkLst>
        </pc:spChg>
      </pc:sldChg>
      <pc:sldChg chg="addSp delSp modSp new">
        <pc:chgData name="Apara, Oladiran" userId="S::oapara1@students.towson.edu::e064ceb0-db1f-4068-8d1b-07b8ea8d5fb2" providerId="AD" clId="Web-{DA000696-01A5-B3EF-02E9-4BC6A594825A}" dt="2023-12-03T20:03:42.095" v="161" actId="20577"/>
        <pc:sldMkLst>
          <pc:docMk/>
          <pc:sldMk cId="538236458" sldId="264"/>
        </pc:sldMkLst>
        <pc:spChg chg="mod">
          <ac:chgData name="Apara, Oladiran" userId="S::oapara1@students.towson.edu::e064ceb0-db1f-4068-8d1b-07b8ea8d5fb2" providerId="AD" clId="Web-{DA000696-01A5-B3EF-02E9-4BC6A594825A}" dt="2023-12-03T20:03:42.095" v="161" actId="20577"/>
          <ac:spMkLst>
            <pc:docMk/>
            <pc:sldMk cId="538236458" sldId="264"/>
            <ac:spMk id="2" creationId="{225979A9-944D-A875-16FC-E43D0D49D959}"/>
          </ac:spMkLst>
        </pc:spChg>
        <pc:spChg chg="del">
          <ac:chgData name="Apara, Oladiran" userId="S::oapara1@students.towson.edu::e064ceb0-db1f-4068-8d1b-07b8ea8d5fb2" providerId="AD" clId="Web-{DA000696-01A5-B3EF-02E9-4BC6A594825A}" dt="2023-12-03T19:52:32.638" v="45"/>
          <ac:spMkLst>
            <pc:docMk/>
            <pc:sldMk cId="538236458" sldId="264"/>
            <ac:spMk id="3" creationId="{A72DDA22-2DB5-ABB6-302D-16E472944950}"/>
          </ac:spMkLst>
        </pc:spChg>
        <pc:spChg chg="add del mod">
          <ac:chgData name="Apara, Oladiran" userId="S::oapara1@students.towson.edu::e064ceb0-db1f-4068-8d1b-07b8ea8d5fb2" providerId="AD" clId="Web-{DA000696-01A5-B3EF-02E9-4BC6A594825A}" dt="2023-12-03T19:53:47.922" v="49"/>
          <ac:spMkLst>
            <pc:docMk/>
            <pc:sldMk cId="538236458" sldId="264"/>
            <ac:spMk id="7" creationId="{3BBE3415-16B1-B095-132C-BF4AFBB3109A}"/>
          </ac:spMkLst>
        </pc:spChg>
        <pc:spChg chg="add mod">
          <ac:chgData name="Apara, Oladiran" userId="S::oapara1@students.towson.edu::e064ceb0-db1f-4068-8d1b-07b8ea8d5fb2" providerId="AD" clId="Web-{DA000696-01A5-B3EF-02E9-4BC6A594825A}" dt="2023-12-03T20:00:34.840" v="126" actId="20577"/>
          <ac:spMkLst>
            <pc:docMk/>
            <pc:sldMk cId="538236458" sldId="264"/>
            <ac:spMk id="11" creationId="{8B02955E-2F7E-4979-D9C9-EF05A65A9FE7}"/>
          </ac:spMkLst>
        </pc:spChg>
        <pc:spChg chg="add mod">
          <ac:chgData name="Apara, Oladiran" userId="S::oapara1@students.towson.edu::e064ceb0-db1f-4068-8d1b-07b8ea8d5fb2" providerId="AD" clId="Web-{DA000696-01A5-B3EF-02E9-4BC6A594825A}" dt="2023-12-03T20:00:50.778" v="132" actId="20577"/>
          <ac:spMkLst>
            <pc:docMk/>
            <pc:sldMk cId="538236458" sldId="264"/>
            <ac:spMk id="12" creationId="{F03A1187-0C1A-DC61-DCB7-6742680D7AF4}"/>
          </ac:spMkLst>
        </pc:spChg>
        <pc:spChg chg="add mod">
          <ac:chgData name="Apara, Oladiran" userId="S::oapara1@students.towson.edu::e064ceb0-db1f-4068-8d1b-07b8ea8d5fb2" providerId="AD" clId="Web-{DA000696-01A5-B3EF-02E9-4BC6A594825A}" dt="2023-12-03T20:02:03.655" v="141" actId="1076"/>
          <ac:spMkLst>
            <pc:docMk/>
            <pc:sldMk cId="538236458" sldId="264"/>
            <ac:spMk id="13" creationId="{DB7A1623-C842-A4C0-A950-7F0F90302989}"/>
          </ac:spMkLst>
        </pc:spChg>
        <pc:spChg chg="add mod">
          <ac:chgData name="Apara, Oladiran" userId="S::oapara1@students.towson.edu::e064ceb0-db1f-4068-8d1b-07b8ea8d5fb2" providerId="AD" clId="Web-{DA000696-01A5-B3EF-02E9-4BC6A594825A}" dt="2023-12-03T20:00:43.543" v="128" actId="20577"/>
          <ac:spMkLst>
            <pc:docMk/>
            <pc:sldMk cId="538236458" sldId="264"/>
            <ac:spMk id="14" creationId="{4B6EC97C-C7A4-A358-87DE-70D7B18D8A4F}"/>
          </ac:spMkLst>
        </pc:spChg>
        <pc:graphicFrameChg chg="add del mod ord modGraphic">
          <ac:chgData name="Apara, Oladiran" userId="S::oapara1@students.towson.edu::e064ceb0-db1f-4068-8d1b-07b8ea8d5fb2" providerId="AD" clId="Web-{DA000696-01A5-B3EF-02E9-4BC6A594825A}" dt="2023-12-03T19:53:37.484" v="48"/>
          <ac:graphicFrameMkLst>
            <pc:docMk/>
            <pc:sldMk cId="538236458" sldId="264"/>
            <ac:graphicFrameMk id="4" creationId="{91997E28-D26A-3F09-1B5A-A3F1C1652D11}"/>
          </ac:graphicFrameMkLst>
        </pc:graphicFrameChg>
        <pc:picChg chg="add mod">
          <ac:chgData name="Apara, Oladiran" userId="S::oapara1@students.towson.edu::e064ceb0-db1f-4068-8d1b-07b8ea8d5fb2" providerId="AD" clId="Web-{DA000696-01A5-B3EF-02E9-4BC6A594825A}" dt="2023-12-03T20:01:38.091" v="139" actId="1076"/>
          <ac:picMkLst>
            <pc:docMk/>
            <pc:sldMk cId="538236458" sldId="264"/>
            <ac:picMk id="5" creationId="{AA03765B-64B1-209A-F7FE-B9724109FDF8}"/>
          </ac:picMkLst>
        </pc:picChg>
        <pc:picChg chg="add mod">
          <ac:chgData name="Apara, Oladiran" userId="S::oapara1@students.towson.edu::e064ceb0-db1f-4068-8d1b-07b8ea8d5fb2" providerId="AD" clId="Web-{DA000696-01A5-B3EF-02E9-4BC6A594825A}" dt="2023-12-03T20:00:01.636" v="119" actId="14100"/>
          <ac:picMkLst>
            <pc:docMk/>
            <pc:sldMk cId="538236458" sldId="264"/>
            <ac:picMk id="8" creationId="{0CC60F51-7CDC-507E-C2AA-E5AB4A358AEE}"/>
          </ac:picMkLst>
        </pc:picChg>
        <pc:picChg chg="add mod">
          <ac:chgData name="Apara, Oladiran" userId="S::oapara1@students.towson.edu::e064ceb0-db1f-4068-8d1b-07b8ea8d5fb2" providerId="AD" clId="Web-{DA000696-01A5-B3EF-02E9-4BC6A594825A}" dt="2023-12-03T20:01:20.763" v="137" actId="14100"/>
          <ac:picMkLst>
            <pc:docMk/>
            <pc:sldMk cId="538236458" sldId="264"/>
            <ac:picMk id="9" creationId="{ABBDB063-6FBB-FEA7-0B78-31F2357BFC16}"/>
          </ac:picMkLst>
        </pc:picChg>
        <pc:picChg chg="add mod">
          <ac:chgData name="Apara, Oladiran" userId="S::oapara1@students.towson.edu::e064ceb0-db1f-4068-8d1b-07b8ea8d5fb2" providerId="AD" clId="Web-{DA000696-01A5-B3EF-02E9-4BC6A594825A}" dt="2023-12-03T20:01:50.701" v="140" actId="1076"/>
          <ac:picMkLst>
            <pc:docMk/>
            <pc:sldMk cId="538236458" sldId="264"/>
            <ac:picMk id="10" creationId="{716AC4F9-FD3C-5A93-CFF9-232A0110C2D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12/4/2023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5974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783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1094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55529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7711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12/4/2023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9147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12/4/2023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377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D2318-CE40-42F6-962A-4C6D6CF697DB}"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2218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76AC1-EB7F-4BEF-90D9-5764B50DAF8A}"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216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0712A-F861-4AB0-A754-4F5A2033CD4B}"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718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820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4A483D-5CB4-4842-8F2F-05D5276ACF63}"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130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1CE32E-9DC0-47C8-A657-48F5C3E4A10B}" type="datetimeFigureOut">
              <a:rPr lang="en-US" dirty="0"/>
              <a:t>12/4/2023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364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F5C0D-8C3A-4771-A43D-83937FC700D4}" type="datetimeFigureOut">
              <a:rPr lang="en-US" dirty="0"/>
              <a:t>12/4/2023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94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12/4/2023</a:t>
            </a:fld>
            <a:endParaRPr lang="en-US"/>
          </a:p>
        </p:txBody>
      </p:sp>
      <p:sp>
        <p:nvSpPr>
          <p:cNvPr id="3" name="Footer Placeholder 2"/>
          <p:cNvSpPr>
            <a:spLocks noGrp="1"/>
          </p:cNvSpPr>
          <p:nvPr>
            <p:ph type="ftr" sz="quarter" idx="11"/>
          </p:nvPr>
        </p:nvSpPr>
        <p:spPr/>
        <p:txBody>
          <a:bodyPr/>
          <a:lstStyle/>
          <a:p>
            <a:r>
              <a:rPr lang="en-US"/>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194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668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910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12/4/2023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835287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chatbase.co/do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7D8E0CC-0F09-C713-6313-AB17B062F3FE}"/>
              </a:ext>
            </a:extLst>
          </p:cNvPr>
          <p:cNvPicPr>
            <a:picLocks noChangeAspect="1"/>
          </p:cNvPicPr>
          <p:nvPr/>
        </p:nvPicPr>
        <p:blipFill rotWithShape="1">
          <a:blip r:embed="rId2">
            <a:alphaModFix/>
          </a:blip>
          <a:srcRect l="9091" t="7826" b="1265"/>
          <a:stretch/>
        </p:blipFill>
        <p:spPr>
          <a:xfrm>
            <a:off x="20" y="10"/>
            <a:ext cx="12191980" cy="6857990"/>
          </a:xfrm>
          <a:prstGeom prst="rect">
            <a:avLst/>
          </a:prstGeom>
        </p:spPr>
      </p:pic>
      <p:sp>
        <p:nvSpPr>
          <p:cNvPr id="2" name="Title 1"/>
          <p:cNvSpPr>
            <a:spLocks noGrp="1"/>
          </p:cNvSpPr>
          <p:nvPr>
            <p:ph type="ctrTitle"/>
          </p:nvPr>
        </p:nvSpPr>
        <p:spPr>
          <a:xfrm>
            <a:off x="6265339" y="1447800"/>
            <a:ext cx="4562452" cy="2154568"/>
          </a:xfrm>
          <a:solidFill>
            <a:srgbClr val="ED7D31"/>
          </a:solidFill>
        </p:spPr>
        <p:txBody>
          <a:bodyPr>
            <a:normAutofit/>
          </a:bodyPr>
          <a:lstStyle/>
          <a:p>
            <a:r>
              <a:rPr lang="en-US" sz="4400">
                <a:solidFill>
                  <a:schemeClr val="tx1"/>
                </a:solidFill>
                <a:cs typeface="Calibri Light"/>
              </a:rPr>
              <a:t>Formula 1 LLC </a:t>
            </a:r>
            <a:endParaRPr lang="en-US" sz="4400">
              <a:solidFill>
                <a:schemeClr val="tx1"/>
              </a:solidFill>
            </a:endParaRPr>
          </a:p>
        </p:txBody>
      </p:sp>
      <p:sp>
        <p:nvSpPr>
          <p:cNvPr id="3" name="Subtitle 2"/>
          <p:cNvSpPr>
            <a:spLocks noGrp="1"/>
          </p:cNvSpPr>
          <p:nvPr>
            <p:ph type="subTitle" idx="1"/>
          </p:nvPr>
        </p:nvSpPr>
        <p:spPr>
          <a:xfrm>
            <a:off x="6265339" y="3692838"/>
            <a:ext cx="4562452" cy="937622"/>
          </a:xfrm>
        </p:spPr>
        <p:txBody>
          <a:bodyPr vert="horz" lIns="91440" tIns="45720" rIns="91440" bIns="45720" rtlCol="0">
            <a:normAutofit/>
          </a:bodyPr>
          <a:lstStyle/>
          <a:p>
            <a:r>
              <a:rPr lang="en-US">
                <a:solidFill>
                  <a:schemeClr val="tx1"/>
                </a:solidFill>
                <a:cs typeface="Calibri"/>
              </a:rPr>
              <a:t>Inventory MANAGEMENT System </a:t>
            </a:r>
            <a:endParaRPr lang="en-US">
              <a:solidFill>
                <a:schemeClr val="tx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D2F3-2212-5B6C-50B4-E60C1FFB86F3}"/>
              </a:ext>
            </a:extLst>
          </p:cNvPr>
          <p:cNvSpPr>
            <a:spLocks noGrp="1"/>
          </p:cNvSpPr>
          <p:nvPr>
            <p:ph type="title"/>
          </p:nvPr>
        </p:nvSpPr>
        <p:spPr/>
        <p:txBody>
          <a:bodyPr/>
          <a:lstStyle/>
          <a:p>
            <a:r>
              <a:rPr lang="en-US">
                <a:cs typeface="Calibri Light"/>
              </a:rPr>
              <a:t>Chatbot API</a:t>
            </a:r>
            <a:endParaRPr lang="en-US"/>
          </a:p>
        </p:txBody>
      </p:sp>
      <p:sp>
        <p:nvSpPr>
          <p:cNvPr id="3" name="Content Placeholder 2">
            <a:extLst>
              <a:ext uri="{FF2B5EF4-FFF2-40B4-BE49-F238E27FC236}">
                <a16:creationId xmlns:a16="http://schemas.microsoft.com/office/drawing/2014/main" id="{AC7F4A74-2290-44EB-203B-A4AF76B3C8E4}"/>
              </a:ext>
            </a:extLst>
          </p:cNvPr>
          <p:cNvSpPr>
            <a:spLocks noGrp="1"/>
          </p:cNvSpPr>
          <p:nvPr>
            <p:ph idx="1"/>
          </p:nvPr>
        </p:nvSpPr>
        <p:spPr/>
        <p:txBody>
          <a:bodyPr vert="horz" lIns="91440" tIns="45720" rIns="91440" bIns="45720" rtlCol="0" anchor="t">
            <a:normAutofit/>
          </a:bodyPr>
          <a:lstStyle/>
          <a:p>
            <a:pPr marL="0" indent="0">
              <a:buNone/>
            </a:pPr>
            <a:endParaRPr lang="en-US" sz="1600"/>
          </a:p>
          <a:p>
            <a:pPr>
              <a:buFont typeface="Wingdings 3"/>
              <a:buChar char=""/>
            </a:pPr>
            <a:r>
              <a:rPr lang="en-US" sz="2000" err="1">
                <a:latin typeface="Century Gothic"/>
                <a:cs typeface="Arial"/>
              </a:rPr>
              <a:t>Chatbase</a:t>
            </a:r>
            <a:r>
              <a:rPr lang="en-US" sz="2000">
                <a:latin typeface="Century Gothic"/>
                <a:cs typeface="Arial"/>
              </a:rPr>
              <a:t> API: </a:t>
            </a:r>
            <a:r>
              <a:rPr lang="en-US" sz="2000">
                <a:ea typeface="+mn-lt"/>
                <a:cs typeface="+mn-lt"/>
                <a:hlinkClick r:id="rId2"/>
              </a:rPr>
              <a:t>https://docs.chatbase.co/docs</a:t>
            </a:r>
            <a:r>
              <a:rPr lang="en-US" sz="2000">
                <a:ea typeface="+mn-lt"/>
                <a:cs typeface="+mn-lt"/>
              </a:rPr>
              <a:t> (create, message, update, delete, etc.)</a:t>
            </a:r>
          </a:p>
          <a:p>
            <a:pPr>
              <a:buFont typeface="Wingdings 3"/>
              <a:buChar char=""/>
            </a:pPr>
            <a:endParaRPr lang="en-US" sz="2000">
              <a:ea typeface="+mn-lt"/>
              <a:cs typeface="+mn-lt"/>
            </a:endParaRPr>
          </a:p>
          <a:p>
            <a:pPr>
              <a:buFont typeface="Wingdings 3"/>
              <a:buChar char=""/>
            </a:pPr>
            <a:r>
              <a:rPr lang="en-US" sz="2000">
                <a:ea typeface="+mn-lt"/>
                <a:cs typeface="+mn-lt"/>
              </a:rPr>
              <a:t>Custom GPT with easy of web application embedding by generating HTML code </a:t>
            </a:r>
          </a:p>
          <a:p>
            <a:pPr marL="0" indent="0">
              <a:buNone/>
            </a:pPr>
            <a:endParaRPr lang="en-US" sz="2000">
              <a:ea typeface="+mn-lt"/>
              <a:cs typeface="+mn-lt"/>
            </a:endParaRPr>
          </a:p>
          <a:p>
            <a:pPr>
              <a:buFont typeface="Wingdings 3"/>
              <a:buChar char=""/>
            </a:pPr>
            <a:r>
              <a:rPr lang="en-US" sz="2000">
                <a:ea typeface="+mn-lt"/>
                <a:cs typeface="+mn-lt"/>
              </a:rPr>
              <a:t>OpenAI ChatGPT's gpt-3.5-turbo model </a:t>
            </a:r>
          </a:p>
          <a:p>
            <a:pPr>
              <a:buFont typeface="Wingdings 3"/>
              <a:buChar char=""/>
            </a:pPr>
            <a:endParaRPr lang="en-US" sz="2000">
              <a:ea typeface="+mn-lt"/>
              <a:cs typeface="+mn-lt"/>
            </a:endParaRPr>
          </a:p>
          <a:p>
            <a:pPr>
              <a:buFont typeface="Wingdings 3"/>
              <a:buChar char=""/>
            </a:pPr>
            <a:endParaRPr lang="en-US" sz="1600">
              <a:ea typeface="+mn-lt"/>
              <a:cs typeface="+mn-lt"/>
            </a:endParaRPr>
          </a:p>
          <a:p>
            <a:pPr>
              <a:buFont typeface="Wingdings 3"/>
              <a:buChar char=""/>
            </a:pPr>
            <a:endParaRPr lang="en-US" sz="1600">
              <a:ea typeface="+mn-lt"/>
              <a:cs typeface="+mn-lt"/>
            </a:endParaRPr>
          </a:p>
        </p:txBody>
      </p:sp>
    </p:spTree>
    <p:extLst>
      <p:ext uri="{BB962C8B-B14F-4D97-AF65-F5344CB8AC3E}">
        <p14:creationId xmlns:p14="http://schemas.microsoft.com/office/powerpoint/2010/main" val="275632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B012-FFBF-CAEF-184C-5AD29CCE9A9C}"/>
              </a:ext>
            </a:extLst>
          </p:cNvPr>
          <p:cNvSpPr>
            <a:spLocks noGrp="1"/>
          </p:cNvSpPr>
          <p:nvPr>
            <p:ph type="title"/>
          </p:nvPr>
        </p:nvSpPr>
        <p:spPr/>
        <p:txBody>
          <a:bodyPr/>
          <a:lstStyle/>
          <a:p>
            <a:r>
              <a:rPr lang="en-US">
                <a:cs typeface="Calibri Light"/>
              </a:rPr>
              <a:t>Compare it to the Market</a:t>
            </a:r>
            <a:endParaRPr lang="en-US"/>
          </a:p>
        </p:txBody>
      </p:sp>
      <p:sp>
        <p:nvSpPr>
          <p:cNvPr id="3" name="Content Placeholder 2">
            <a:extLst>
              <a:ext uri="{FF2B5EF4-FFF2-40B4-BE49-F238E27FC236}">
                <a16:creationId xmlns:a16="http://schemas.microsoft.com/office/drawing/2014/main" id="{0652C80E-6692-B300-2791-48CE1241FEA8}"/>
              </a:ext>
            </a:extLst>
          </p:cNvPr>
          <p:cNvSpPr>
            <a:spLocks noGrp="1"/>
          </p:cNvSpPr>
          <p:nvPr>
            <p:ph idx="1"/>
          </p:nvPr>
        </p:nvSpPr>
        <p:spPr/>
        <p:txBody>
          <a:bodyPr vert="horz" lIns="91440" tIns="45720" rIns="91440" bIns="45720" rtlCol="0" anchor="t">
            <a:normAutofit/>
          </a:bodyPr>
          <a:lstStyle/>
          <a:p>
            <a:r>
              <a:rPr lang="en-US" sz="2000">
                <a:ea typeface="+mn-lt"/>
                <a:cs typeface="+mn-lt"/>
              </a:rPr>
              <a:t>This set up can be easily adapted to market</a:t>
            </a:r>
          </a:p>
          <a:p>
            <a:pPr lvl="1">
              <a:buFont typeface="Courier New" charset="2"/>
              <a:buChar char="o"/>
            </a:pPr>
            <a:r>
              <a:rPr lang="en-US" sz="2000"/>
              <a:t>Simplicity and minimal code for maintenance and clarity </a:t>
            </a:r>
          </a:p>
          <a:p>
            <a:pPr lvl="1">
              <a:buFont typeface="Courier New" charset="2"/>
              <a:buChar char="o"/>
            </a:pPr>
            <a:r>
              <a:rPr lang="en-US" sz="2000"/>
              <a:t>Clean project structure </a:t>
            </a:r>
          </a:p>
          <a:p>
            <a:pPr lvl="1">
              <a:buFont typeface="Courier New" charset="2"/>
              <a:buChar char="o"/>
            </a:pPr>
            <a:r>
              <a:rPr lang="en-US" sz="2000"/>
              <a:t>Use of APIs to minimize custom code and facilitate modular programming </a:t>
            </a:r>
          </a:p>
          <a:p>
            <a:pPr lvl="1">
              <a:buFont typeface="Courier New" charset="2"/>
              <a:buChar char="o"/>
            </a:pPr>
            <a:r>
              <a:rPr lang="en-US" sz="2000"/>
              <a:t>Base level chatbot API that allows for improvement as product and revenue grow</a:t>
            </a:r>
          </a:p>
        </p:txBody>
      </p:sp>
    </p:spTree>
    <p:extLst>
      <p:ext uri="{BB962C8B-B14F-4D97-AF65-F5344CB8AC3E}">
        <p14:creationId xmlns:p14="http://schemas.microsoft.com/office/powerpoint/2010/main" val="49499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C7B1-38B6-DB9E-C475-3122AC648953}"/>
              </a:ext>
            </a:extLst>
          </p:cNvPr>
          <p:cNvSpPr>
            <a:spLocks noGrp="1"/>
          </p:cNvSpPr>
          <p:nvPr>
            <p:ph type="title"/>
          </p:nvPr>
        </p:nvSpPr>
        <p:spPr/>
        <p:txBody>
          <a:bodyPr/>
          <a:lstStyle/>
          <a:p>
            <a:r>
              <a:rPr lang="en-US">
                <a:cs typeface="Calibri Light"/>
              </a:rPr>
              <a:t>DEMO</a:t>
            </a:r>
            <a:endParaRPr lang="en-US"/>
          </a:p>
        </p:txBody>
      </p:sp>
      <p:sp>
        <p:nvSpPr>
          <p:cNvPr id="3" name="Content Placeholder 2">
            <a:extLst>
              <a:ext uri="{FF2B5EF4-FFF2-40B4-BE49-F238E27FC236}">
                <a16:creationId xmlns:a16="http://schemas.microsoft.com/office/drawing/2014/main" id="{2056324C-77A4-07A4-35C3-D78051B674FA}"/>
              </a:ext>
            </a:extLst>
          </p:cNvPr>
          <p:cNvSpPr>
            <a:spLocks noGrp="1"/>
          </p:cNvSpPr>
          <p:nvPr>
            <p:ph idx="1"/>
          </p:nvPr>
        </p:nvSpPr>
        <p:spPr/>
        <p:txBody>
          <a:bodyPr vert="horz" lIns="91440" tIns="45720" rIns="91440" bIns="45720" rtlCol="0" anchor="t">
            <a:normAutofit/>
          </a:bodyPr>
          <a:lstStyle/>
          <a:p>
            <a:r>
              <a:rPr lang="en-US" sz="3200">
                <a:ea typeface="+mn-lt"/>
                <a:cs typeface="+mn-lt"/>
              </a:rPr>
              <a:t>Demo – A quick demo of all the main/selling features of your product.</a:t>
            </a:r>
            <a:endParaRPr lang="en-US" sz="3200"/>
          </a:p>
        </p:txBody>
      </p:sp>
    </p:spTree>
    <p:extLst>
      <p:ext uri="{BB962C8B-B14F-4D97-AF65-F5344CB8AC3E}">
        <p14:creationId xmlns:p14="http://schemas.microsoft.com/office/powerpoint/2010/main" val="29493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7728-96B1-5255-238F-CDF2106FCA83}"/>
              </a:ext>
            </a:extLst>
          </p:cNvPr>
          <p:cNvSpPr>
            <a:spLocks noGrp="1"/>
          </p:cNvSpPr>
          <p:nvPr>
            <p:ph type="title"/>
          </p:nvPr>
        </p:nvSpPr>
        <p:spPr>
          <a:xfrm>
            <a:off x="1154953" y="973668"/>
            <a:ext cx="8761413" cy="706964"/>
          </a:xfrm>
        </p:spPr>
        <p:txBody>
          <a:bodyPr>
            <a:normAutofit/>
          </a:bodyPr>
          <a:lstStyle/>
          <a:p>
            <a:r>
              <a:rPr lang="en-US">
                <a:cs typeface="Calibri Light"/>
              </a:rPr>
              <a:t>Introduction </a:t>
            </a:r>
            <a:endParaRPr lang="en-US"/>
          </a:p>
        </p:txBody>
      </p:sp>
      <p:pic>
        <p:nvPicPr>
          <p:cNvPr id="4" name="Picture 3" descr="Colombia Coffee Roasters: Freshly Roasted Single Origin Coffee">
            <a:extLst>
              <a:ext uri="{FF2B5EF4-FFF2-40B4-BE49-F238E27FC236}">
                <a16:creationId xmlns:a16="http://schemas.microsoft.com/office/drawing/2014/main" id="{2437BBBC-0D79-DA12-0FA8-70813A68788E}"/>
              </a:ext>
            </a:extLst>
          </p:cNvPr>
          <p:cNvPicPr>
            <a:picLocks noChangeAspect="1"/>
          </p:cNvPicPr>
          <p:nvPr/>
        </p:nvPicPr>
        <p:blipFill rotWithShape="1">
          <a:blip r:embed="rId2"/>
          <a:srcRect l="2869" r="2576" b="4"/>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F15E62B5-714E-9DD7-AA76-37773D137185}"/>
              </a:ext>
            </a:extLst>
          </p:cNvPr>
          <p:cNvSpPr>
            <a:spLocks noGrp="1"/>
          </p:cNvSpPr>
          <p:nvPr>
            <p:ph idx="1"/>
          </p:nvPr>
        </p:nvSpPr>
        <p:spPr>
          <a:xfrm>
            <a:off x="5980954" y="2603500"/>
            <a:ext cx="5211979" cy="3416300"/>
          </a:xfrm>
        </p:spPr>
        <p:txBody>
          <a:bodyPr vert="horz" lIns="91440" tIns="45720" rIns="91440" bIns="45720" rtlCol="0" anchor="ctr">
            <a:normAutofit/>
          </a:bodyPr>
          <a:lstStyle/>
          <a:p>
            <a:r>
              <a:rPr lang="en-US" sz="1600">
                <a:ea typeface="+mn-lt"/>
                <a:cs typeface="+mn-lt"/>
              </a:rPr>
              <a:t>Audience: </a:t>
            </a:r>
            <a:r>
              <a:rPr lang="en-PH" sz="1600">
                <a:solidFill>
                  <a:srgbClr val="000000"/>
                </a:solidFill>
                <a:latin typeface="Century Gothic"/>
                <a:ea typeface="+mn-lt"/>
                <a:cs typeface="Times New Roman"/>
              </a:rPr>
              <a:t>The product is for micro to small-scale business, such as the F1 Coffee Roasters.</a:t>
            </a:r>
          </a:p>
          <a:p>
            <a:r>
              <a:rPr lang="en-PH" sz="1600">
                <a:solidFill>
                  <a:srgbClr val="000000"/>
                </a:solidFill>
                <a:ea typeface="+mn-lt"/>
                <a:cs typeface="Times New Roman"/>
              </a:rPr>
              <a:t>Goal: </a:t>
            </a:r>
            <a:r>
              <a:rPr lang="en-PH" sz="1600">
                <a:solidFill>
                  <a:srgbClr val="000000"/>
                </a:solidFill>
                <a:latin typeface="Century Gothic"/>
                <a:ea typeface="+mn-lt"/>
                <a:cs typeface="Times New Roman"/>
              </a:rPr>
              <a:t>improve inventory accuracy, reduce operational costs, and enhance overall business productivity</a:t>
            </a:r>
          </a:p>
          <a:p>
            <a:r>
              <a:rPr lang="en-PH" sz="1600">
                <a:solidFill>
                  <a:srgbClr val="000000"/>
                </a:solidFill>
                <a:latin typeface="Century Gothic"/>
                <a:ea typeface="+mn-lt"/>
                <a:cs typeface="Times New Roman"/>
              </a:rPr>
              <a:t>Differentiators</a:t>
            </a:r>
            <a:r>
              <a:rPr lang="en-PH" sz="1600">
                <a:solidFill>
                  <a:srgbClr val="000000"/>
                </a:solidFill>
                <a:ea typeface="+mn-lt"/>
                <a:cs typeface="Times New Roman"/>
              </a:rPr>
              <a:t>:  </a:t>
            </a:r>
            <a:r>
              <a:rPr lang="en-PH" sz="1600">
                <a:solidFill>
                  <a:srgbClr val="000000"/>
                </a:solidFill>
                <a:latin typeface="Century Gothic"/>
                <a:ea typeface="+mn-lt"/>
                <a:cs typeface="Times New Roman"/>
              </a:rPr>
              <a:t>automates supplier ordering workflows through efficient tracking of stock inventory status and client order consumption.</a:t>
            </a:r>
          </a:p>
          <a:p>
            <a:r>
              <a:rPr lang="en-PH" sz="1600">
                <a:solidFill>
                  <a:srgbClr val="000000"/>
                </a:solidFill>
                <a:cs typeface="Times New Roman"/>
              </a:rPr>
              <a:t>Web/Mobile: Web Inventory </a:t>
            </a:r>
          </a:p>
        </p:txBody>
      </p:sp>
      <p:sp>
        <p:nvSpPr>
          <p:cNvPr id="5" name="TextBox 4">
            <a:extLst>
              <a:ext uri="{FF2B5EF4-FFF2-40B4-BE49-F238E27FC236}">
                <a16:creationId xmlns:a16="http://schemas.microsoft.com/office/drawing/2014/main" id="{7CAAD7ED-17E0-2165-2D32-1143AE108404}"/>
              </a:ext>
            </a:extLst>
          </p:cNvPr>
          <p:cNvSpPr txBox="1"/>
          <p:nvPr/>
        </p:nvSpPr>
        <p:spPr>
          <a:xfrm>
            <a:off x="1249135" y="6086475"/>
            <a:ext cx="40535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F1 Coffee Roasters</a:t>
            </a:r>
            <a:endParaRPr lang="en-US"/>
          </a:p>
        </p:txBody>
      </p:sp>
    </p:spTree>
    <p:extLst>
      <p:ext uri="{BB962C8B-B14F-4D97-AF65-F5344CB8AC3E}">
        <p14:creationId xmlns:p14="http://schemas.microsoft.com/office/powerpoint/2010/main" val="282541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1690-512B-60EC-9C88-1D4F54CDABE5}"/>
              </a:ext>
            </a:extLst>
          </p:cNvPr>
          <p:cNvSpPr>
            <a:spLocks noGrp="1"/>
          </p:cNvSpPr>
          <p:nvPr>
            <p:ph type="title"/>
          </p:nvPr>
        </p:nvSpPr>
        <p:spPr/>
        <p:txBody>
          <a:bodyPr/>
          <a:lstStyle/>
          <a:p>
            <a:r>
              <a:rPr lang="en-US">
                <a:cs typeface="Calibri Light"/>
              </a:rPr>
              <a:t>Use Case #1 Update Stock Product</a:t>
            </a:r>
          </a:p>
        </p:txBody>
      </p:sp>
      <p:sp>
        <p:nvSpPr>
          <p:cNvPr id="3" name="Content Placeholder 2">
            <a:extLst>
              <a:ext uri="{FF2B5EF4-FFF2-40B4-BE49-F238E27FC236}">
                <a16:creationId xmlns:a16="http://schemas.microsoft.com/office/drawing/2014/main" id="{1ECF51C8-3056-BE0E-8447-11EC176CDD7D}"/>
              </a:ext>
            </a:extLst>
          </p:cNvPr>
          <p:cNvSpPr>
            <a:spLocks noGrp="1"/>
          </p:cNvSpPr>
          <p:nvPr>
            <p:ph idx="1"/>
          </p:nvPr>
        </p:nvSpPr>
        <p:spPr>
          <a:xfrm>
            <a:off x="1154954" y="2603500"/>
            <a:ext cx="10054329" cy="3416300"/>
          </a:xfrm>
        </p:spPr>
        <p:txBody>
          <a:bodyPr vert="horz" lIns="91440" tIns="45720" rIns="91440" bIns="45720" rtlCol="0" anchor="t">
            <a:normAutofit/>
          </a:bodyPr>
          <a:lstStyle/>
          <a:p>
            <a:r>
              <a:rPr lang="en-US">
                <a:ea typeface="+mn-lt"/>
                <a:cs typeface="+mn-lt"/>
              </a:rPr>
              <a:t>The Update Stock Product involves fulfilling an order. </a:t>
            </a:r>
            <a:endParaRPr lang="en-US"/>
          </a:p>
          <a:p>
            <a:r>
              <a:rPr lang="en-US">
                <a:solidFill>
                  <a:srgbClr val="404040"/>
                </a:solidFill>
                <a:latin typeface="Century Gothic"/>
                <a:cs typeface="Times New Roman"/>
              </a:rPr>
              <a:t>Use Case Update Stock Product allows the user of the system to set the specifications of an added product. This includes its initial quantity. This quantity will also be updated if a </a:t>
            </a:r>
            <a:r>
              <a:rPr lang="en-US" b="1">
                <a:solidFill>
                  <a:srgbClr val="404040"/>
                </a:solidFill>
                <a:latin typeface="Century Gothic"/>
                <a:cs typeface="Times New Roman"/>
              </a:rPr>
              <a:t>client order was fulfilled</a:t>
            </a:r>
            <a:r>
              <a:rPr lang="en-US">
                <a:solidFill>
                  <a:srgbClr val="404040"/>
                </a:solidFill>
                <a:latin typeface="Century Gothic"/>
                <a:cs typeface="Times New Roman"/>
              </a:rPr>
              <a:t> and </a:t>
            </a:r>
            <a:r>
              <a:rPr lang="en-US" b="1">
                <a:solidFill>
                  <a:srgbClr val="404040"/>
                </a:solidFill>
                <a:latin typeface="Century Gothic"/>
                <a:cs typeface="Times New Roman"/>
              </a:rPr>
              <a:t>when the order is restocked</a:t>
            </a:r>
            <a:r>
              <a:rPr lang="en-US">
                <a:solidFill>
                  <a:srgbClr val="404040"/>
                </a:solidFill>
                <a:latin typeface="Century Gothic"/>
                <a:cs typeface="Times New Roman"/>
              </a:rPr>
              <a:t>.</a:t>
            </a:r>
          </a:p>
          <a:p>
            <a:endParaRPr lang="en-US" sz="1300"/>
          </a:p>
          <a:p>
            <a:endParaRPr lang="en-US" sz="1300"/>
          </a:p>
        </p:txBody>
      </p:sp>
    </p:spTree>
    <p:extLst>
      <p:ext uri="{BB962C8B-B14F-4D97-AF65-F5344CB8AC3E}">
        <p14:creationId xmlns:p14="http://schemas.microsoft.com/office/powerpoint/2010/main" val="371863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5027-8DB8-DAAA-D39B-F63CC32F7210}"/>
              </a:ext>
            </a:extLst>
          </p:cNvPr>
          <p:cNvSpPr>
            <a:spLocks noGrp="1"/>
          </p:cNvSpPr>
          <p:nvPr>
            <p:ph type="title"/>
          </p:nvPr>
        </p:nvSpPr>
        <p:spPr>
          <a:xfrm>
            <a:off x="1154954" y="973669"/>
            <a:ext cx="8825659" cy="706964"/>
          </a:xfrm>
        </p:spPr>
        <p:txBody>
          <a:bodyPr>
            <a:normAutofit/>
          </a:bodyPr>
          <a:lstStyle/>
          <a:p>
            <a:r>
              <a:rPr lang="en-US"/>
              <a:t>Use case #2: Set stock threshold</a:t>
            </a:r>
          </a:p>
        </p:txBody>
      </p:sp>
      <p:sp>
        <p:nvSpPr>
          <p:cNvPr id="3" name="Content Placeholder 2">
            <a:extLst>
              <a:ext uri="{FF2B5EF4-FFF2-40B4-BE49-F238E27FC236}">
                <a16:creationId xmlns:a16="http://schemas.microsoft.com/office/drawing/2014/main" id="{46A2CC8E-7780-8B36-142A-988BC938134F}"/>
              </a:ext>
            </a:extLst>
          </p:cNvPr>
          <p:cNvSpPr>
            <a:spLocks noGrp="1"/>
          </p:cNvSpPr>
          <p:nvPr>
            <p:ph idx="1"/>
          </p:nvPr>
        </p:nvSpPr>
        <p:spPr>
          <a:xfrm>
            <a:off x="1154954" y="2603500"/>
            <a:ext cx="5211979" cy="3416300"/>
          </a:xfrm>
        </p:spPr>
        <p:txBody>
          <a:bodyPr vert="horz" lIns="91440" tIns="45720" rIns="91440" bIns="45720" rtlCol="0" anchor="ctr">
            <a:normAutofit lnSpcReduction="10000"/>
          </a:bodyPr>
          <a:lstStyle/>
          <a:p>
            <a:pPr marL="0" indent="0">
              <a:lnSpc>
                <a:spcPct val="90000"/>
              </a:lnSpc>
              <a:buNone/>
            </a:pPr>
            <a:endParaRPr lang="en-US"/>
          </a:p>
          <a:p>
            <a:pPr>
              <a:lnSpc>
                <a:spcPct val="90000"/>
              </a:lnSpc>
            </a:pPr>
            <a:r>
              <a:rPr lang="en-US"/>
              <a:t>Allows users to set stock threshold for each product in the product table. </a:t>
            </a:r>
          </a:p>
          <a:p>
            <a:pPr>
              <a:lnSpc>
                <a:spcPct val="90000"/>
              </a:lnSpc>
            </a:pPr>
            <a:r>
              <a:rPr lang="en-US">
                <a:ea typeface="+mn-lt"/>
                <a:cs typeface="+mn-lt"/>
              </a:rPr>
              <a:t>Attribute to focus on is the max and min settings  for this presentation</a:t>
            </a:r>
          </a:p>
          <a:p>
            <a:pPr>
              <a:lnSpc>
                <a:spcPct val="90000"/>
              </a:lnSpc>
            </a:pPr>
            <a:r>
              <a:rPr lang="en-US">
                <a:ea typeface="+mn-lt"/>
                <a:cs typeface="+mn-lt"/>
              </a:rPr>
              <a:t>Using the range sliders; the user can set the thresholds from 0 to 100. Validators were also placed in the logic method, such that the minimum threshold cannot be greater than the maximum. </a:t>
            </a:r>
          </a:p>
          <a:p>
            <a:pPr marL="0" indent="0">
              <a:lnSpc>
                <a:spcPct val="90000"/>
              </a:lnSpc>
              <a:buNone/>
            </a:pPr>
            <a:br>
              <a:rPr lang="en-US">
                <a:ea typeface="+mn-lt"/>
                <a:cs typeface="+mn-lt"/>
              </a:rPr>
            </a:br>
            <a:endParaRPr lang="en-US">
              <a:ea typeface="+mn-lt"/>
              <a:cs typeface="+mn-lt"/>
            </a:endParaRPr>
          </a:p>
        </p:txBody>
      </p:sp>
      <p:pic>
        <p:nvPicPr>
          <p:cNvPr id="6" name="Picture 5">
            <a:extLst>
              <a:ext uri="{FF2B5EF4-FFF2-40B4-BE49-F238E27FC236}">
                <a16:creationId xmlns:a16="http://schemas.microsoft.com/office/drawing/2014/main" id="{029875EA-AC6A-6B4B-3C05-BA7C621AEE12}"/>
              </a:ext>
            </a:extLst>
          </p:cNvPr>
          <p:cNvPicPr>
            <a:picLocks noChangeAspect="1"/>
          </p:cNvPicPr>
          <p:nvPr/>
        </p:nvPicPr>
        <p:blipFill>
          <a:blip r:embed="rId2"/>
          <a:stretch>
            <a:fillRect/>
          </a:stretch>
        </p:blipFill>
        <p:spPr>
          <a:xfrm>
            <a:off x="6501735" y="2879462"/>
            <a:ext cx="4720168" cy="2864375"/>
          </a:xfrm>
          <a:prstGeom prst="rect">
            <a:avLst/>
          </a:prstGeom>
        </p:spPr>
      </p:pic>
    </p:spTree>
    <p:extLst>
      <p:ext uri="{BB962C8B-B14F-4D97-AF65-F5344CB8AC3E}">
        <p14:creationId xmlns:p14="http://schemas.microsoft.com/office/powerpoint/2010/main" val="91128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376C-4A34-6D34-F4F1-24AE7910262F}"/>
              </a:ext>
            </a:extLst>
          </p:cNvPr>
          <p:cNvSpPr>
            <a:spLocks noGrp="1"/>
          </p:cNvSpPr>
          <p:nvPr>
            <p:ph type="title"/>
          </p:nvPr>
        </p:nvSpPr>
        <p:spPr/>
        <p:txBody>
          <a:bodyPr/>
          <a:lstStyle/>
          <a:p>
            <a:r>
              <a:rPr lang="en-US">
                <a:cs typeface="Calibri Light"/>
              </a:rPr>
              <a:t>Front End </a:t>
            </a:r>
            <a:endParaRPr lang="en-US"/>
          </a:p>
        </p:txBody>
      </p:sp>
      <p:sp>
        <p:nvSpPr>
          <p:cNvPr id="3" name="Content Placeholder 2">
            <a:extLst>
              <a:ext uri="{FF2B5EF4-FFF2-40B4-BE49-F238E27FC236}">
                <a16:creationId xmlns:a16="http://schemas.microsoft.com/office/drawing/2014/main" id="{87A3EBB3-B2F3-0F63-4859-F40554832DD5}"/>
              </a:ext>
            </a:extLst>
          </p:cNvPr>
          <p:cNvSpPr>
            <a:spLocks noGrp="1"/>
          </p:cNvSpPr>
          <p:nvPr>
            <p:ph idx="1"/>
          </p:nvPr>
        </p:nvSpPr>
        <p:spPr>
          <a:xfrm>
            <a:off x="1154955" y="2603500"/>
            <a:ext cx="10306576" cy="3416300"/>
          </a:xfrm>
        </p:spPr>
        <p:txBody>
          <a:bodyPr vert="horz" lIns="91440" tIns="45720" rIns="91440" bIns="45720" rtlCol="0" anchor="t">
            <a:normAutofit/>
          </a:bodyPr>
          <a:lstStyle/>
          <a:p>
            <a:r>
              <a:rPr lang="en-PH" sz="2400">
                <a:solidFill>
                  <a:srgbClr val="404040"/>
                </a:solidFill>
                <a:latin typeface="Century Gothic"/>
              </a:rPr>
              <a:t>HTML, CSS, JavaScript</a:t>
            </a:r>
          </a:p>
          <a:p>
            <a:r>
              <a:rPr lang="en-PH" sz="2400">
                <a:solidFill>
                  <a:srgbClr val="404040"/>
                </a:solidFill>
                <a:latin typeface="Century Gothic"/>
              </a:rPr>
              <a:t>Express JS Framework</a:t>
            </a:r>
          </a:p>
          <a:p>
            <a:pPr lvl="1"/>
            <a:r>
              <a:rPr lang="en-PH" sz="2000">
                <a:solidFill>
                  <a:srgbClr val="404040"/>
                </a:solidFill>
                <a:latin typeface="Century Gothic"/>
              </a:rPr>
              <a:t>Renders dynamic content</a:t>
            </a:r>
          </a:p>
          <a:p>
            <a:pPr lvl="1"/>
            <a:r>
              <a:rPr lang="en-PH" sz="2000">
                <a:solidFill>
                  <a:srgbClr val="404040"/>
                </a:solidFill>
                <a:latin typeface="Century Gothic"/>
              </a:rPr>
              <a:t>Route different URL paths</a:t>
            </a:r>
          </a:p>
          <a:p>
            <a:pPr lvl="1"/>
            <a:r>
              <a:rPr lang="en-PH" sz="2000">
                <a:solidFill>
                  <a:srgbClr val="404040"/>
                </a:solidFill>
                <a:latin typeface="Century Gothic"/>
              </a:rPr>
              <a:t>Renders views by combining the template with the data</a:t>
            </a:r>
            <a:endParaRPr lang="en-US" sz="2000">
              <a:solidFill>
                <a:srgbClr val="404040"/>
              </a:solidFill>
              <a:latin typeface="Century Gothic"/>
            </a:endParaRPr>
          </a:p>
        </p:txBody>
      </p:sp>
    </p:spTree>
    <p:extLst>
      <p:ext uri="{BB962C8B-B14F-4D97-AF65-F5344CB8AC3E}">
        <p14:creationId xmlns:p14="http://schemas.microsoft.com/office/powerpoint/2010/main" val="411544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376C-4A34-6D34-F4F1-24AE7910262F}"/>
              </a:ext>
            </a:extLst>
          </p:cNvPr>
          <p:cNvSpPr>
            <a:spLocks noGrp="1"/>
          </p:cNvSpPr>
          <p:nvPr>
            <p:ph type="title"/>
          </p:nvPr>
        </p:nvSpPr>
        <p:spPr/>
        <p:txBody>
          <a:bodyPr/>
          <a:lstStyle/>
          <a:p>
            <a:r>
              <a:rPr lang="en-US">
                <a:cs typeface="Calibri Light"/>
              </a:rPr>
              <a:t>Front End </a:t>
            </a:r>
            <a:endParaRPr lang="en-US"/>
          </a:p>
        </p:txBody>
      </p:sp>
      <p:sp>
        <p:nvSpPr>
          <p:cNvPr id="5" name="TextBox 4">
            <a:extLst>
              <a:ext uri="{FF2B5EF4-FFF2-40B4-BE49-F238E27FC236}">
                <a16:creationId xmlns:a16="http://schemas.microsoft.com/office/drawing/2014/main" id="{F6D7D85E-C7F8-A83A-E656-3220279D969A}"/>
              </a:ext>
            </a:extLst>
          </p:cNvPr>
          <p:cNvSpPr txBox="1"/>
          <p:nvPr/>
        </p:nvSpPr>
        <p:spPr>
          <a:xfrm>
            <a:off x="5535660" y="2115228"/>
            <a:ext cx="6416564" cy="4616648"/>
          </a:xfrm>
          <a:prstGeom prst="rect">
            <a:avLst/>
          </a:prstGeom>
          <a:solidFill>
            <a:schemeClr val="tx1">
              <a:lumMod val="95000"/>
              <a:lumOff val="5000"/>
            </a:schemeClr>
          </a:solidFill>
        </p:spPr>
        <p:txBody>
          <a:bodyPr wrap="square" rtlCol="0">
            <a:spAutoFit/>
          </a:bodyPr>
          <a:lstStyle/>
          <a:p>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products</a:t>
            </a:r>
            <a:r>
              <a:rPr lang="en-US" sz="1400" b="0" err="1">
                <a:solidFill>
                  <a:srgbClr val="D4D4D4"/>
                </a:solidFill>
                <a:effectLst/>
                <a:latin typeface="Consolas" panose="020B0609020204030204" pitchFamily="49" charset="0"/>
              </a:rPr>
              <a:t>.</a:t>
            </a:r>
            <a:r>
              <a:rPr lang="en-US" sz="1400" b="0" err="1">
                <a:solidFill>
                  <a:srgbClr val="DCDCAA"/>
                </a:solidFill>
                <a:effectLst/>
                <a:latin typeface="Consolas" panose="020B0609020204030204" pitchFamily="49" charset="0"/>
              </a:rPr>
              <a:t>forEach</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element</a:t>
            </a:r>
            <a:r>
              <a:rPr lang="en-US" sz="1400" b="0">
                <a:solidFill>
                  <a:srgbClr val="569CD6"/>
                </a:solidFill>
                <a:effectLst/>
                <a:latin typeface="Consolas" panose="020B0609020204030204" pitchFamily="49" charset="0"/>
              </a:rPr>
              <a:t>=&gt;</a:t>
            </a:r>
            <a:r>
              <a:rPr lang="en-US" sz="1400" b="0">
                <a:solidFill>
                  <a:srgbClr val="D4D4D4"/>
                </a:solidFill>
                <a:effectLst/>
                <a:latin typeface="Consolas" panose="020B0609020204030204" pitchFamily="49" charset="0"/>
              </a:rPr>
              <a:t> {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tr</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element</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productID</a:t>
            </a:r>
            <a:r>
              <a:rPr lang="en-US" sz="1400" b="0">
                <a:solidFill>
                  <a:srgbClr val="D4D4D4"/>
                </a:solidFill>
                <a:effectLst/>
                <a:latin typeface="Consolas" panose="020B0609020204030204" pitchFamily="49" charset="0"/>
              </a:rPr>
              <a:t>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element</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productName</a:t>
            </a:r>
            <a:r>
              <a:rPr lang="en-US" sz="1400" b="0">
                <a:solidFill>
                  <a:srgbClr val="D4D4D4"/>
                </a:solidFill>
                <a:effectLst/>
                <a:latin typeface="Consolas" panose="020B0609020204030204" pitchFamily="49" charset="0"/>
              </a:rPr>
              <a:t>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element</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barcode</a:t>
            </a:r>
            <a:r>
              <a:rPr lang="en-US" sz="1400" b="0">
                <a:solidFill>
                  <a:srgbClr val="D4D4D4"/>
                </a:solidFill>
                <a:effectLst/>
                <a:latin typeface="Consolas" panose="020B0609020204030204" pitchFamily="49" charset="0"/>
              </a:rPr>
              <a:t>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element</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category</a:t>
            </a:r>
            <a:r>
              <a:rPr lang="en-US" sz="1400" b="0">
                <a:solidFill>
                  <a:srgbClr val="D4D4D4"/>
                </a:solidFill>
                <a:effectLst/>
                <a:latin typeface="Consolas" panose="020B0609020204030204" pitchFamily="49" charset="0"/>
              </a:rPr>
              <a:t>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element</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retail</a:t>
            </a:r>
            <a:r>
              <a:rPr lang="en-US" sz="1400" b="0">
                <a:solidFill>
                  <a:srgbClr val="D4D4D4"/>
                </a:solidFill>
                <a:effectLst/>
                <a:latin typeface="Consolas" panose="020B0609020204030204" pitchFamily="49" charset="0"/>
              </a:rPr>
              <a:t>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 </a:t>
            </a:r>
            <a:r>
              <a:rPr lang="en-US" sz="1400" b="0" err="1">
                <a:solidFill>
                  <a:srgbClr val="9CDCFE"/>
                </a:solidFill>
                <a:effectLst/>
                <a:latin typeface="Consolas" panose="020B0609020204030204" pitchFamily="49" charset="0"/>
              </a:rPr>
              <a:t>element</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wholesale</a:t>
            </a:r>
            <a:r>
              <a:rPr lang="en-US" sz="1400" b="0">
                <a:solidFill>
                  <a:srgbClr val="D4D4D4"/>
                </a:solidFill>
                <a:effectLst/>
                <a:latin typeface="Consolas" panose="020B0609020204030204" pitchFamily="49" charset="0"/>
              </a:rPr>
              <a:t> %&gt;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td</a:t>
            </a:r>
            <a:r>
              <a:rPr lang="en-US" sz="1400" b="0">
                <a:solidFill>
                  <a:srgbClr val="808080"/>
                </a:solidFill>
                <a:effectLst/>
                <a:latin typeface="Consolas" panose="020B0609020204030204" pitchFamily="49" charset="0"/>
              </a:rPr>
              <a:t>&gt;</a:t>
            </a:r>
          </a:p>
          <a:p>
            <a:r>
              <a:rPr lang="en-US" sz="1400" b="0">
                <a:solidFill>
                  <a:srgbClr val="D4D4D4"/>
                </a:solidFill>
                <a:effectLst/>
                <a:latin typeface="Consolas" panose="020B0609020204030204" pitchFamily="49" charset="0"/>
              </a:rPr>
              <a:t>&lt;% }) %&gt;</a:t>
            </a:r>
            <a:endParaRPr lang="en-US" sz="1400" b="0">
              <a:solidFill>
                <a:srgbClr val="CCCCCC"/>
              </a:solidFill>
              <a:effectLst/>
              <a:latin typeface="Consolas" panose="020B0609020204030204" pitchFamily="49" charset="0"/>
            </a:endParaRPr>
          </a:p>
        </p:txBody>
      </p:sp>
      <p:sp>
        <p:nvSpPr>
          <p:cNvPr id="4" name="TextBox 3">
            <a:extLst>
              <a:ext uri="{FF2B5EF4-FFF2-40B4-BE49-F238E27FC236}">
                <a16:creationId xmlns:a16="http://schemas.microsoft.com/office/drawing/2014/main" id="{D4B7AF94-386E-D7D1-39DD-DDE9CD357CF3}"/>
              </a:ext>
            </a:extLst>
          </p:cNvPr>
          <p:cNvSpPr txBox="1"/>
          <p:nvPr/>
        </p:nvSpPr>
        <p:spPr>
          <a:xfrm>
            <a:off x="531024" y="3429000"/>
            <a:ext cx="7267903" cy="1815882"/>
          </a:xfrm>
          <a:prstGeom prst="rect">
            <a:avLst/>
          </a:prstGeom>
          <a:solidFill>
            <a:schemeClr val="tx1">
              <a:lumMod val="95000"/>
              <a:lumOff val="5000"/>
            </a:schemeClr>
          </a:solidFill>
        </p:spPr>
        <p:txBody>
          <a:bodyPr wrap="square" rtlCol="0">
            <a:spAutoFit/>
          </a:bodyPr>
          <a:lstStyle/>
          <a:p>
            <a:r>
              <a:rPr lang="en-US" sz="1400" b="0" err="1">
                <a:solidFill>
                  <a:srgbClr val="4FC1FF"/>
                </a:solidFill>
                <a:effectLst/>
                <a:latin typeface="Consolas" panose="020B0609020204030204" pitchFamily="49" charset="0"/>
              </a:rPr>
              <a:t>router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get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setStockProduct</a:t>
            </a:r>
            <a:r>
              <a:rPr lang="en-US" sz="1400" b="0">
                <a:solidFill>
                  <a:srgbClr val="CE9178"/>
                </a:solidFill>
                <a:effectLst/>
                <a:latin typeface="Consolas" panose="020B0609020204030204" pitchFamily="49" charset="0"/>
              </a:rPr>
              <a:t>/:id'</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async</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req</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res</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try</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const</a:t>
            </a:r>
            <a:r>
              <a:rPr lang="en-US" sz="1400" b="0">
                <a:solidFill>
                  <a:srgbClr val="CCCCCC"/>
                </a:solidFill>
                <a:effectLst/>
                <a:latin typeface="Consolas" panose="020B0609020204030204" pitchFamily="49" charset="0"/>
              </a:rPr>
              <a:t> </a:t>
            </a:r>
            <a:r>
              <a:rPr lang="en-US" sz="1400" b="0">
                <a:solidFill>
                  <a:srgbClr val="4FC1FF"/>
                </a:solidFill>
                <a:effectLst/>
                <a:latin typeface="Consolas" panose="020B0609020204030204" pitchFamily="49" charset="0"/>
              </a:rPr>
              <a:t>product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await</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products</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findOne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_id: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req</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params</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id</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res</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render</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setStockProduct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 { </a:t>
            </a:r>
            <a:r>
              <a:rPr lang="en-US" sz="1400" b="0">
                <a:solidFill>
                  <a:srgbClr val="9CDCFE"/>
                </a:solidFill>
                <a:effectLst/>
                <a:latin typeface="Consolas" panose="020B0609020204030204" pitchFamily="49" charset="0"/>
              </a:rPr>
              <a:t>products:</a:t>
            </a:r>
            <a:r>
              <a:rPr lang="en-US" sz="1400" b="0">
                <a:solidFill>
                  <a:srgbClr val="CCCCCC"/>
                </a:solidFill>
                <a:effectLst/>
                <a:latin typeface="Consolas" panose="020B0609020204030204" pitchFamily="49" charset="0"/>
              </a:rPr>
              <a:t> </a:t>
            </a:r>
            <a:r>
              <a:rPr lang="en-US" sz="1400" b="0">
                <a:solidFill>
                  <a:srgbClr val="4FC1FF"/>
                </a:solidFill>
                <a:effectLst/>
                <a:latin typeface="Consolas" panose="020B0609020204030204" pitchFamily="49" charset="0"/>
              </a:rPr>
              <a:t>product</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 </a:t>
            </a:r>
            <a:r>
              <a:rPr lang="en-US" sz="1400" b="0">
                <a:solidFill>
                  <a:srgbClr val="C586C0"/>
                </a:solidFill>
                <a:effectLst/>
                <a:latin typeface="Consolas" panose="020B0609020204030204" pitchFamily="49" charset="0"/>
              </a:rPr>
              <a:t>catch</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error</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console</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log</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error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78113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D2F3-2212-5B6C-50B4-E60C1FFB86F3}"/>
              </a:ext>
            </a:extLst>
          </p:cNvPr>
          <p:cNvSpPr>
            <a:spLocks noGrp="1"/>
          </p:cNvSpPr>
          <p:nvPr>
            <p:ph type="title"/>
          </p:nvPr>
        </p:nvSpPr>
        <p:spPr/>
        <p:txBody>
          <a:bodyPr/>
          <a:lstStyle/>
          <a:p>
            <a:r>
              <a:rPr lang="en-US">
                <a:cs typeface="Calibri Light"/>
              </a:rPr>
              <a:t>Backend API</a:t>
            </a:r>
            <a:endParaRPr lang="en-US"/>
          </a:p>
        </p:txBody>
      </p:sp>
      <p:sp>
        <p:nvSpPr>
          <p:cNvPr id="3" name="Content Placeholder 2">
            <a:extLst>
              <a:ext uri="{FF2B5EF4-FFF2-40B4-BE49-F238E27FC236}">
                <a16:creationId xmlns:a16="http://schemas.microsoft.com/office/drawing/2014/main" id="{AC7F4A74-2290-44EB-203B-A4AF76B3C8E4}"/>
              </a:ext>
            </a:extLst>
          </p:cNvPr>
          <p:cNvSpPr>
            <a:spLocks noGrp="1"/>
          </p:cNvSpPr>
          <p:nvPr>
            <p:ph idx="1"/>
          </p:nvPr>
        </p:nvSpPr>
        <p:spPr/>
        <p:txBody>
          <a:bodyPr vert="horz" lIns="91440" tIns="45720" rIns="91440" bIns="45720" rtlCol="0" anchor="t">
            <a:noAutofit/>
          </a:bodyPr>
          <a:lstStyle/>
          <a:p>
            <a:r>
              <a:rPr lang="en-US"/>
              <a:t>Express.js </a:t>
            </a:r>
            <a:endParaRPr lang="en-US">
              <a:latin typeface="Helvetica Neue"/>
              <a:ea typeface="+mn-lt"/>
              <a:cs typeface="+mn-lt"/>
            </a:endParaRPr>
          </a:p>
          <a:p>
            <a:pPr lvl="1">
              <a:buFont typeface="Courier New" charset="2"/>
              <a:buChar char="o"/>
            </a:pPr>
            <a:r>
              <a:rPr lang="en-US" sz="1800">
                <a:ea typeface="+mn-lt"/>
                <a:cs typeface="+mn-lt"/>
              </a:rPr>
              <a:t>backend web application framework to simplify development by abstracting away complex and repetitive boilerplate code</a:t>
            </a:r>
          </a:p>
          <a:p>
            <a:pPr lvl="1">
              <a:buFont typeface="Courier New" charset="2"/>
              <a:buChar char="o"/>
            </a:pPr>
            <a:r>
              <a:rPr lang="en-US" sz="1800">
                <a:ea typeface="+mn-lt"/>
                <a:cs typeface="+mn-lt"/>
              </a:rPr>
              <a:t>freeware and opensource</a:t>
            </a:r>
          </a:p>
          <a:p>
            <a:r>
              <a:rPr lang="en-US">
                <a:ea typeface="+mn-lt"/>
                <a:cs typeface="+mn-lt"/>
              </a:rPr>
              <a:t>Routing functions – determine how the web application responds to client request for a URI </a:t>
            </a:r>
          </a:p>
          <a:p>
            <a:r>
              <a:rPr lang="en-US">
                <a:ea typeface="+mn-lt"/>
                <a:cs typeface="+mn-lt"/>
              </a:rPr>
              <a:t>Middleware – provide a layer between the request and response objects to allow the backend to modify them</a:t>
            </a:r>
          </a:p>
          <a:p>
            <a:r>
              <a:rPr lang="en-US">
                <a:ea typeface="+mn-lt"/>
                <a:cs typeface="+mn-lt"/>
              </a:rPr>
              <a:t>Template engines – provides functionality to allow for the use of static files in a web application that can be rendered and served client-side </a:t>
            </a:r>
          </a:p>
          <a:p>
            <a:endParaRPr lang="en-US">
              <a:ea typeface="+mn-lt"/>
              <a:cs typeface="+mn-lt"/>
            </a:endParaRPr>
          </a:p>
        </p:txBody>
      </p:sp>
    </p:spTree>
    <p:extLst>
      <p:ext uri="{BB962C8B-B14F-4D97-AF65-F5344CB8AC3E}">
        <p14:creationId xmlns:p14="http://schemas.microsoft.com/office/powerpoint/2010/main" val="327206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376C-4A34-6D34-F4F1-24AE7910262F}"/>
              </a:ext>
            </a:extLst>
          </p:cNvPr>
          <p:cNvSpPr>
            <a:spLocks noGrp="1"/>
          </p:cNvSpPr>
          <p:nvPr>
            <p:ph type="title"/>
          </p:nvPr>
        </p:nvSpPr>
        <p:spPr/>
        <p:txBody>
          <a:bodyPr/>
          <a:lstStyle/>
          <a:p>
            <a:r>
              <a:rPr lang="en-US"/>
              <a:t>Database API</a:t>
            </a:r>
          </a:p>
        </p:txBody>
      </p:sp>
      <p:sp>
        <p:nvSpPr>
          <p:cNvPr id="3" name="Content Placeholder 2">
            <a:extLst>
              <a:ext uri="{FF2B5EF4-FFF2-40B4-BE49-F238E27FC236}">
                <a16:creationId xmlns:a16="http://schemas.microsoft.com/office/drawing/2014/main" id="{87A3EBB3-B2F3-0F63-4859-F40554832DD5}"/>
              </a:ext>
            </a:extLst>
          </p:cNvPr>
          <p:cNvSpPr>
            <a:spLocks noGrp="1"/>
          </p:cNvSpPr>
          <p:nvPr>
            <p:ph idx="1"/>
          </p:nvPr>
        </p:nvSpPr>
        <p:spPr/>
        <p:txBody>
          <a:bodyPr vert="horz" lIns="91440" tIns="45720" rIns="91440" bIns="45720" rtlCol="0" anchor="t">
            <a:normAutofit/>
          </a:bodyPr>
          <a:lstStyle/>
          <a:p>
            <a:r>
              <a:rPr lang="en-US">
                <a:ea typeface="+mn-lt"/>
                <a:cs typeface="+mn-lt"/>
              </a:rPr>
              <a:t>MongoDB</a:t>
            </a:r>
          </a:p>
          <a:p>
            <a:pPr lvl="1"/>
            <a:r>
              <a:rPr lang="en-US">
                <a:ea typeface="+mn-lt"/>
                <a:cs typeface="+mn-lt"/>
              </a:rPr>
              <a:t>NoSQL database</a:t>
            </a:r>
          </a:p>
          <a:p>
            <a:pPr lvl="1"/>
            <a:r>
              <a:rPr lang="en-US">
                <a:ea typeface="+mn-lt"/>
                <a:cs typeface="+mn-lt"/>
              </a:rPr>
              <a:t>Relationships of classes were established in the construction of each model</a:t>
            </a:r>
          </a:p>
          <a:p>
            <a:pPr lvl="1"/>
            <a:r>
              <a:rPr lang="en-US">
                <a:ea typeface="+mn-lt"/>
                <a:cs typeface="+mn-lt"/>
              </a:rPr>
              <a:t>Frequent schema changes</a:t>
            </a:r>
          </a:p>
          <a:p>
            <a:pPr lvl="1"/>
            <a:r>
              <a:rPr lang="en-US">
                <a:ea typeface="+mn-lt"/>
                <a:cs typeface="+mn-lt"/>
              </a:rPr>
              <a:t>Allows easy insertion of data without needing to alter the fixed schema</a:t>
            </a:r>
          </a:p>
          <a:p>
            <a:endParaRPr lang="en-US"/>
          </a:p>
        </p:txBody>
      </p:sp>
    </p:spTree>
    <p:extLst>
      <p:ext uri="{BB962C8B-B14F-4D97-AF65-F5344CB8AC3E}">
        <p14:creationId xmlns:p14="http://schemas.microsoft.com/office/powerpoint/2010/main" val="190938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376C-4A34-6D34-F4F1-24AE7910262F}"/>
              </a:ext>
            </a:extLst>
          </p:cNvPr>
          <p:cNvSpPr>
            <a:spLocks noGrp="1"/>
          </p:cNvSpPr>
          <p:nvPr>
            <p:ph type="title"/>
          </p:nvPr>
        </p:nvSpPr>
        <p:spPr/>
        <p:txBody>
          <a:bodyPr/>
          <a:lstStyle/>
          <a:p>
            <a:r>
              <a:rPr lang="en-US"/>
              <a:t>Database API</a:t>
            </a:r>
          </a:p>
        </p:txBody>
      </p:sp>
      <p:pic>
        <p:nvPicPr>
          <p:cNvPr id="7" name="Picture 6" descr="A screen shot of a computer program&#10;&#10;Description automatically generated">
            <a:extLst>
              <a:ext uri="{FF2B5EF4-FFF2-40B4-BE49-F238E27FC236}">
                <a16:creationId xmlns:a16="http://schemas.microsoft.com/office/drawing/2014/main" id="{D07AC6CB-890B-B636-55F1-E9B734C7F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08" y="2142533"/>
            <a:ext cx="6137337" cy="457357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A5ACE42-9527-5966-7C47-21606199158F}"/>
              </a:ext>
            </a:extLst>
          </p:cNvPr>
          <p:cNvPicPr>
            <a:picLocks noChangeAspect="1"/>
          </p:cNvPicPr>
          <p:nvPr/>
        </p:nvPicPr>
        <p:blipFill>
          <a:blip r:embed="rId3"/>
          <a:stretch>
            <a:fillRect/>
          </a:stretch>
        </p:blipFill>
        <p:spPr>
          <a:xfrm>
            <a:off x="5276972" y="2343329"/>
            <a:ext cx="6317861" cy="3825141"/>
          </a:xfrm>
          <a:prstGeom prst="rect">
            <a:avLst/>
          </a:prstGeom>
        </p:spPr>
      </p:pic>
    </p:spTree>
    <p:extLst>
      <p:ext uri="{BB962C8B-B14F-4D97-AF65-F5344CB8AC3E}">
        <p14:creationId xmlns:p14="http://schemas.microsoft.com/office/powerpoint/2010/main" val="3291648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Formula 1 LLC </vt:lpstr>
      <vt:lpstr>Introduction </vt:lpstr>
      <vt:lpstr>Use Case #1 Update Stock Product</vt:lpstr>
      <vt:lpstr>Use case #2: Set stock threshold</vt:lpstr>
      <vt:lpstr>Front End </vt:lpstr>
      <vt:lpstr>Front End </vt:lpstr>
      <vt:lpstr>Backend API</vt:lpstr>
      <vt:lpstr>Database API</vt:lpstr>
      <vt:lpstr>Database API</vt:lpstr>
      <vt:lpstr>Chatbot API</vt:lpstr>
      <vt:lpstr>Compare it to the Market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2023-12-03T07:25:17Z</dcterms:created>
  <dcterms:modified xsi:type="dcterms:W3CDTF">2023-12-05T00:32:03Z</dcterms:modified>
</cp:coreProperties>
</file>