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690" autoAdjust="0"/>
  </p:normalViewPr>
  <p:slideViewPr>
    <p:cSldViewPr snapToGrid="0">
      <p:cViewPr varScale="1"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atharini srinivasak kannan" userId="006e10d139b1534c" providerId="LiveId" clId="{E7E1EA50-FC21-416B-8AD3-3B3FB2E0C1DB}"/>
    <pc:docChg chg="undo custSel modSld">
      <pc:chgData name="Bhavatharini srinivasak kannan" userId="006e10d139b1534c" providerId="LiveId" clId="{E7E1EA50-FC21-416B-8AD3-3B3FB2E0C1DB}" dt="2025-10-28T17:18:30.997" v="1324"/>
      <pc:docMkLst>
        <pc:docMk/>
      </pc:docMkLst>
      <pc:sldChg chg="addSp delSp modSp mod chgLayout">
        <pc:chgData name="Bhavatharini srinivasak kannan" userId="006e10d139b1534c" providerId="LiveId" clId="{E7E1EA50-FC21-416B-8AD3-3B3FB2E0C1DB}" dt="2025-10-28T15:56:05.152" v="1315" actId="20577"/>
        <pc:sldMkLst>
          <pc:docMk/>
          <pc:sldMk cId="1816614792" sldId="257"/>
        </pc:sldMkLst>
        <pc:spChg chg="mod ord">
          <ac:chgData name="Bhavatharini srinivasak kannan" userId="006e10d139b1534c" providerId="LiveId" clId="{E7E1EA50-FC21-416B-8AD3-3B3FB2E0C1DB}" dt="2025-10-28T15:39:04.408" v="1163" actId="6264"/>
          <ac:spMkLst>
            <pc:docMk/>
            <pc:sldMk cId="1816614792" sldId="257"/>
            <ac:spMk id="2" creationId="{723E759A-0732-65F8-ABFC-93E81441B8A8}"/>
          </ac:spMkLst>
        </pc:spChg>
        <pc:spChg chg="del mod">
          <ac:chgData name="Bhavatharini srinivasak kannan" userId="006e10d139b1534c" providerId="LiveId" clId="{E7E1EA50-FC21-416B-8AD3-3B3FB2E0C1DB}" dt="2025-10-28T15:36:02.351" v="1130" actId="21"/>
          <ac:spMkLst>
            <pc:docMk/>
            <pc:sldMk cId="1816614792" sldId="257"/>
            <ac:spMk id="3" creationId="{FAE17474-C476-1051-3F37-A2159E2BEE57}"/>
          </ac:spMkLst>
        </pc:spChg>
        <pc:spChg chg="mod ord">
          <ac:chgData name="Bhavatharini srinivasak kannan" userId="006e10d139b1534c" providerId="LiveId" clId="{E7E1EA50-FC21-416B-8AD3-3B3FB2E0C1DB}" dt="2025-10-28T15:39:04.408" v="1163" actId="6264"/>
          <ac:spMkLst>
            <pc:docMk/>
            <pc:sldMk cId="1816614792" sldId="257"/>
            <ac:spMk id="4" creationId="{85FF5BCC-B36E-DFE5-103F-31FA12632094}"/>
          </ac:spMkLst>
        </pc:spChg>
        <pc:spChg chg="mod ord">
          <ac:chgData name="Bhavatharini srinivasak kannan" userId="006e10d139b1534c" providerId="LiveId" clId="{E7E1EA50-FC21-416B-8AD3-3B3FB2E0C1DB}" dt="2025-10-28T15:39:04.408" v="1163" actId="6264"/>
          <ac:spMkLst>
            <pc:docMk/>
            <pc:sldMk cId="1816614792" sldId="257"/>
            <ac:spMk id="5" creationId="{70253399-F526-B4B1-D444-32B3A164A39F}"/>
          </ac:spMkLst>
        </pc:spChg>
        <pc:spChg chg="add del mod">
          <ac:chgData name="Bhavatharini srinivasak kannan" userId="006e10d139b1534c" providerId="LiveId" clId="{E7E1EA50-FC21-416B-8AD3-3B3FB2E0C1DB}" dt="2025-10-28T15:37:37.267" v="1131"/>
          <ac:spMkLst>
            <pc:docMk/>
            <pc:sldMk cId="1816614792" sldId="257"/>
            <ac:spMk id="7" creationId="{F2BBECEF-F11C-4516-B34A-7EC62EFCF35D}"/>
          </ac:spMkLst>
        </pc:spChg>
        <pc:spChg chg="add del mod">
          <ac:chgData name="Bhavatharini srinivasak kannan" userId="006e10d139b1534c" providerId="LiveId" clId="{E7E1EA50-FC21-416B-8AD3-3B3FB2E0C1DB}" dt="2025-10-28T15:56:05.152" v="1315" actId="20577"/>
          <ac:spMkLst>
            <pc:docMk/>
            <pc:sldMk cId="1816614792" sldId="257"/>
            <ac:spMk id="8" creationId="{17173DBA-E621-4E7F-9D73-75B4FC664251}"/>
          </ac:spMkLst>
        </pc:spChg>
        <pc:spChg chg="add del mod">
          <ac:chgData name="Bhavatharini srinivasak kannan" userId="006e10d139b1534c" providerId="LiveId" clId="{E7E1EA50-FC21-416B-8AD3-3B3FB2E0C1DB}" dt="2025-10-28T15:39:04.408" v="1163" actId="6264"/>
          <ac:spMkLst>
            <pc:docMk/>
            <pc:sldMk cId="1816614792" sldId="257"/>
            <ac:spMk id="9" creationId="{D139B5C7-08CA-43BE-84EF-2926CDF17844}"/>
          </ac:spMkLst>
        </pc:spChg>
        <pc:spChg chg="add del mod">
          <ac:chgData name="Bhavatharini srinivasak kannan" userId="006e10d139b1534c" providerId="LiveId" clId="{E7E1EA50-FC21-416B-8AD3-3B3FB2E0C1DB}" dt="2025-10-28T15:39:04.408" v="1163" actId="6264"/>
          <ac:spMkLst>
            <pc:docMk/>
            <pc:sldMk cId="1816614792" sldId="257"/>
            <ac:spMk id="10" creationId="{EFA6A4FB-1ECC-406E-BB95-E5ACA15AD35A}"/>
          </ac:spMkLst>
        </pc:spChg>
        <pc:spChg chg="add del mod">
          <ac:chgData name="Bhavatharini srinivasak kannan" userId="006e10d139b1534c" providerId="LiveId" clId="{E7E1EA50-FC21-416B-8AD3-3B3FB2E0C1DB}" dt="2025-10-28T15:39:04.408" v="1163" actId="6264"/>
          <ac:spMkLst>
            <pc:docMk/>
            <pc:sldMk cId="1816614792" sldId="257"/>
            <ac:spMk id="11" creationId="{B0AC5619-62C7-4845-8DFB-D716D2893EFF}"/>
          </ac:spMkLst>
        </pc:spChg>
        <pc:spChg chg="add del mod ord">
          <ac:chgData name="Bhavatharini srinivasak kannan" userId="006e10d139b1534c" providerId="LiveId" clId="{E7E1EA50-FC21-416B-8AD3-3B3FB2E0C1DB}" dt="2025-10-28T15:39:04.408" v="1163" actId="6264"/>
          <ac:spMkLst>
            <pc:docMk/>
            <pc:sldMk cId="1816614792" sldId="257"/>
            <ac:spMk id="12" creationId="{A04BF212-5A49-433B-81F8-8B772A32DCC5}"/>
          </ac:spMkLst>
        </pc:spChg>
      </pc:sldChg>
      <pc:sldChg chg="modSp mod">
        <pc:chgData name="Bhavatharini srinivasak kannan" userId="006e10d139b1534c" providerId="LiveId" clId="{E7E1EA50-FC21-416B-8AD3-3B3FB2E0C1DB}" dt="2025-10-28T17:18:30.997" v="1324"/>
        <pc:sldMkLst>
          <pc:docMk/>
          <pc:sldMk cId="519586359" sldId="258"/>
        </pc:sldMkLst>
        <pc:graphicFrameChg chg="mod modGraphic">
          <ac:chgData name="Bhavatharini srinivasak kannan" userId="006e10d139b1534c" providerId="LiveId" clId="{E7E1EA50-FC21-416B-8AD3-3B3FB2E0C1DB}" dt="2025-10-28T17:18:30.997" v="1324"/>
          <ac:graphicFrameMkLst>
            <pc:docMk/>
            <pc:sldMk cId="519586359" sldId="258"/>
            <ac:graphicFrameMk id="7" creationId="{ACE64048-76D1-E559-97A6-1E9DA8CC9F64}"/>
          </ac:graphicFrameMkLst>
        </pc:graphicFrameChg>
      </pc:sldChg>
      <pc:sldChg chg="addSp delSp modSp mod">
        <pc:chgData name="Bhavatharini srinivasak kannan" userId="006e10d139b1534c" providerId="LiveId" clId="{E7E1EA50-FC21-416B-8AD3-3B3FB2E0C1DB}" dt="2025-10-28T15:41:12.353" v="1201" actId="27636"/>
        <pc:sldMkLst>
          <pc:docMk/>
          <pc:sldMk cId="2832692384" sldId="259"/>
        </pc:sldMkLst>
        <pc:spChg chg="mod">
          <ac:chgData name="Bhavatharini srinivasak kannan" userId="006e10d139b1534c" providerId="LiveId" clId="{E7E1EA50-FC21-416B-8AD3-3B3FB2E0C1DB}" dt="2025-10-28T15:41:12.353" v="1201" actId="27636"/>
          <ac:spMkLst>
            <pc:docMk/>
            <pc:sldMk cId="2832692384" sldId="259"/>
            <ac:spMk id="3" creationId="{FE67243E-1300-82BE-9968-6837E801AFFC}"/>
          </ac:spMkLst>
        </pc:spChg>
        <pc:spChg chg="add del">
          <ac:chgData name="Bhavatharini srinivasak kannan" userId="006e10d139b1534c" providerId="LiveId" clId="{E7E1EA50-FC21-416B-8AD3-3B3FB2E0C1DB}" dt="2025-10-21T02:54:30.010" v="57" actId="11529"/>
          <ac:spMkLst>
            <pc:docMk/>
            <pc:sldMk cId="2832692384" sldId="259"/>
            <ac:spMk id="6" creationId="{9EC68FB3-EBC3-4556-B4C2-122A0ECDDB50}"/>
          </ac:spMkLst>
        </pc:spChg>
        <pc:spChg chg="add del mod">
          <ac:chgData name="Bhavatharini srinivasak kannan" userId="006e10d139b1534c" providerId="LiveId" clId="{E7E1EA50-FC21-416B-8AD3-3B3FB2E0C1DB}" dt="2025-10-21T02:54:54.034" v="61" actId="11529"/>
          <ac:spMkLst>
            <pc:docMk/>
            <pc:sldMk cId="2832692384" sldId="259"/>
            <ac:spMk id="7" creationId="{D4F4C108-467F-4EE6-9BE0-E7C9ECF056B2}"/>
          </ac:spMkLst>
        </pc:spChg>
        <pc:spChg chg="add del mod">
          <ac:chgData name="Bhavatharini srinivasak kannan" userId="006e10d139b1534c" providerId="LiveId" clId="{E7E1EA50-FC21-416B-8AD3-3B3FB2E0C1DB}" dt="2025-10-21T02:55:49.123" v="70"/>
          <ac:spMkLst>
            <pc:docMk/>
            <pc:sldMk cId="2832692384" sldId="259"/>
            <ac:spMk id="8" creationId="{ABC33AF9-D350-4A82-96E0-E0E5A25CCC95}"/>
          </ac:spMkLst>
        </pc:spChg>
        <pc:spChg chg="add del mod">
          <ac:chgData name="Bhavatharini srinivasak kannan" userId="006e10d139b1534c" providerId="LiveId" clId="{E7E1EA50-FC21-416B-8AD3-3B3FB2E0C1DB}" dt="2025-10-21T02:55:49.091" v="68" actId="21"/>
          <ac:spMkLst>
            <pc:docMk/>
            <pc:sldMk cId="2832692384" sldId="259"/>
            <ac:spMk id="9" creationId="{55A1DB91-7F20-4CCF-8AD8-47DD7930E0BD}"/>
          </ac:spMkLst>
        </pc:spChg>
        <pc:spChg chg="add mod">
          <ac:chgData name="Bhavatharini srinivasak kannan" userId="006e10d139b1534c" providerId="LiveId" clId="{E7E1EA50-FC21-416B-8AD3-3B3FB2E0C1DB}" dt="2025-10-21T02:58:02.454" v="118" actId="1076"/>
          <ac:spMkLst>
            <pc:docMk/>
            <pc:sldMk cId="2832692384" sldId="259"/>
            <ac:spMk id="10" creationId="{8DDF8275-F926-46B3-8428-28A6FA64CD7A}"/>
          </ac:spMkLst>
        </pc:spChg>
        <pc:spChg chg="add del mod">
          <ac:chgData name="Bhavatharini srinivasak kannan" userId="006e10d139b1534c" providerId="LiveId" clId="{E7E1EA50-FC21-416B-8AD3-3B3FB2E0C1DB}" dt="2025-10-21T02:57:13.688" v="103"/>
          <ac:spMkLst>
            <pc:docMk/>
            <pc:sldMk cId="2832692384" sldId="259"/>
            <ac:spMk id="11" creationId="{51B29A94-7159-4E95-9AB9-CF0351BA5BD0}"/>
          </ac:spMkLst>
        </pc:spChg>
      </pc:sldChg>
      <pc:sldChg chg="addSp delSp modSp mod modClrScheme chgLayout">
        <pc:chgData name="Bhavatharini srinivasak kannan" userId="006e10d139b1534c" providerId="LiveId" clId="{E7E1EA50-FC21-416B-8AD3-3B3FB2E0C1DB}" dt="2025-10-22T14:37:25.252" v="158" actId="14100"/>
        <pc:sldMkLst>
          <pc:docMk/>
          <pc:sldMk cId="2805269521" sldId="260"/>
        </pc:sldMkLst>
        <pc:spChg chg="mod ord">
          <ac:chgData name="Bhavatharini srinivasak kannan" userId="006e10d139b1534c" providerId="LiveId" clId="{E7E1EA50-FC21-416B-8AD3-3B3FB2E0C1DB}" dt="2025-10-22T14:34:57.125" v="147" actId="27636"/>
          <ac:spMkLst>
            <pc:docMk/>
            <pc:sldMk cId="2805269521" sldId="260"/>
            <ac:spMk id="2" creationId="{1F358887-D4AD-6383-79D6-F528D34824D4}"/>
          </ac:spMkLst>
        </pc:spChg>
        <pc:spChg chg="del mod ord">
          <ac:chgData name="Bhavatharini srinivasak kannan" userId="006e10d139b1534c" providerId="LiveId" clId="{E7E1EA50-FC21-416B-8AD3-3B3FB2E0C1DB}" dt="2025-10-22T14:34:57.109" v="146" actId="700"/>
          <ac:spMkLst>
            <pc:docMk/>
            <pc:sldMk cId="2805269521" sldId="260"/>
            <ac:spMk id="3" creationId="{CB511744-1841-7314-5231-7CC4C07DDED0}"/>
          </ac:spMkLst>
        </pc:spChg>
        <pc:spChg chg="mod ord">
          <ac:chgData name="Bhavatharini srinivasak kannan" userId="006e10d139b1534c" providerId="LiveId" clId="{E7E1EA50-FC21-416B-8AD3-3B3FB2E0C1DB}" dt="2025-10-22T14:34:57.109" v="146" actId="700"/>
          <ac:spMkLst>
            <pc:docMk/>
            <pc:sldMk cId="2805269521" sldId="260"/>
            <ac:spMk id="4" creationId="{E47BACE5-322B-3F55-2CA9-8E1D4117021B}"/>
          </ac:spMkLst>
        </pc:spChg>
        <pc:spChg chg="mod ord">
          <ac:chgData name="Bhavatharini srinivasak kannan" userId="006e10d139b1534c" providerId="LiveId" clId="{E7E1EA50-FC21-416B-8AD3-3B3FB2E0C1DB}" dt="2025-10-22T14:34:57.109" v="146" actId="700"/>
          <ac:spMkLst>
            <pc:docMk/>
            <pc:sldMk cId="2805269521" sldId="260"/>
            <ac:spMk id="5" creationId="{A7D1AF6B-7EFE-60E0-2350-AE083D01AD8A}"/>
          </ac:spMkLst>
        </pc:spChg>
        <pc:spChg chg="add del mod ord">
          <ac:chgData name="Bhavatharini srinivasak kannan" userId="006e10d139b1534c" providerId="LiveId" clId="{E7E1EA50-FC21-416B-8AD3-3B3FB2E0C1DB}" dt="2025-10-22T14:36:36.691" v="148" actId="931"/>
          <ac:spMkLst>
            <pc:docMk/>
            <pc:sldMk cId="2805269521" sldId="260"/>
            <ac:spMk id="6" creationId="{B6CBB31A-3AC9-4F6E-AB8E-D6159ED3C20C}"/>
          </ac:spMkLst>
        </pc:spChg>
        <pc:spChg chg="add del mod ord">
          <ac:chgData name="Bhavatharini srinivasak kannan" userId="006e10d139b1534c" providerId="LiveId" clId="{E7E1EA50-FC21-416B-8AD3-3B3FB2E0C1DB}" dt="2025-10-22T14:37:12.452" v="154" actId="931"/>
          <ac:spMkLst>
            <pc:docMk/>
            <pc:sldMk cId="2805269521" sldId="260"/>
            <ac:spMk id="7" creationId="{EA01162A-E2C1-4EAF-85AC-4EEE51ABCACB}"/>
          </ac:spMkLst>
        </pc:spChg>
        <pc:picChg chg="add mod">
          <ac:chgData name="Bhavatharini srinivasak kannan" userId="006e10d139b1534c" providerId="LiveId" clId="{E7E1EA50-FC21-416B-8AD3-3B3FB2E0C1DB}" dt="2025-10-22T14:36:58.261" v="153" actId="14100"/>
          <ac:picMkLst>
            <pc:docMk/>
            <pc:sldMk cId="2805269521" sldId="260"/>
            <ac:picMk id="9" creationId="{626A6B74-DA59-4D9D-936A-07D48A46B437}"/>
          </ac:picMkLst>
        </pc:picChg>
        <pc:picChg chg="add mod">
          <ac:chgData name="Bhavatharini srinivasak kannan" userId="006e10d139b1534c" providerId="LiveId" clId="{E7E1EA50-FC21-416B-8AD3-3B3FB2E0C1DB}" dt="2025-10-22T14:37:25.252" v="158" actId="14100"/>
          <ac:picMkLst>
            <pc:docMk/>
            <pc:sldMk cId="2805269521" sldId="260"/>
            <ac:picMk id="11" creationId="{F96C426B-935B-42B8-90B4-50A36AC37695}"/>
          </ac:picMkLst>
        </pc:picChg>
      </pc:sldChg>
      <pc:sldChg chg="addSp delSp modSp mod">
        <pc:chgData name="Bhavatharini srinivasak kannan" userId="006e10d139b1534c" providerId="LiveId" clId="{E7E1EA50-FC21-416B-8AD3-3B3FB2E0C1DB}" dt="2025-10-25T05:52:38.023" v="818" actId="20577"/>
        <pc:sldMkLst>
          <pc:docMk/>
          <pc:sldMk cId="1263363521" sldId="261"/>
        </pc:sldMkLst>
        <pc:spChg chg="mod">
          <ac:chgData name="Bhavatharini srinivasak kannan" userId="006e10d139b1534c" providerId="LiveId" clId="{E7E1EA50-FC21-416B-8AD3-3B3FB2E0C1DB}" dt="2025-10-25T05:52:38.023" v="818" actId="20577"/>
          <ac:spMkLst>
            <pc:docMk/>
            <pc:sldMk cId="1263363521" sldId="261"/>
            <ac:spMk id="3" creationId="{4B9409AF-1BD6-CFDC-B172-AD3D38536AC2}"/>
          </ac:spMkLst>
        </pc:spChg>
        <pc:spChg chg="add del mod">
          <ac:chgData name="Bhavatharini srinivasak kannan" userId="006e10d139b1534c" providerId="LiveId" clId="{E7E1EA50-FC21-416B-8AD3-3B3FB2E0C1DB}" dt="2025-10-25T05:20:23.936" v="256" actId="21"/>
          <ac:spMkLst>
            <pc:docMk/>
            <pc:sldMk cId="1263363521" sldId="261"/>
            <ac:spMk id="6" creationId="{50537D4A-7697-48DF-9812-39701A05DD81}"/>
          </ac:spMkLst>
        </pc:spChg>
      </pc:sldChg>
      <pc:sldChg chg="modSp mod">
        <pc:chgData name="Bhavatharini srinivasak kannan" userId="006e10d139b1534c" providerId="LiveId" clId="{E7E1EA50-FC21-416B-8AD3-3B3FB2E0C1DB}" dt="2025-10-28T14:22:33.239" v="1128" actId="1076"/>
        <pc:sldMkLst>
          <pc:docMk/>
          <pc:sldMk cId="752607158" sldId="262"/>
        </pc:sldMkLst>
        <pc:spChg chg="mod">
          <ac:chgData name="Bhavatharini srinivasak kannan" userId="006e10d139b1534c" providerId="LiveId" clId="{E7E1EA50-FC21-416B-8AD3-3B3FB2E0C1DB}" dt="2025-10-28T14:22:33.239" v="1128" actId="1076"/>
          <ac:spMkLst>
            <pc:docMk/>
            <pc:sldMk cId="752607158" sldId="262"/>
            <ac:spMk id="3" creationId="{D3AB1971-AF7F-80EE-26ED-EA8A7E8C7C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c/006e10d139b1534c/ETEeQFDsRs1OlSZ__inBpnkByRgGbf6LQkjRLhRNjN2rRg" TargetMode="External"/><Relationship Id="rId2" Type="http://schemas.openxmlformats.org/officeDocument/2006/relationships/hyperlink" Target="https://github.com/sbhavatharini0110-web/Artificial-Intelligence-Mini-Project/blob/0da6b031034dbad2d388a002db8d7942689794e8/A*_alg_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AILAB_MINI_PPT_39.ppt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analysis of A search algorithm for route optimization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764136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BHAVATHARINI.S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10/28/2025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7173DBA-E621-4E7F-9D73-75B4FC6642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7352" y="1047651"/>
            <a:ext cx="11529848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00" b="1" dirty="0"/>
              <a:t>Artificial Intelligence (AI)</a:t>
            </a:r>
            <a:r>
              <a:rPr lang="en-US" sz="2500" dirty="0"/>
              <a:t> enables machines to </a:t>
            </a:r>
            <a:r>
              <a:rPr lang="en-US" sz="2500" b="1" dirty="0"/>
              <a:t>think, learn, and make decisions</a:t>
            </a:r>
            <a:r>
              <a:rPr lang="en-US" sz="2500" dirty="0"/>
              <a:t> like humans.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00" dirty="0"/>
              <a:t>It applies data-driven algorithms to solve real-world problems efficiently</a:t>
            </a:r>
            <a:r>
              <a:rPr lang="en-US" sz="1600" dirty="0"/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00" dirty="0"/>
              <a:t>AI is widely used in automation, robotics, and intelligent navigation systems.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00" b="1" dirty="0"/>
              <a:t>Project Focus:</a:t>
            </a:r>
            <a:r>
              <a:rPr lang="en-US" sz="2500" dirty="0"/>
              <a:t> Implement and analyze the </a:t>
            </a:r>
            <a:r>
              <a:rPr lang="en-US" sz="2500" b="1" dirty="0"/>
              <a:t>A*</a:t>
            </a:r>
            <a:r>
              <a:rPr lang="en-US" sz="2500" dirty="0"/>
              <a:t> Search Algorithm for route optimization.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00" b="1" dirty="0"/>
              <a:t>Problem Statement:</a:t>
            </a:r>
            <a:r>
              <a:rPr lang="en-US" sz="2500" dirty="0"/>
              <a:t> Finding the shortest and most efficient route between two nodes while minimizing computation time.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5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00" b="1" dirty="0"/>
              <a:t>Goal:</a:t>
            </a:r>
            <a:r>
              <a:rPr lang="en-US" sz="2500" dirty="0"/>
              <a:t> To develop a system that uses heuristic-based search to achieve faster and optimal pathfinding compared to traditional methods like </a:t>
            </a:r>
            <a:r>
              <a:rPr lang="en-US" sz="2500" dirty="0" err="1"/>
              <a:t>dijkstra</a:t>
            </a:r>
            <a:r>
              <a:rPr lang="en-US" sz="2500" dirty="0"/>
              <a:t> algorithm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5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00" b="1" dirty="0"/>
              <a:t>Expected Output:</a:t>
            </a:r>
            <a:r>
              <a:rPr lang="en-US" sz="2500" dirty="0"/>
              <a:t> Display the </a:t>
            </a:r>
            <a:r>
              <a:rPr lang="en-US" sz="2500" b="1" dirty="0"/>
              <a:t>optimal path, total cost, and execution time</a:t>
            </a:r>
            <a:r>
              <a:rPr lang="en-US" sz="2500" dirty="0"/>
              <a:t>, proving that </a:t>
            </a:r>
            <a:r>
              <a:rPr lang="en-US" sz="2500" b="1" dirty="0"/>
              <a:t>A*</a:t>
            </a:r>
            <a:r>
              <a:rPr lang="en-US" sz="2500" dirty="0"/>
              <a:t> achieves better performance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750818"/>
          </a:xfrm>
        </p:spPr>
        <p:txBody>
          <a:bodyPr>
            <a:normAutofit/>
          </a:bodyPr>
          <a:lstStyle/>
          <a:p>
            <a:r>
              <a:rPr lang="en-US" sz="2500" dirty="0"/>
              <a:t>The </a:t>
            </a:r>
            <a:r>
              <a:rPr lang="en-US" sz="2500" b="1" dirty="0"/>
              <a:t>A*</a:t>
            </a:r>
            <a:r>
              <a:rPr lang="en-US" sz="2500" dirty="0"/>
              <a:t> Search Algorithm is a heuristic-based search technique that finds the least-cost path from a start node to a goal node. It uses the evaluation function:</a:t>
            </a:r>
            <a:br>
              <a:rPr lang="en-US" sz="2500" dirty="0"/>
            </a:br>
            <a:r>
              <a:rPr lang="en-US" sz="2500" dirty="0"/>
              <a:t>                                                </a:t>
            </a:r>
            <a:br>
              <a:rPr lang="en-US" sz="2500" dirty="0"/>
            </a:br>
            <a:r>
              <a:rPr lang="en-US" sz="2500" dirty="0"/>
              <a:t>where,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g(n)</a:t>
            </a:r>
            <a:r>
              <a:rPr lang="en-US" sz="2500" dirty="0"/>
              <a:t> is the actual cost from the start node to the current node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h(n)</a:t>
            </a:r>
            <a:r>
              <a:rPr lang="en-US" sz="2500" dirty="0"/>
              <a:t> is the estimated cost from the current node to the goal (heuristic).</a:t>
            </a:r>
          </a:p>
          <a:p>
            <a:r>
              <a:rPr lang="en-US" sz="2500" dirty="0"/>
              <a:t>Other algorithms like </a:t>
            </a:r>
            <a:r>
              <a:rPr lang="en-US" sz="2500" b="1" dirty="0"/>
              <a:t>Dijkstra’s algorithm</a:t>
            </a:r>
            <a:r>
              <a:rPr lang="en-US" sz="2500" dirty="0"/>
              <a:t> and </a:t>
            </a:r>
            <a:r>
              <a:rPr lang="en-US" sz="2500" b="1" dirty="0"/>
              <a:t>Greedy Best-First Search</a:t>
            </a:r>
            <a:r>
              <a:rPr lang="en-US" sz="2500" dirty="0"/>
              <a:t> are also used for route optimization, but A* outperforms them by combining both path cost and heuristic intelligence.</a:t>
            </a:r>
          </a:p>
          <a:p>
            <a:r>
              <a:rPr lang="en-US" sz="2500" b="1" dirty="0"/>
              <a:t>Justification:</a:t>
            </a:r>
            <a:r>
              <a:rPr lang="en-US" sz="2500" dirty="0"/>
              <a:t> A* is chosen because it provides optimal and efficient solutions when using a good heuristic, making it ideal for route optimization and navigation problems.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DF8275-F926-46B3-8428-28A6FA64CD7A}"/>
              </a:ext>
            </a:extLst>
          </p:cNvPr>
          <p:cNvSpPr/>
          <p:nvPr/>
        </p:nvSpPr>
        <p:spPr>
          <a:xfrm>
            <a:off x="4130566" y="1839310"/>
            <a:ext cx="3069020" cy="588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2400" b="1" dirty="0"/>
              <a:t>f(n) = g(n) + h(n)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48960"/>
              </p:ext>
            </p:extLst>
          </p:nvPr>
        </p:nvGraphicFramePr>
        <p:xfrm>
          <a:off x="1854200" y="2205222"/>
          <a:ext cx="8128000" cy="3383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5337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2663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2"/>
                        </a:rPr>
                        <a:t>https://github.com/sbhavatharini0110-web/Artificial-Intelligence-Mini-Project/blob/0da6b031034dbad2d388a002db8d7942689794e8/A*_alg_code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3"/>
                        </a:rPr>
                        <a:t>https://1drv.ms/w/c/006e10d139b1534c/ETEeQFDsRs1OlSZ__inBpnkByRgGbf6LQkjRLhRNjN2rRg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4"/>
                        </a:rPr>
                        <a:t>https://1drv.ms/p/c/006e10d139b1534c/EZ6UuflkL91FuaLS0Pcpk98BztYCpeBsjJYvNf7RFbvn4Q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6A6B74-DA59-4D9D-936A-07D48A46B4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" y="1975945"/>
            <a:ext cx="5778062" cy="4380405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6C426B-935B-42B8-90B4-50A36AC376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975945"/>
            <a:ext cx="5778061" cy="438040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EXPLANATION:-</a:t>
            </a:r>
          </a:p>
          <a:p>
            <a:r>
              <a:rPr lang="en-US" dirty="0"/>
              <a:t>Implemented the A* Search algorithm to find the most efficient route between selected nodes and compared its performance with Dijkstra’s algorithm</a:t>
            </a:r>
          </a:p>
          <a:p>
            <a:r>
              <a:rPr lang="en-US" dirty="0"/>
              <a:t>The output displays the optimal path, total cost, execution time , and visualization proving that A* performs faster and expands fewer nodes due to its heuristic based search </a:t>
            </a:r>
          </a:p>
          <a:p>
            <a:pPr marL="0" lvl="0" indent="0">
              <a:buNone/>
            </a:pPr>
            <a:r>
              <a:rPr lang="en-US" dirty="0"/>
              <a:t>FUTURE ENHANCEMENT:-</a:t>
            </a:r>
          </a:p>
          <a:p>
            <a:r>
              <a:rPr lang="en-US" dirty="0"/>
              <a:t>Integrate real world map data (GPS/Google Maps API)  for practical route optimization </a:t>
            </a:r>
          </a:p>
          <a:p>
            <a:r>
              <a:rPr lang="en-US" dirty="0"/>
              <a:t>Extend the model to handle dynamic traffic conditions and real time path updates.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237"/>
            <a:ext cx="10515600" cy="4909637"/>
          </a:xfrm>
        </p:spPr>
        <p:txBody>
          <a:bodyPr/>
          <a:lstStyle/>
          <a:p>
            <a:pPr lvl="0"/>
            <a:r>
              <a:rPr lang="en-US" dirty="0"/>
              <a:t>Russell, S., &amp; </a:t>
            </a:r>
            <a:r>
              <a:rPr lang="en-US" dirty="0" err="1"/>
              <a:t>Norvig</a:t>
            </a:r>
            <a:r>
              <a:rPr lang="en-US" dirty="0"/>
              <a:t>, P. (2021). </a:t>
            </a:r>
            <a:r>
              <a:rPr lang="en-US" i="1" dirty="0"/>
              <a:t>Artificial Intelligence: A Modern Approach</a:t>
            </a:r>
            <a:r>
              <a:rPr lang="en-US" dirty="0"/>
              <a:t> (4th Ed.).</a:t>
            </a:r>
          </a:p>
          <a:p>
            <a:pPr lvl="0"/>
            <a:r>
              <a:rPr lang="en-US" dirty="0" err="1"/>
              <a:t>GeeksforGeeks</a:t>
            </a:r>
            <a:r>
              <a:rPr lang="en-US" dirty="0"/>
              <a:t> – A* Search Algorithm Explanation. </a:t>
            </a:r>
          </a:p>
          <a:p>
            <a:pPr lvl="0"/>
            <a:r>
              <a:rPr lang="en-IN" dirty="0" err="1"/>
              <a:t>TutorialsPoint</a:t>
            </a:r>
            <a:r>
              <a:rPr lang="en-IN" dirty="0"/>
              <a:t> – Artificial Intelligence Search Techniques.</a:t>
            </a:r>
            <a:endParaRPr lang="en-US" dirty="0"/>
          </a:p>
          <a:p>
            <a:pPr lvl="0"/>
            <a:r>
              <a:rPr lang="en-US" dirty="0"/>
              <a:t>Gate smashers – A* search algorithm in AI (</a:t>
            </a:r>
            <a:r>
              <a:rPr lang="en-US" dirty="0" err="1"/>
              <a:t>Youtube</a:t>
            </a:r>
            <a:r>
              <a:rPr lang="en-US" dirty="0"/>
              <a:t> video)</a:t>
            </a:r>
          </a:p>
          <a:p>
            <a:pPr lvl="0"/>
            <a:r>
              <a:rPr lang="en-US" dirty="0"/>
              <a:t>Towards Data Science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i="1" dirty="0"/>
              <a:t>Understanding A</a:t>
            </a:r>
            <a:r>
              <a:rPr lang="en-US" dirty="0"/>
              <a:t> Pathfinding and its Implementation in Python.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569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DEPARTMENT OF ARTIFICIAL INTELLIGENCE AND DATA SCIENCE ACADEMIC YEAR 2025 - 2026 SEMESTER III ARTIFICIAL INTELLIGENCE LABORATORY  MINI PROJECT REVIEW   Implementation and analysis of A search algorithm for route optimization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 ACADEMIC YEAR 2025 - 2026 SEMESTER III ARTIFICIAL INTELLIGENCE LABORATORY  MINI PROJECT REVIEW   Implementation and analysis of A search algorithm for route optimization</dc:title>
  <dc:creator>SANKAR GANESH K</dc:creator>
  <cp:lastModifiedBy>Bhavatharini srinivasak kannan</cp:lastModifiedBy>
  <cp:revision>20</cp:revision>
  <dcterms:created xsi:type="dcterms:W3CDTF">2025-10-18T08:57:34Z</dcterms:created>
  <dcterms:modified xsi:type="dcterms:W3CDTF">2025-10-28T17:29:11Z</dcterms:modified>
</cp:coreProperties>
</file>