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85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20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929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046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6687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279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9325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4577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2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2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7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95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6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67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35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4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8691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0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6" r:id="rId1"/>
    <p:sldLayoutId id="2147484187" r:id="rId2"/>
    <p:sldLayoutId id="2147484188" r:id="rId3"/>
    <p:sldLayoutId id="2147484189" r:id="rId4"/>
    <p:sldLayoutId id="2147484190" r:id="rId5"/>
    <p:sldLayoutId id="2147484191" r:id="rId6"/>
    <p:sldLayoutId id="2147484192" r:id="rId7"/>
    <p:sldLayoutId id="2147484193" r:id="rId8"/>
    <p:sldLayoutId id="2147484194" r:id="rId9"/>
    <p:sldLayoutId id="2147484195" r:id="rId10"/>
    <p:sldLayoutId id="2147484196" r:id="rId11"/>
    <p:sldLayoutId id="2147484197" r:id="rId12"/>
    <p:sldLayoutId id="2147484198" r:id="rId13"/>
    <p:sldLayoutId id="2147484199" r:id="rId14"/>
    <p:sldLayoutId id="2147484200" r:id="rId15"/>
    <p:sldLayoutId id="2147484201" r:id="rId16"/>
    <p:sldLayoutId id="214748420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TEAM-4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							ANAND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614411"/>
            <a:ext cx="10058400" cy="333562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FF0000"/>
                </a:solidFill>
              </a:rPr>
              <a:t>Invite a friend 	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efer </a:t>
            </a:r>
            <a:r>
              <a:rPr lang="en-US" dirty="0">
                <a:solidFill>
                  <a:srgbClr val="FF0000"/>
                </a:solidFill>
              </a:rPr>
              <a:t>friend 	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all </a:t>
            </a:r>
            <a:r>
              <a:rPr lang="en-US" dirty="0">
                <a:solidFill>
                  <a:srgbClr val="FF0000"/>
                </a:solidFill>
              </a:rPr>
              <a:t>post/delete 	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 smtClean="0">
                <a:solidFill>
                  <a:srgbClr val="FF0000"/>
                </a:solidFill>
              </a:rPr>
              <a:t>ser's </a:t>
            </a:r>
            <a:r>
              <a:rPr lang="en-US" dirty="0">
                <a:solidFill>
                  <a:srgbClr val="FF0000"/>
                </a:solidFill>
              </a:rPr>
              <a:t>wall 	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FF0000"/>
                </a:solidFill>
              </a:rPr>
              <a:t>Status 	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9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nvite </a:t>
            </a:r>
            <a:r>
              <a:rPr lang="en-US" dirty="0"/>
              <a:t>a </a:t>
            </a:r>
            <a:r>
              <a:rPr lang="en-US" dirty="0" smtClean="0"/>
              <a:t>Friend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Invite a Friend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Tables used from DB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>
                <a:solidFill>
                  <a:srgbClr val="00B050"/>
                </a:solidFill>
              </a:rPr>
              <a:t>1.User Profile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2.Email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MVC Layout :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1.	Controller </a:t>
            </a:r>
            <a:r>
              <a:rPr lang="en-US" dirty="0">
                <a:solidFill>
                  <a:srgbClr val="00B050"/>
                </a:solidFill>
              </a:rPr>
              <a:t>– </a:t>
            </a:r>
            <a:r>
              <a:rPr lang="en-US" dirty="0" err="1" smtClean="0">
                <a:solidFill>
                  <a:srgbClr val="00B050"/>
                </a:solidFill>
              </a:rPr>
              <a:t>PasswordController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2.	Service </a:t>
            </a:r>
            <a:r>
              <a:rPr lang="en-US" dirty="0">
                <a:solidFill>
                  <a:srgbClr val="00B050"/>
                </a:solidFill>
              </a:rPr>
              <a:t>Layer – </a:t>
            </a:r>
            <a:r>
              <a:rPr lang="en-US" dirty="0" err="1" smtClean="0">
                <a:solidFill>
                  <a:srgbClr val="00B050"/>
                </a:solidFill>
              </a:rPr>
              <a:t>IUserService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UserServiceImpl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3.	DAO </a:t>
            </a:r>
            <a:r>
              <a:rPr lang="en-US" dirty="0">
                <a:solidFill>
                  <a:srgbClr val="00B050"/>
                </a:solidFill>
              </a:rPr>
              <a:t>Layer – </a:t>
            </a:r>
            <a:r>
              <a:rPr lang="en-US" dirty="0" err="1" smtClean="0">
                <a:solidFill>
                  <a:srgbClr val="00B050"/>
                </a:solidFill>
              </a:rPr>
              <a:t>IUserDao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1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7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76246" y="786843"/>
            <a:ext cx="56974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you…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946" y="3150427"/>
            <a:ext cx="2514600" cy="1819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43223" y="2949262"/>
            <a:ext cx="413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DON’T ASK QUIRIES!!!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84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272</TotalTime>
  <Words>35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Courier New</vt:lpstr>
      <vt:lpstr>Garamond</vt:lpstr>
      <vt:lpstr>Organic</vt:lpstr>
      <vt:lpstr>TEAM-4</vt:lpstr>
      <vt:lpstr>Table of Contents</vt:lpstr>
      <vt:lpstr>Invite a Friend</vt:lpstr>
      <vt:lpstr>Invite a Friend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TEAM-4</dc:title>
  <dc:creator>D J S, Madhuri</dc:creator>
  <cp:lastModifiedBy>Macharla, Anand Preetham</cp:lastModifiedBy>
  <cp:revision>11</cp:revision>
  <dcterms:created xsi:type="dcterms:W3CDTF">2019-01-02T06:52:22Z</dcterms:created>
  <dcterms:modified xsi:type="dcterms:W3CDTF">2019-01-02T13:06:58Z</dcterms:modified>
</cp:coreProperties>
</file>