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32918400" cy="41148000"/>
  <p:notesSz cx="6858000" cy="9144000"/>
  <p:embeddedFontLst>
    <p:embeddedFont>
      <p:font typeface="Calibri" panose="020F0502020204030204" pitchFamily="34" charset="0"/>
      <p:regular r:id="rId5"/>
      <p:bold r:id="rId6"/>
      <p:italic r:id="rId7"/>
      <p:boldItalic r:id="rId8"/>
    </p:embeddedFont>
    <p:embeddedFont>
      <p:font typeface="Open Sans" panose="020B060603050402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960">
          <p15:clr>
            <a:srgbClr val="747775"/>
          </p15:clr>
        </p15:guide>
        <p15:guide id="2" pos="103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11"/>
    <p:restoredTop sz="94676"/>
  </p:normalViewPr>
  <p:slideViewPr>
    <p:cSldViewPr snapToGrid="0">
      <p:cViewPr>
        <p:scale>
          <a:sx n="63" d="100"/>
          <a:sy n="63" d="100"/>
        </p:scale>
        <p:origin x="360" y="-4608"/>
      </p:cViewPr>
      <p:guideLst>
        <p:guide orient="horz" pos="12960"/>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57721" y="685800"/>
            <a:ext cx="2743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06dbd1dc38_3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27" name="Google Shape;127;g306dbd1dc38_3_75:notes"/>
          <p:cNvSpPr>
            <a:spLocks noGrp="1" noRot="1" noChangeAspect="1"/>
          </p:cNvSpPr>
          <p:nvPr>
            <p:ph type="sldImg" idx="2"/>
          </p:nvPr>
        </p:nvSpPr>
        <p:spPr>
          <a:xfrm>
            <a:off x="2057400" y="685800"/>
            <a:ext cx="2743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22150" y="5956600"/>
            <a:ext cx="30674100" cy="164208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26300"/>
              <a:buNone/>
              <a:defRPr sz="26300"/>
            </a:lvl1pPr>
            <a:lvl2pPr lvl="1" algn="ctr">
              <a:spcBef>
                <a:spcPts val="0"/>
              </a:spcBef>
              <a:spcAft>
                <a:spcPts val="0"/>
              </a:spcAft>
              <a:buSzPts val="26300"/>
              <a:buNone/>
              <a:defRPr sz="26300"/>
            </a:lvl2pPr>
            <a:lvl3pPr lvl="2" algn="ctr">
              <a:spcBef>
                <a:spcPts val="0"/>
              </a:spcBef>
              <a:spcAft>
                <a:spcPts val="0"/>
              </a:spcAft>
              <a:buSzPts val="26300"/>
              <a:buNone/>
              <a:defRPr sz="26300"/>
            </a:lvl3pPr>
            <a:lvl4pPr lvl="3" algn="ctr">
              <a:spcBef>
                <a:spcPts val="0"/>
              </a:spcBef>
              <a:spcAft>
                <a:spcPts val="0"/>
              </a:spcAft>
              <a:buSzPts val="26300"/>
              <a:buNone/>
              <a:defRPr sz="26300"/>
            </a:lvl4pPr>
            <a:lvl5pPr lvl="4" algn="ctr">
              <a:spcBef>
                <a:spcPts val="0"/>
              </a:spcBef>
              <a:spcAft>
                <a:spcPts val="0"/>
              </a:spcAft>
              <a:buSzPts val="26300"/>
              <a:buNone/>
              <a:defRPr sz="26300"/>
            </a:lvl5pPr>
            <a:lvl6pPr lvl="5" algn="ctr">
              <a:spcBef>
                <a:spcPts val="0"/>
              </a:spcBef>
              <a:spcAft>
                <a:spcPts val="0"/>
              </a:spcAft>
              <a:buSzPts val="26300"/>
              <a:buNone/>
              <a:defRPr sz="26300"/>
            </a:lvl6pPr>
            <a:lvl7pPr lvl="6" algn="ctr">
              <a:spcBef>
                <a:spcPts val="0"/>
              </a:spcBef>
              <a:spcAft>
                <a:spcPts val="0"/>
              </a:spcAft>
              <a:buSzPts val="26300"/>
              <a:buNone/>
              <a:defRPr sz="26300"/>
            </a:lvl7pPr>
            <a:lvl8pPr lvl="7" algn="ctr">
              <a:spcBef>
                <a:spcPts val="0"/>
              </a:spcBef>
              <a:spcAft>
                <a:spcPts val="0"/>
              </a:spcAft>
              <a:buSzPts val="26300"/>
              <a:buNone/>
              <a:defRPr sz="26300"/>
            </a:lvl8pPr>
            <a:lvl9pPr lvl="8" algn="ctr">
              <a:spcBef>
                <a:spcPts val="0"/>
              </a:spcBef>
              <a:spcAft>
                <a:spcPts val="0"/>
              </a:spcAft>
              <a:buSzPts val="26300"/>
              <a:buNone/>
              <a:defRPr sz="26300"/>
            </a:lvl9pPr>
          </a:lstStyle>
          <a:p>
            <a:endParaRPr/>
          </a:p>
        </p:txBody>
      </p:sp>
      <p:sp>
        <p:nvSpPr>
          <p:cNvPr id="11" name="Google Shape;11;p2"/>
          <p:cNvSpPr txBox="1">
            <a:spLocks noGrp="1"/>
          </p:cNvSpPr>
          <p:nvPr>
            <p:ph type="subTitle" idx="1"/>
          </p:nvPr>
        </p:nvSpPr>
        <p:spPr>
          <a:xfrm>
            <a:off x="1122120" y="22673000"/>
            <a:ext cx="30674100" cy="6340800"/>
          </a:xfrm>
          <a:prstGeom prst="rect">
            <a:avLst/>
          </a:prstGeom>
        </p:spPr>
        <p:txBody>
          <a:bodyPr spcFirstLastPara="1" wrap="square" lIns="463225" tIns="463225" rIns="463225" bIns="463225" anchor="t" anchorCtr="0">
            <a:normAutofit/>
          </a:bodyPr>
          <a:lstStyle>
            <a:lvl1pPr lvl="0" algn="ctr">
              <a:lnSpc>
                <a:spcPct val="100000"/>
              </a:lnSpc>
              <a:spcBef>
                <a:spcPts val="0"/>
              </a:spcBef>
              <a:spcAft>
                <a:spcPts val="0"/>
              </a:spcAft>
              <a:buSzPts val="14200"/>
              <a:buNone/>
              <a:defRPr sz="14200"/>
            </a:lvl1pPr>
            <a:lvl2pPr lvl="1" algn="ctr">
              <a:lnSpc>
                <a:spcPct val="100000"/>
              </a:lnSpc>
              <a:spcBef>
                <a:spcPts val="0"/>
              </a:spcBef>
              <a:spcAft>
                <a:spcPts val="0"/>
              </a:spcAft>
              <a:buSzPts val="14200"/>
              <a:buNone/>
              <a:defRPr sz="14200"/>
            </a:lvl2pPr>
            <a:lvl3pPr lvl="2" algn="ctr">
              <a:lnSpc>
                <a:spcPct val="100000"/>
              </a:lnSpc>
              <a:spcBef>
                <a:spcPts val="0"/>
              </a:spcBef>
              <a:spcAft>
                <a:spcPts val="0"/>
              </a:spcAft>
              <a:buSzPts val="14200"/>
              <a:buNone/>
              <a:defRPr sz="14200"/>
            </a:lvl3pPr>
            <a:lvl4pPr lvl="3" algn="ctr">
              <a:lnSpc>
                <a:spcPct val="100000"/>
              </a:lnSpc>
              <a:spcBef>
                <a:spcPts val="0"/>
              </a:spcBef>
              <a:spcAft>
                <a:spcPts val="0"/>
              </a:spcAft>
              <a:buSzPts val="14200"/>
              <a:buNone/>
              <a:defRPr sz="14200"/>
            </a:lvl4pPr>
            <a:lvl5pPr lvl="4" algn="ctr">
              <a:lnSpc>
                <a:spcPct val="100000"/>
              </a:lnSpc>
              <a:spcBef>
                <a:spcPts val="0"/>
              </a:spcBef>
              <a:spcAft>
                <a:spcPts val="0"/>
              </a:spcAft>
              <a:buSzPts val="14200"/>
              <a:buNone/>
              <a:defRPr sz="14200"/>
            </a:lvl5pPr>
            <a:lvl6pPr lvl="5" algn="ctr">
              <a:lnSpc>
                <a:spcPct val="100000"/>
              </a:lnSpc>
              <a:spcBef>
                <a:spcPts val="0"/>
              </a:spcBef>
              <a:spcAft>
                <a:spcPts val="0"/>
              </a:spcAft>
              <a:buSzPts val="14200"/>
              <a:buNone/>
              <a:defRPr sz="14200"/>
            </a:lvl6pPr>
            <a:lvl7pPr lvl="6" algn="ctr">
              <a:lnSpc>
                <a:spcPct val="100000"/>
              </a:lnSpc>
              <a:spcBef>
                <a:spcPts val="0"/>
              </a:spcBef>
              <a:spcAft>
                <a:spcPts val="0"/>
              </a:spcAft>
              <a:buSzPts val="14200"/>
              <a:buNone/>
              <a:defRPr sz="14200"/>
            </a:lvl7pPr>
            <a:lvl8pPr lvl="7" algn="ctr">
              <a:lnSpc>
                <a:spcPct val="100000"/>
              </a:lnSpc>
              <a:spcBef>
                <a:spcPts val="0"/>
              </a:spcBef>
              <a:spcAft>
                <a:spcPts val="0"/>
              </a:spcAft>
              <a:buSzPts val="14200"/>
              <a:buNone/>
              <a:defRPr sz="14200"/>
            </a:lvl8pPr>
            <a:lvl9pPr lvl="8" algn="ctr">
              <a:lnSpc>
                <a:spcPct val="100000"/>
              </a:lnSpc>
              <a:spcBef>
                <a:spcPts val="0"/>
              </a:spcBef>
              <a:spcAft>
                <a:spcPts val="0"/>
              </a:spcAft>
              <a:buSzPts val="14200"/>
              <a:buNone/>
              <a:defRPr sz="14200"/>
            </a:lvl9pPr>
          </a:lstStyle>
          <a:p>
            <a:endParaRPr/>
          </a:p>
        </p:txBody>
      </p:sp>
      <p:sp>
        <p:nvSpPr>
          <p:cNvPr id="12" name="Google Shape;12;p2"/>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122120" y="8849000"/>
            <a:ext cx="30674100" cy="157080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60800"/>
              <a:buNone/>
              <a:defRPr sz="60800"/>
            </a:lvl1pPr>
            <a:lvl2pPr lvl="1" algn="ctr">
              <a:spcBef>
                <a:spcPts val="0"/>
              </a:spcBef>
              <a:spcAft>
                <a:spcPts val="0"/>
              </a:spcAft>
              <a:buSzPts val="60800"/>
              <a:buNone/>
              <a:defRPr sz="60800"/>
            </a:lvl2pPr>
            <a:lvl3pPr lvl="2" algn="ctr">
              <a:spcBef>
                <a:spcPts val="0"/>
              </a:spcBef>
              <a:spcAft>
                <a:spcPts val="0"/>
              </a:spcAft>
              <a:buSzPts val="60800"/>
              <a:buNone/>
              <a:defRPr sz="60800"/>
            </a:lvl3pPr>
            <a:lvl4pPr lvl="3" algn="ctr">
              <a:spcBef>
                <a:spcPts val="0"/>
              </a:spcBef>
              <a:spcAft>
                <a:spcPts val="0"/>
              </a:spcAft>
              <a:buSzPts val="60800"/>
              <a:buNone/>
              <a:defRPr sz="60800"/>
            </a:lvl4pPr>
            <a:lvl5pPr lvl="4" algn="ctr">
              <a:spcBef>
                <a:spcPts val="0"/>
              </a:spcBef>
              <a:spcAft>
                <a:spcPts val="0"/>
              </a:spcAft>
              <a:buSzPts val="60800"/>
              <a:buNone/>
              <a:defRPr sz="60800"/>
            </a:lvl5pPr>
            <a:lvl6pPr lvl="5" algn="ctr">
              <a:spcBef>
                <a:spcPts val="0"/>
              </a:spcBef>
              <a:spcAft>
                <a:spcPts val="0"/>
              </a:spcAft>
              <a:buSzPts val="60800"/>
              <a:buNone/>
              <a:defRPr sz="60800"/>
            </a:lvl6pPr>
            <a:lvl7pPr lvl="6" algn="ctr">
              <a:spcBef>
                <a:spcPts val="0"/>
              </a:spcBef>
              <a:spcAft>
                <a:spcPts val="0"/>
              </a:spcAft>
              <a:buSzPts val="60800"/>
              <a:buNone/>
              <a:defRPr sz="60800"/>
            </a:lvl7pPr>
            <a:lvl8pPr lvl="7" algn="ctr">
              <a:spcBef>
                <a:spcPts val="0"/>
              </a:spcBef>
              <a:spcAft>
                <a:spcPts val="0"/>
              </a:spcAft>
              <a:buSzPts val="60800"/>
              <a:buNone/>
              <a:defRPr sz="60800"/>
            </a:lvl8pPr>
            <a:lvl9pPr lvl="8" algn="ctr">
              <a:spcBef>
                <a:spcPts val="0"/>
              </a:spcBef>
              <a:spcAft>
                <a:spcPts val="0"/>
              </a:spcAft>
              <a:buSzPts val="60800"/>
              <a:buNone/>
              <a:defRPr sz="60800"/>
            </a:lvl9pPr>
          </a:lstStyle>
          <a:p>
            <a:r>
              <a:t>xx%</a:t>
            </a:r>
          </a:p>
        </p:txBody>
      </p:sp>
      <p:sp>
        <p:nvSpPr>
          <p:cNvPr id="46" name="Google Shape;46;p11"/>
          <p:cNvSpPr txBox="1">
            <a:spLocks noGrp="1"/>
          </p:cNvSpPr>
          <p:nvPr>
            <p:ph type="body" idx="1"/>
          </p:nvPr>
        </p:nvSpPr>
        <p:spPr>
          <a:xfrm>
            <a:off x="1122120" y="25217800"/>
            <a:ext cx="30674100" cy="10406400"/>
          </a:xfrm>
          <a:prstGeom prst="rect">
            <a:avLst/>
          </a:prstGeom>
        </p:spPr>
        <p:txBody>
          <a:bodyPr spcFirstLastPara="1" wrap="square" lIns="463225" tIns="463225" rIns="463225" bIns="463225" anchor="t" anchorCtr="0">
            <a:normAutofit/>
          </a:bodyPr>
          <a:lstStyle>
            <a:lvl1pPr marL="457200" lvl="0" indent="-806450" algn="ctr">
              <a:spcBef>
                <a:spcPts val="0"/>
              </a:spcBef>
              <a:spcAft>
                <a:spcPts val="0"/>
              </a:spcAft>
              <a:buSzPts val="9100"/>
              <a:buChar char="●"/>
              <a:defRPr/>
            </a:lvl1pPr>
            <a:lvl2pPr marL="914400" lvl="1" indent="-679450" algn="ctr">
              <a:spcBef>
                <a:spcPts val="0"/>
              </a:spcBef>
              <a:spcAft>
                <a:spcPts val="0"/>
              </a:spcAft>
              <a:buSzPts val="7100"/>
              <a:buChar char="○"/>
              <a:defRPr/>
            </a:lvl2pPr>
            <a:lvl3pPr marL="1371600" lvl="2" indent="-679450" algn="ctr">
              <a:spcBef>
                <a:spcPts val="0"/>
              </a:spcBef>
              <a:spcAft>
                <a:spcPts val="0"/>
              </a:spcAft>
              <a:buSzPts val="7100"/>
              <a:buChar char="■"/>
              <a:defRPr/>
            </a:lvl3pPr>
            <a:lvl4pPr marL="1828800" lvl="3" indent="-679450" algn="ctr">
              <a:spcBef>
                <a:spcPts val="0"/>
              </a:spcBef>
              <a:spcAft>
                <a:spcPts val="0"/>
              </a:spcAft>
              <a:buSzPts val="7100"/>
              <a:buChar char="●"/>
              <a:defRPr/>
            </a:lvl4pPr>
            <a:lvl5pPr marL="2286000" lvl="4" indent="-679450" algn="ctr">
              <a:spcBef>
                <a:spcPts val="0"/>
              </a:spcBef>
              <a:spcAft>
                <a:spcPts val="0"/>
              </a:spcAft>
              <a:buSzPts val="7100"/>
              <a:buChar char="○"/>
              <a:defRPr/>
            </a:lvl5pPr>
            <a:lvl6pPr marL="2743200" lvl="5" indent="-679450" algn="ctr">
              <a:spcBef>
                <a:spcPts val="0"/>
              </a:spcBef>
              <a:spcAft>
                <a:spcPts val="0"/>
              </a:spcAft>
              <a:buSzPts val="7100"/>
              <a:buChar char="■"/>
              <a:defRPr/>
            </a:lvl6pPr>
            <a:lvl7pPr marL="3200400" lvl="6" indent="-679450" algn="ctr">
              <a:spcBef>
                <a:spcPts val="0"/>
              </a:spcBef>
              <a:spcAft>
                <a:spcPts val="0"/>
              </a:spcAft>
              <a:buSzPts val="7100"/>
              <a:buChar char="●"/>
              <a:defRPr/>
            </a:lvl7pPr>
            <a:lvl8pPr marL="3657600" lvl="7" indent="-679450" algn="ctr">
              <a:spcBef>
                <a:spcPts val="0"/>
              </a:spcBef>
              <a:spcAft>
                <a:spcPts val="0"/>
              </a:spcAft>
              <a:buSzPts val="7100"/>
              <a:buChar char="○"/>
              <a:defRPr/>
            </a:lvl8pPr>
            <a:lvl9pPr marL="4114800" lvl="8" indent="-679450" algn="ctr">
              <a:spcBef>
                <a:spcPts val="0"/>
              </a:spcBef>
              <a:spcAft>
                <a:spcPts val="0"/>
              </a:spcAft>
              <a:buSzPts val="7100"/>
              <a:buChar char="■"/>
              <a:defRPr/>
            </a:lvl9pPr>
          </a:lstStyle>
          <a:p>
            <a:endParaRPr/>
          </a:p>
        </p:txBody>
      </p:sp>
      <p:sp>
        <p:nvSpPr>
          <p:cNvPr id="47" name="Google Shape;47;p11"/>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2468880" y="6734179"/>
            <a:ext cx="27980550" cy="14325750"/>
          </a:xfrm>
          <a:prstGeom prst="rect">
            <a:avLst/>
          </a:prstGeom>
          <a:noFill/>
          <a:ln>
            <a:noFill/>
          </a:ln>
        </p:spPr>
        <p:txBody>
          <a:bodyPr spcFirstLastPara="1" wrap="square" lIns="129525" tIns="64750" rIns="129525" bIns="64750" anchor="b" anchorCtr="0">
            <a:normAutofit/>
          </a:bodyPr>
          <a:lstStyle>
            <a:lvl1pPr lvl="0" algn="ctr">
              <a:lnSpc>
                <a:spcPct val="90000"/>
              </a:lnSpc>
              <a:spcBef>
                <a:spcPts val="0"/>
              </a:spcBef>
              <a:spcAft>
                <a:spcPts val="0"/>
              </a:spcAft>
              <a:buClr>
                <a:schemeClr val="dk1"/>
              </a:buClr>
              <a:buSzPts val="27200"/>
              <a:buFont typeface="Calibri"/>
              <a:buNone/>
              <a:defRPr sz="272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58" name="Google Shape;58;p14"/>
          <p:cNvSpPr txBox="1">
            <a:spLocks noGrp="1"/>
          </p:cNvSpPr>
          <p:nvPr>
            <p:ph type="subTitle" idx="1"/>
          </p:nvPr>
        </p:nvSpPr>
        <p:spPr>
          <a:xfrm>
            <a:off x="4114800" y="21612229"/>
            <a:ext cx="24688800" cy="9934500"/>
          </a:xfrm>
          <a:prstGeom prst="rect">
            <a:avLst/>
          </a:prstGeom>
          <a:noFill/>
          <a:ln>
            <a:noFill/>
          </a:ln>
        </p:spPr>
        <p:txBody>
          <a:bodyPr spcFirstLastPara="1" wrap="square" lIns="129525" tIns="64750" rIns="129525" bIns="64750" anchor="t" anchorCtr="0">
            <a:normAutofit/>
          </a:bodyPr>
          <a:lstStyle>
            <a:lvl1pPr lvl="0" algn="ctr">
              <a:lnSpc>
                <a:spcPct val="90000"/>
              </a:lnSpc>
              <a:spcBef>
                <a:spcPts val="4500"/>
              </a:spcBef>
              <a:spcAft>
                <a:spcPts val="0"/>
              </a:spcAft>
              <a:buClr>
                <a:schemeClr val="dk1"/>
              </a:buClr>
              <a:buSzPts val="10900"/>
              <a:buNone/>
              <a:defRPr sz="10900"/>
            </a:lvl1pPr>
            <a:lvl2pPr lvl="1" algn="ctr">
              <a:lnSpc>
                <a:spcPct val="90000"/>
              </a:lnSpc>
              <a:spcBef>
                <a:spcPts val="2300"/>
              </a:spcBef>
              <a:spcAft>
                <a:spcPts val="0"/>
              </a:spcAft>
              <a:buClr>
                <a:schemeClr val="dk1"/>
              </a:buClr>
              <a:buSzPts val="9100"/>
              <a:buNone/>
              <a:defRPr sz="9100"/>
            </a:lvl2pPr>
            <a:lvl3pPr lvl="2" algn="ctr">
              <a:lnSpc>
                <a:spcPct val="90000"/>
              </a:lnSpc>
              <a:spcBef>
                <a:spcPts val="2300"/>
              </a:spcBef>
              <a:spcAft>
                <a:spcPts val="0"/>
              </a:spcAft>
              <a:buClr>
                <a:schemeClr val="dk1"/>
              </a:buClr>
              <a:buSzPts val="8200"/>
              <a:buNone/>
              <a:defRPr sz="8200"/>
            </a:lvl3pPr>
            <a:lvl4pPr lvl="3" algn="ctr">
              <a:lnSpc>
                <a:spcPct val="90000"/>
              </a:lnSpc>
              <a:spcBef>
                <a:spcPts val="2300"/>
              </a:spcBef>
              <a:spcAft>
                <a:spcPts val="0"/>
              </a:spcAft>
              <a:buClr>
                <a:schemeClr val="dk1"/>
              </a:buClr>
              <a:buSzPts val="7300"/>
              <a:buNone/>
              <a:defRPr sz="7300"/>
            </a:lvl4pPr>
            <a:lvl5pPr lvl="4" algn="ctr">
              <a:lnSpc>
                <a:spcPct val="90000"/>
              </a:lnSpc>
              <a:spcBef>
                <a:spcPts val="2300"/>
              </a:spcBef>
              <a:spcAft>
                <a:spcPts val="0"/>
              </a:spcAft>
              <a:buClr>
                <a:schemeClr val="dk1"/>
              </a:buClr>
              <a:buSzPts val="7300"/>
              <a:buNone/>
              <a:defRPr sz="7300"/>
            </a:lvl5pPr>
            <a:lvl6pPr lvl="5" algn="ctr">
              <a:lnSpc>
                <a:spcPct val="90000"/>
              </a:lnSpc>
              <a:spcBef>
                <a:spcPts val="2300"/>
              </a:spcBef>
              <a:spcAft>
                <a:spcPts val="0"/>
              </a:spcAft>
              <a:buClr>
                <a:schemeClr val="dk1"/>
              </a:buClr>
              <a:buSzPts val="7300"/>
              <a:buNone/>
              <a:defRPr sz="7300"/>
            </a:lvl6pPr>
            <a:lvl7pPr lvl="6" algn="ctr">
              <a:lnSpc>
                <a:spcPct val="90000"/>
              </a:lnSpc>
              <a:spcBef>
                <a:spcPts val="2300"/>
              </a:spcBef>
              <a:spcAft>
                <a:spcPts val="0"/>
              </a:spcAft>
              <a:buClr>
                <a:schemeClr val="dk1"/>
              </a:buClr>
              <a:buSzPts val="7300"/>
              <a:buNone/>
              <a:defRPr sz="7300"/>
            </a:lvl7pPr>
            <a:lvl8pPr lvl="7" algn="ctr">
              <a:lnSpc>
                <a:spcPct val="90000"/>
              </a:lnSpc>
              <a:spcBef>
                <a:spcPts val="2300"/>
              </a:spcBef>
              <a:spcAft>
                <a:spcPts val="0"/>
              </a:spcAft>
              <a:buClr>
                <a:schemeClr val="dk1"/>
              </a:buClr>
              <a:buSzPts val="7300"/>
              <a:buNone/>
              <a:defRPr sz="7300"/>
            </a:lvl8pPr>
            <a:lvl9pPr lvl="8" algn="ctr">
              <a:lnSpc>
                <a:spcPct val="90000"/>
              </a:lnSpc>
              <a:spcBef>
                <a:spcPts val="2300"/>
              </a:spcBef>
              <a:spcAft>
                <a:spcPts val="0"/>
              </a:spcAft>
              <a:buClr>
                <a:schemeClr val="dk1"/>
              </a:buClr>
              <a:buSzPts val="7300"/>
              <a:buNone/>
              <a:defRPr sz="7300"/>
            </a:lvl9pPr>
          </a:lstStyle>
          <a:p>
            <a:endParaRPr/>
          </a:p>
        </p:txBody>
      </p:sp>
      <p:sp>
        <p:nvSpPr>
          <p:cNvPr id="59" name="Google Shape;59;p14"/>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0" name="Google Shape;60;p14"/>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1" name="Google Shape;61;p14"/>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4" name="Google Shape;64;p15"/>
          <p:cNvSpPr txBox="1">
            <a:spLocks noGrp="1"/>
          </p:cNvSpPr>
          <p:nvPr>
            <p:ph type="body" idx="1"/>
          </p:nvPr>
        </p:nvSpPr>
        <p:spPr>
          <a:xfrm>
            <a:off x="2263140" y="10953750"/>
            <a:ext cx="283923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65" name="Google Shape;65;p15"/>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6" name="Google Shape;66;p15"/>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7" name="Google Shape;67;p15"/>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2245996" y="10258439"/>
            <a:ext cx="28392300" cy="17116500"/>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27200"/>
              <a:buFont typeface="Calibri"/>
              <a:buNone/>
              <a:defRPr sz="272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0" name="Google Shape;70;p16"/>
          <p:cNvSpPr txBox="1">
            <a:spLocks noGrp="1"/>
          </p:cNvSpPr>
          <p:nvPr>
            <p:ph type="body" idx="1"/>
          </p:nvPr>
        </p:nvSpPr>
        <p:spPr>
          <a:xfrm>
            <a:off x="2245996" y="27536789"/>
            <a:ext cx="28392300" cy="900112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10900"/>
              <a:buNone/>
              <a:defRPr sz="10900">
                <a:solidFill>
                  <a:schemeClr val="dk1"/>
                </a:solidFill>
              </a:defRPr>
            </a:lvl1pPr>
            <a:lvl2pPr marL="914400" lvl="1" indent="-228600" algn="l">
              <a:lnSpc>
                <a:spcPct val="90000"/>
              </a:lnSpc>
              <a:spcBef>
                <a:spcPts val="2300"/>
              </a:spcBef>
              <a:spcAft>
                <a:spcPts val="0"/>
              </a:spcAft>
              <a:buClr>
                <a:srgbClr val="888888"/>
              </a:buClr>
              <a:buSzPts val="9100"/>
              <a:buNone/>
              <a:defRPr sz="9100">
                <a:solidFill>
                  <a:srgbClr val="888888"/>
                </a:solidFill>
              </a:defRPr>
            </a:lvl2pPr>
            <a:lvl3pPr marL="1371600" lvl="2" indent="-228600" algn="l">
              <a:lnSpc>
                <a:spcPct val="90000"/>
              </a:lnSpc>
              <a:spcBef>
                <a:spcPts val="2300"/>
              </a:spcBef>
              <a:spcAft>
                <a:spcPts val="0"/>
              </a:spcAft>
              <a:buClr>
                <a:srgbClr val="888888"/>
              </a:buClr>
              <a:buSzPts val="8200"/>
              <a:buNone/>
              <a:defRPr sz="8200">
                <a:solidFill>
                  <a:srgbClr val="888888"/>
                </a:solidFill>
              </a:defRPr>
            </a:lvl3pPr>
            <a:lvl4pPr marL="1828800" lvl="3" indent="-228600" algn="l">
              <a:lnSpc>
                <a:spcPct val="90000"/>
              </a:lnSpc>
              <a:spcBef>
                <a:spcPts val="2300"/>
              </a:spcBef>
              <a:spcAft>
                <a:spcPts val="0"/>
              </a:spcAft>
              <a:buClr>
                <a:srgbClr val="888888"/>
              </a:buClr>
              <a:buSzPts val="7300"/>
              <a:buNone/>
              <a:defRPr sz="7300">
                <a:solidFill>
                  <a:srgbClr val="888888"/>
                </a:solidFill>
              </a:defRPr>
            </a:lvl4pPr>
            <a:lvl5pPr marL="2286000" lvl="4" indent="-228600" algn="l">
              <a:lnSpc>
                <a:spcPct val="90000"/>
              </a:lnSpc>
              <a:spcBef>
                <a:spcPts val="2300"/>
              </a:spcBef>
              <a:spcAft>
                <a:spcPts val="0"/>
              </a:spcAft>
              <a:buClr>
                <a:srgbClr val="888888"/>
              </a:buClr>
              <a:buSzPts val="7300"/>
              <a:buNone/>
              <a:defRPr sz="7300">
                <a:solidFill>
                  <a:srgbClr val="888888"/>
                </a:solidFill>
              </a:defRPr>
            </a:lvl5pPr>
            <a:lvl6pPr marL="2743200" lvl="5" indent="-228600" algn="l">
              <a:lnSpc>
                <a:spcPct val="90000"/>
              </a:lnSpc>
              <a:spcBef>
                <a:spcPts val="2300"/>
              </a:spcBef>
              <a:spcAft>
                <a:spcPts val="0"/>
              </a:spcAft>
              <a:buClr>
                <a:srgbClr val="888888"/>
              </a:buClr>
              <a:buSzPts val="7300"/>
              <a:buNone/>
              <a:defRPr sz="7300">
                <a:solidFill>
                  <a:srgbClr val="888888"/>
                </a:solidFill>
              </a:defRPr>
            </a:lvl6pPr>
            <a:lvl7pPr marL="3200400" lvl="6" indent="-228600" algn="l">
              <a:lnSpc>
                <a:spcPct val="90000"/>
              </a:lnSpc>
              <a:spcBef>
                <a:spcPts val="2300"/>
              </a:spcBef>
              <a:spcAft>
                <a:spcPts val="0"/>
              </a:spcAft>
              <a:buClr>
                <a:srgbClr val="888888"/>
              </a:buClr>
              <a:buSzPts val="7300"/>
              <a:buNone/>
              <a:defRPr sz="7300">
                <a:solidFill>
                  <a:srgbClr val="888888"/>
                </a:solidFill>
              </a:defRPr>
            </a:lvl7pPr>
            <a:lvl8pPr marL="3657600" lvl="7" indent="-228600" algn="l">
              <a:lnSpc>
                <a:spcPct val="90000"/>
              </a:lnSpc>
              <a:spcBef>
                <a:spcPts val="2300"/>
              </a:spcBef>
              <a:spcAft>
                <a:spcPts val="0"/>
              </a:spcAft>
              <a:buClr>
                <a:srgbClr val="888888"/>
              </a:buClr>
              <a:buSzPts val="7300"/>
              <a:buNone/>
              <a:defRPr sz="7300">
                <a:solidFill>
                  <a:srgbClr val="888888"/>
                </a:solidFill>
              </a:defRPr>
            </a:lvl8pPr>
            <a:lvl9pPr marL="4114800" lvl="8" indent="-228600" algn="l">
              <a:lnSpc>
                <a:spcPct val="90000"/>
              </a:lnSpc>
              <a:spcBef>
                <a:spcPts val="2300"/>
              </a:spcBef>
              <a:spcAft>
                <a:spcPts val="0"/>
              </a:spcAft>
              <a:buClr>
                <a:srgbClr val="888888"/>
              </a:buClr>
              <a:buSzPts val="7300"/>
              <a:buNone/>
              <a:defRPr sz="7300">
                <a:solidFill>
                  <a:srgbClr val="888888"/>
                </a:solidFill>
              </a:defRPr>
            </a:lvl9pPr>
          </a:lstStyle>
          <a:p>
            <a:endParaRPr/>
          </a:p>
        </p:txBody>
      </p:sp>
      <p:sp>
        <p:nvSpPr>
          <p:cNvPr id="71" name="Google Shape;71;p16"/>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2" name="Google Shape;72;p16"/>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3" name="Google Shape;73;p16"/>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6" name="Google Shape;76;p17"/>
          <p:cNvSpPr txBox="1">
            <a:spLocks noGrp="1"/>
          </p:cNvSpPr>
          <p:nvPr>
            <p:ph type="body" idx="1"/>
          </p:nvPr>
        </p:nvSpPr>
        <p:spPr>
          <a:xfrm>
            <a:off x="2263140" y="10953750"/>
            <a:ext cx="139905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77" name="Google Shape;77;p17"/>
          <p:cNvSpPr txBox="1">
            <a:spLocks noGrp="1"/>
          </p:cNvSpPr>
          <p:nvPr>
            <p:ph type="body" idx="2"/>
          </p:nvPr>
        </p:nvSpPr>
        <p:spPr>
          <a:xfrm>
            <a:off x="16664940" y="10953750"/>
            <a:ext cx="139905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78" name="Google Shape;78;p17"/>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9" name="Google Shape;79;p17"/>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0" name="Google Shape;80;p17"/>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2267429"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3" name="Google Shape;83;p18"/>
          <p:cNvSpPr txBox="1">
            <a:spLocks noGrp="1"/>
          </p:cNvSpPr>
          <p:nvPr>
            <p:ph type="body" idx="1"/>
          </p:nvPr>
        </p:nvSpPr>
        <p:spPr>
          <a:xfrm>
            <a:off x="2267432" y="10086979"/>
            <a:ext cx="13926150" cy="4943625"/>
          </a:xfrm>
          <a:prstGeom prst="rect">
            <a:avLst/>
          </a:prstGeom>
          <a:noFill/>
          <a:ln>
            <a:noFill/>
          </a:ln>
        </p:spPr>
        <p:txBody>
          <a:bodyPr spcFirstLastPara="1" wrap="square" lIns="129525" tIns="64750" rIns="129525" bIns="64750" anchor="b" anchorCtr="0">
            <a:normAutofit/>
          </a:bodyPr>
          <a:lstStyle>
            <a:lvl1pPr marL="457200" lvl="0" indent="-228600" algn="l">
              <a:lnSpc>
                <a:spcPct val="90000"/>
              </a:lnSpc>
              <a:spcBef>
                <a:spcPts val="4500"/>
              </a:spcBef>
              <a:spcAft>
                <a:spcPts val="0"/>
              </a:spcAft>
              <a:buClr>
                <a:schemeClr val="dk1"/>
              </a:buClr>
              <a:buSzPts val="10900"/>
              <a:buNone/>
              <a:defRPr sz="10900" b="1"/>
            </a:lvl1pPr>
            <a:lvl2pPr marL="914400" lvl="1" indent="-228600" algn="l">
              <a:lnSpc>
                <a:spcPct val="90000"/>
              </a:lnSpc>
              <a:spcBef>
                <a:spcPts val="2300"/>
              </a:spcBef>
              <a:spcAft>
                <a:spcPts val="0"/>
              </a:spcAft>
              <a:buClr>
                <a:schemeClr val="dk1"/>
              </a:buClr>
              <a:buSzPts val="9100"/>
              <a:buNone/>
              <a:defRPr sz="9100" b="1"/>
            </a:lvl2pPr>
            <a:lvl3pPr marL="1371600" lvl="2" indent="-228600" algn="l">
              <a:lnSpc>
                <a:spcPct val="90000"/>
              </a:lnSpc>
              <a:spcBef>
                <a:spcPts val="2300"/>
              </a:spcBef>
              <a:spcAft>
                <a:spcPts val="0"/>
              </a:spcAft>
              <a:buClr>
                <a:schemeClr val="dk1"/>
              </a:buClr>
              <a:buSzPts val="8200"/>
              <a:buNone/>
              <a:defRPr sz="8200" b="1"/>
            </a:lvl3pPr>
            <a:lvl4pPr marL="1828800" lvl="3" indent="-228600" algn="l">
              <a:lnSpc>
                <a:spcPct val="90000"/>
              </a:lnSpc>
              <a:spcBef>
                <a:spcPts val="2300"/>
              </a:spcBef>
              <a:spcAft>
                <a:spcPts val="0"/>
              </a:spcAft>
              <a:buClr>
                <a:schemeClr val="dk1"/>
              </a:buClr>
              <a:buSzPts val="7300"/>
              <a:buNone/>
              <a:defRPr sz="7300" b="1"/>
            </a:lvl4pPr>
            <a:lvl5pPr marL="2286000" lvl="4" indent="-228600" algn="l">
              <a:lnSpc>
                <a:spcPct val="90000"/>
              </a:lnSpc>
              <a:spcBef>
                <a:spcPts val="2300"/>
              </a:spcBef>
              <a:spcAft>
                <a:spcPts val="0"/>
              </a:spcAft>
              <a:buClr>
                <a:schemeClr val="dk1"/>
              </a:buClr>
              <a:buSzPts val="7300"/>
              <a:buNone/>
              <a:defRPr sz="7300" b="1"/>
            </a:lvl5pPr>
            <a:lvl6pPr marL="2743200" lvl="5" indent="-228600" algn="l">
              <a:lnSpc>
                <a:spcPct val="90000"/>
              </a:lnSpc>
              <a:spcBef>
                <a:spcPts val="2300"/>
              </a:spcBef>
              <a:spcAft>
                <a:spcPts val="0"/>
              </a:spcAft>
              <a:buClr>
                <a:schemeClr val="dk1"/>
              </a:buClr>
              <a:buSzPts val="7300"/>
              <a:buNone/>
              <a:defRPr sz="7300" b="1"/>
            </a:lvl6pPr>
            <a:lvl7pPr marL="3200400" lvl="6" indent="-228600" algn="l">
              <a:lnSpc>
                <a:spcPct val="90000"/>
              </a:lnSpc>
              <a:spcBef>
                <a:spcPts val="2300"/>
              </a:spcBef>
              <a:spcAft>
                <a:spcPts val="0"/>
              </a:spcAft>
              <a:buClr>
                <a:schemeClr val="dk1"/>
              </a:buClr>
              <a:buSzPts val="7300"/>
              <a:buNone/>
              <a:defRPr sz="7300" b="1"/>
            </a:lvl7pPr>
            <a:lvl8pPr marL="3657600" lvl="7" indent="-228600" algn="l">
              <a:lnSpc>
                <a:spcPct val="90000"/>
              </a:lnSpc>
              <a:spcBef>
                <a:spcPts val="2300"/>
              </a:spcBef>
              <a:spcAft>
                <a:spcPts val="0"/>
              </a:spcAft>
              <a:buClr>
                <a:schemeClr val="dk1"/>
              </a:buClr>
              <a:buSzPts val="7300"/>
              <a:buNone/>
              <a:defRPr sz="7300" b="1"/>
            </a:lvl8pPr>
            <a:lvl9pPr marL="4114800" lvl="8" indent="-228600" algn="l">
              <a:lnSpc>
                <a:spcPct val="90000"/>
              </a:lnSpc>
              <a:spcBef>
                <a:spcPts val="2300"/>
              </a:spcBef>
              <a:spcAft>
                <a:spcPts val="0"/>
              </a:spcAft>
              <a:buClr>
                <a:schemeClr val="dk1"/>
              </a:buClr>
              <a:buSzPts val="7300"/>
              <a:buNone/>
              <a:defRPr sz="7300" b="1"/>
            </a:lvl9pPr>
          </a:lstStyle>
          <a:p>
            <a:endParaRPr/>
          </a:p>
        </p:txBody>
      </p:sp>
      <p:sp>
        <p:nvSpPr>
          <p:cNvPr id="84" name="Google Shape;84;p18"/>
          <p:cNvSpPr txBox="1">
            <a:spLocks noGrp="1"/>
          </p:cNvSpPr>
          <p:nvPr>
            <p:ph type="body" idx="2"/>
          </p:nvPr>
        </p:nvSpPr>
        <p:spPr>
          <a:xfrm>
            <a:off x="2267432" y="15030450"/>
            <a:ext cx="13926150" cy="221073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85" name="Google Shape;85;p18"/>
          <p:cNvSpPr txBox="1">
            <a:spLocks noGrp="1"/>
          </p:cNvSpPr>
          <p:nvPr>
            <p:ph type="body" idx="3"/>
          </p:nvPr>
        </p:nvSpPr>
        <p:spPr>
          <a:xfrm>
            <a:off x="16664941" y="10086979"/>
            <a:ext cx="13994550" cy="4943625"/>
          </a:xfrm>
          <a:prstGeom prst="rect">
            <a:avLst/>
          </a:prstGeom>
          <a:noFill/>
          <a:ln>
            <a:noFill/>
          </a:ln>
        </p:spPr>
        <p:txBody>
          <a:bodyPr spcFirstLastPara="1" wrap="square" lIns="129525" tIns="64750" rIns="129525" bIns="64750" anchor="b" anchorCtr="0">
            <a:normAutofit/>
          </a:bodyPr>
          <a:lstStyle>
            <a:lvl1pPr marL="457200" lvl="0" indent="-228600" algn="l">
              <a:lnSpc>
                <a:spcPct val="90000"/>
              </a:lnSpc>
              <a:spcBef>
                <a:spcPts val="4500"/>
              </a:spcBef>
              <a:spcAft>
                <a:spcPts val="0"/>
              </a:spcAft>
              <a:buClr>
                <a:schemeClr val="dk1"/>
              </a:buClr>
              <a:buSzPts val="10900"/>
              <a:buNone/>
              <a:defRPr sz="10900" b="1"/>
            </a:lvl1pPr>
            <a:lvl2pPr marL="914400" lvl="1" indent="-228600" algn="l">
              <a:lnSpc>
                <a:spcPct val="90000"/>
              </a:lnSpc>
              <a:spcBef>
                <a:spcPts val="2300"/>
              </a:spcBef>
              <a:spcAft>
                <a:spcPts val="0"/>
              </a:spcAft>
              <a:buClr>
                <a:schemeClr val="dk1"/>
              </a:buClr>
              <a:buSzPts val="9100"/>
              <a:buNone/>
              <a:defRPr sz="9100" b="1"/>
            </a:lvl2pPr>
            <a:lvl3pPr marL="1371600" lvl="2" indent="-228600" algn="l">
              <a:lnSpc>
                <a:spcPct val="90000"/>
              </a:lnSpc>
              <a:spcBef>
                <a:spcPts val="2300"/>
              </a:spcBef>
              <a:spcAft>
                <a:spcPts val="0"/>
              </a:spcAft>
              <a:buClr>
                <a:schemeClr val="dk1"/>
              </a:buClr>
              <a:buSzPts val="8200"/>
              <a:buNone/>
              <a:defRPr sz="8200" b="1"/>
            </a:lvl3pPr>
            <a:lvl4pPr marL="1828800" lvl="3" indent="-228600" algn="l">
              <a:lnSpc>
                <a:spcPct val="90000"/>
              </a:lnSpc>
              <a:spcBef>
                <a:spcPts val="2300"/>
              </a:spcBef>
              <a:spcAft>
                <a:spcPts val="0"/>
              </a:spcAft>
              <a:buClr>
                <a:schemeClr val="dk1"/>
              </a:buClr>
              <a:buSzPts val="7300"/>
              <a:buNone/>
              <a:defRPr sz="7300" b="1"/>
            </a:lvl4pPr>
            <a:lvl5pPr marL="2286000" lvl="4" indent="-228600" algn="l">
              <a:lnSpc>
                <a:spcPct val="90000"/>
              </a:lnSpc>
              <a:spcBef>
                <a:spcPts val="2300"/>
              </a:spcBef>
              <a:spcAft>
                <a:spcPts val="0"/>
              </a:spcAft>
              <a:buClr>
                <a:schemeClr val="dk1"/>
              </a:buClr>
              <a:buSzPts val="7300"/>
              <a:buNone/>
              <a:defRPr sz="7300" b="1"/>
            </a:lvl5pPr>
            <a:lvl6pPr marL="2743200" lvl="5" indent="-228600" algn="l">
              <a:lnSpc>
                <a:spcPct val="90000"/>
              </a:lnSpc>
              <a:spcBef>
                <a:spcPts val="2300"/>
              </a:spcBef>
              <a:spcAft>
                <a:spcPts val="0"/>
              </a:spcAft>
              <a:buClr>
                <a:schemeClr val="dk1"/>
              </a:buClr>
              <a:buSzPts val="7300"/>
              <a:buNone/>
              <a:defRPr sz="7300" b="1"/>
            </a:lvl6pPr>
            <a:lvl7pPr marL="3200400" lvl="6" indent="-228600" algn="l">
              <a:lnSpc>
                <a:spcPct val="90000"/>
              </a:lnSpc>
              <a:spcBef>
                <a:spcPts val="2300"/>
              </a:spcBef>
              <a:spcAft>
                <a:spcPts val="0"/>
              </a:spcAft>
              <a:buClr>
                <a:schemeClr val="dk1"/>
              </a:buClr>
              <a:buSzPts val="7300"/>
              <a:buNone/>
              <a:defRPr sz="7300" b="1"/>
            </a:lvl7pPr>
            <a:lvl8pPr marL="3657600" lvl="7" indent="-228600" algn="l">
              <a:lnSpc>
                <a:spcPct val="90000"/>
              </a:lnSpc>
              <a:spcBef>
                <a:spcPts val="2300"/>
              </a:spcBef>
              <a:spcAft>
                <a:spcPts val="0"/>
              </a:spcAft>
              <a:buClr>
                <a:schemeClr val="dk1"/>
              </a:buClr>
              <a:buSzPts val="7300"/>
              <a:buNone/>
              <a:defRPr sz="7300" b="1"/>
            </a:lvl8pPr>
            <a:lvl9pPr marL="4114800" lvl="8" indent="-228600" algn="l">
              <a:lnSpc>
                <a:spcPct val="90000"/>
              </a:lnSpc>
              <a:spcBef>
                <a:spcPts val="2300"/>
              </a:spcBef>
              <a:spcAft>
                <a:spcPts val="0"/>
              </a:spcAft>
              <a:buClr>
                <a:schemeClr val="dk1"/>
              </a:buClr>
              <a:buSzPts val="7300"/>
              <a:buNone/>
              <a:defRPr sz="7300" b="1"/>
            </a:lvl9pPr>
          </a:lstStyle>
          <a:p>
            <a:endParaRPr/>
          </a:p>
        </p:txBody>
      </p:sp>
      <p:sp>
        <p:nvSpPr>
          <p:cNvPr id="86" name="Google Shape;86;p18"/>
          <p:cNvSpPr txBox="1">
            <a:spLocks noGrp="1"/>
          </p:cNvSpPr>
          <p:nvPr>
            <p:ph type="body" idx="4"/>
          </p:nvPr>
        </p:nvSpPr>
        <p:spPr>
          <a:xfrm>
            <a:off x="16664941" y="15030450"/>
            <a:ext cx="13994550" cy="221073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87" name="Google Shape;87;p18"/>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8" name="Google Shape;88;p18"/>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9" name="Google Shape;89;p18"/>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2" name="Google Shape;92;p19"/>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3" name="Google Shape;93;p19"/>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4" name="Google Shape;94;p19"/>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7" name="Google Shape;97;p20"/>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8" name="Google Shape;98;p20"/>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67428" y="2743200"/>
            <a:ext cx="10616850" cy="9601125"/>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14500"/>
              <a:buFont typeface="Calibri"/>
              <a:buNone/>
              <a:defRPr sz="145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1" name="Google Shape;101;p21"/>
          <p:cNvSpPr txBox="1">
            <a:spLocks noGrp="1"/>
          </p:cNvSpPr>
          <p:nvPr>
            <p:ph type="body" idx="1"/>
          </p:nvPr>
        </p:nvSpPr>
        <p:spPr>
          <a:xfrm>
            <a:off x="13994609" y="5924560"/>
            <a:ext cx="16664850" cy="29241750"/>
          </a:xfrm>
          <a:prstGeom prst="rect">
            <a:avLst/>
          </a:prstGeom>
          <a:noFill/>
          <a:ln>
            <a:noFill/>
          </a:ln>
        </p:spPr>
        <p:txBody>
          <a:bodyPr spcFirstLastPara="1" wrap="square" lIns="129525" tIns="64750" rIns="129525" bIns="64750" anchor="t" anchorCtr="0">
            <a:normAutofit/>
          </a:bodyPr>
          <a:lstStyle>
            <a:lvl1pPr marL="457200" lvl="0" indent="-1149350" algn="l">
              <a:lnSpc>
                <a:spcPct val="90000"/>
              </a:lnSpc>
              <a:spcBef>
                <a:spcPts val="4500"/>
              </a:spcBef>
              <a:spcAft>
                <a:spcPts val="0"/>
              </a:spcAft>
              <a:buClr>
                <a:schemeClr val="dk1"/>
              </a:buClr>
              <a:buSzPts val="14500"/>
              <a:buChar char="•"/>
              <a:defRPr sz="14500"/>
            </a:lvl1pPr>
            <a:lvl2pPr marL="914400" lvl="1" indent="-1035050" algn="l">
              <a:lnSpc>
                <a:spcPct val="90000"/>
              </a:lnSpc>
              <a:spcBef>
                <a:spcPts val="2300"/>
              </a:spcBef>
              <a:spcAft>
                <a:spcPts val="0"/>
              </a:spcAft>
              <a:buClr>
                <a:schemeClr val="dk1"/>
              </a:buClr>
              <a:buSzPts val="12700"/>
              <a:buChar char="•"/>
              <a:defRPr sz="12700"/>
            </a:lvl2pPr>
            <a:lvl3pPr marL="1371600" lvl="2" indent="-920750" algn="l">
              <a:lnSpc>
                <a:spcPct val="90000"/>
              </a:lnSpc>
              <a:spcBef>
                <a:spcPts val="2300"/>
              </a:spcBef>
              <a:spcAft>
                <a:spcPts val="0"/>
              </a:spcAft>
              <a:buClr>
                <a:schemeClr val="dk1"/>
              </a:buClr>
              <a:buSzPts val="10900"/>
              <a:buChar char="•"/>
              <a:defRPr sz="10900"/>
            </a:lvl3pPr>
            <a:lvl4pPr marL="1828800" lvl="3" indent="-806450" algn="l">
              <a:lnSpc>
                <a:spcPct val="90000"/>
              </a:lnSpc>
              <a:spcBef>
                <a:spcPts val="2300"/>
              </a:spcBef>
              <a:spcAft>
                <a:spcPts val="0"/>
              </a:spcAft>
              <a:buClr>
                <a:schemeClr val="dk1"/>
              </a:buClr>
              <a:buSzPts val="9100"/>
              <a:buChar char="•"/>
              <a:defRPr sz="9100"/>
            </a:lvl4pPr>
            <a:lvl5pPr marL="2286000" lvl="4" indent="-806450" algn="l">
              <a:lnSpc>
                <a:spcPct val="90000"/>
              </a:lnSpc>
              <a:spcBef>
                <a:spcPts val="2300"/>
              </a:spcBef>
              <a:spcAft>
                <a:spcPts val="0"/>
              </a:spcAft>
              <a:buClr>
                <a:schemeClr val="dk1"/>
              </a:buClr>
              <a:buSzPts val="9100"/>
              <a:buChar char="•"/>
              <a:defRPr sz="9100"/>
            </a:lvl5pPr>
            <a:lvl6pPr marL="2743200" lvl="5" indent="-806450" algn="l">
              <a:lnSpc>
                <a:spcPct val="90000"/>
              </a:lnSpc>
              <a:spcBef>
                <a:spcPts val="2300"/>
              </a:spcBef>
              <a:spcAft>
                <a:spcPts val="0"/>
              </a:spcAft>
              <a:buClr>
                <a:schemeClr val="dk1"/>
              </a:buClr>
              <a:buSzPts val="9100"/>
              <a:buChar char="•"/>
              <a:defRPr sz="9100"/>
            </a:lvl6pPr>
            <a:lvl7pPr marL="3200400" lvl="6" indent="-806450" algn="l">
              <a:lnSpc>
                <a:spcPct val="90000"/>
              </a:lnSpc>
              <a:spcBef>
                <a:spcPts val="2300"/>
              </a:spcBef>
              <a:spcAft>
                <a:spcPts val="0"/>
              </a:spcAft>
              <a:buClr>
                <a:schemeClr val="dk1"/>
              </a:buClr>
              <a:buSzPts val="9100"/>
              <a:buChar char="•"/>
              <a:defRPr sz="9100"/>
            </a:lvl7pPr>
            <a:lvl8pPr marL="3657600" lvl="7" indent="-806450" algn="l">
              <a:lnSpc>
                <a:spcPct val="90000"/>
              </a:lnSpc>
              <a:spcBef>
                <a:spcPts val="2300"/>
              </a:spcBef>
              <a:spcAft>
                <a:spcPts val="0"/>
              </a:spcAft>
              <a:buClr>
                <a:schemeClr val="dk1"/>
              </a:buClr>
              <a:buSzPts val="9100"/>
              <a:buChar char="•"/>
              <a:defRPr sz="9100"/>
            </a:lvl8pPr>
            <a:lvl9pPr marL="4114800" lvl="8" indent="-806450" algn="l">
              <a:lnSpc>
                <a:spcPct val="90000"/>
              </a:lnSpc>
              <a:spcBef>
                <a:spcPts val="2300"/>
              </a:spcBef>
              <a:spcAft>
                <a:spcPts val="0"/>
              </a:spcAft>
              <a:buClr>
                <a:schemeClr val="dk1"/>
              </a:buClr>
              <a:buSzPts val="9100"/>
              <a:buChar char="•"/>
              <a:defRPr sz="9100"/>
            </a:lvl9pPr>
          </a:lstStyle>
          <a:p>
            <a:endParaRPr/>
          </a:p>
        </p:txBody>
      </p:sp>
      <p:sp>
        <p:nvSpPr>
          <p:cNvPr id="102" name="Google Shape;102;p21"/>
          <p:cNvSpPr txBox="1">
            <a:spLocks noGrp="1"/>
          </p:cNvSpPr>
          <p:nvPr>
            <p:ph type="body" idx="2"/>
          </p:nvPr>
        </p:nvSpPr>
        <p:spPr>
          <a:xfrm>
            <a:off x="2267428" y="12344400"/>
            <a:ext cx="10616850" cy="2286937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7300"/>
              <a:buNone/>
              <a:defRPr sz="7300"/>
            </a:lvl1pPr>
            <a:lvl2pPr marL="914400" lvl="1" indent="-228600" algn="l">
              <a:lnSpc>
                <a:spcPct val="90000"/>
              </a:lnSpc>
              <a:spcBef>
                <a:spcPts val="2300"/>
              </a:spcBef>
              <a:spcAft>
                <a:spcPts val="0"/>
              </a:spcAft>
              <a:buClr>
                <a:schemeClr val="dk1"/>
              </a:buClr>
              <a:buSzPts val="6300"/>
              <a:buNone/>
              <a:defRPr sz="6300"/>
            </a:lvl2pPr>
            <a:lvl3pPr marL="1371600" lvl="2" indent="-228600" algn="l">
              <a:lnSpc>
                <a:spcPct val="90000"/>
              </a:lnSpc>
              <a:spcBef>
                <a:spcPts val="2300"/>
              </a:spcBef>
              <a:spcAft>
                <a:spcPts val="0"/>
              </a:spcAft>
              <a:buClr>
                <a:schemeClr val="dk1"/>
              </a:buClr>
              <a:buSzPts val="5400"/>
              <a:buNone/>
              <a:defRPr sz="5400"/>
            </a:lvl3pPr>
            <a:lvl4pPr marL="1828800" lvl="3" indent="-228600" algn="l">
              <a:lnSpc>
                <a:spcPct val="90000"/>
              </a:lnSpc>
              <a:spcBef>
                <a:spcPts val="2300"/>
              </a:spcBef>
              <a:spcAft>
                <a:spcPts val="0"/>
              </a:spcAft>
              <a:buClr>
                <a:schemeClr val="dk1"/>
              </a:buClr>
              <a:buSzPts val="4500"/>
              <a:buNone/>
              <a:defRPr sz="4500"/>
            </a:lvl4pPr>
            <a:lvl5pPr marL="2286000" lvl="4" indent="-228600" algn="l">
              <a:lnSpc>
                <a:spcPct val="90000"/>
              </a:lnSpc>
              <a:spcBef>
                <a:spcPts val="2300"/>
              </a:spcBef>
              <a:spcAft>
                <a:spcPts val="0"/>
              </a:spcAft>
              <a:buClr>
                <a:schemeClr val="dk1"/>
              </a:buClr>
              <a:buSzPts val="4500"/>
              <a:buNone/>
              <a:defRPr sz="4500"/>
            </a:lvl5pPr>
            <a:lvl6pPr marL="2743200" lvl="5" indent="-228600" algn="l">
              <a:lnSpc>
                <a:spcPct val="90000"/>
              </a:lnSpc>
              <a:spcBef>
                <a:spcPts val="2300"/>
              </a:spcBef>
              <a:spcAft>
                <a:spcPts val="0"/>
              </a:spcAft>
              <a:buClr>
                <a:schemeClr val="dk1"/>
              </a:buClr>
              <a:buSzPts val="4500"/>
              <a:buNone/>
              <a:defRPr sz="4500"/>
            </a:lvl6pPr>
            <a:lvl7pPr marL="3200400" lvl="6" indent="-228600" algn="l">
              <a:lnSpc>
                <a:spcPct val="90000"/>
              </a:lnSpc>
              <a:spcBef>
                <a:spcPts val="2300"/>
              </a:spcBef>
              <a:spcAft>
                <a:spcPts val="0"/>
              </a:spcAft>
              <a:buClr>
                <a:schemeClr val="dk1"/>
              </a:buClr>
              <a:buSzPts val="4500"/>
              <a:buNone/>
              <a:defRPr sz="4500"/>
            </a:lvl7pPr>
            <a:lvl8pPr marL="3657600" lvl="7" indent="-228600" algn="l">
              <a:lnSpc>
                <a:spcPct val="90000"/>
              </a:lnSpc>
              <a:spcBef>
                <a:spcPts val="2300"/>
              </a:spcBef>
              <a:spcAft>
                <a:spcPts val="0"/>
              </a:spcAft>
              <a:buClr>
                <a:schemeClr val="dk1"/>
              </a:buClr>
              <a:buSzPts val="4500"/>
              <a:buNone/>
              <a:defRPr sz="4500"/>
            </a:lvl8pPr>
            <a:lvl9pPr marL="4114800" lvl="8" indent="-228600" algn="l">
              <a:lnSpc>
                <a:spcPct val="90000"/>
              </a:lnSpc>
              <a:spcBef>
                <a:spcPts val="2300"/>
              </a:spcBef>
              <a:spcAft>
                <a:spcPts val="0"/>
              </a:spcAft>
              <a:buClr>
                <a:schemeClr val="dk1"/>
              </a:buClr>
              <a:buSzPts val="4500"/>
              <a:buNone/>
              <a:defRPr sz="4500"/>
            </a:lvl9pPr>
          </a:lstStyle>
          <a:p>
            <a:endParaRPr/>
          </a:p>
        </p:txBody>
      </p:sp>
      <p:sp>
        <p:nvSpPr>
          <p:cNvPr id="103" name="Google Shape;103;p21"/>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4" name="Google Shape;104;p21"/>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5" name="Google Shape;105;p21"/>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22120" y="17206800"/>
            <a:ext cx="30674100" cy="6734400"/>
          </a:xfrm>
          <a:prstGeom prst="rect">
            <a:avLst/>
          </a:prstGeom>
        </p:spPr>
        <p:txBody>
          <a:bodyPr spcFirstLastPara="1" wrap="square" lIns="463225" tIns="463225" rIns="463225" bIns="463225" anchor="ctr" anchorCtr="0">
            <a:normAutofit/>
          </a:bodyPr>
          <a:lstStyle>
            <a:lvl1pPr lvl="0" algn="ctr">
              <a:spcBef>
                <a:spcPts val="0"/>
              </a:spcBef>
              <a:spcAft>
                <a:spcPts val="0"/>
              </a:spcAft>
              <a:buSzPts val="18200"/>
              <a:buNone/>
              <a:defRPr sz="18200"/>
            </a:lvl1pPr>
            <a:lvl2pPr lvl="1" algn="ctr">
              <a:spcBef>
                <a:spcPts val="0"/>
              </a:spcBef>
              <a:spcAft>
                <a:spcPts val="0"/>
              </a:spcAft>
              <a:buSzPts val="18200"/>
              <a:buNone/>
              <a:defRPr sz="18200"/>
            </a:lvl2pPr>
            <a:lvl3pPr lvl="2" algn="ctr">
              <a:spcBef>
                <a:spcPts val="0"/>
              </a:spcBef>
              <a:spcAft>
                <a:spcPts val="0"/>
              </a:spcAft>
              <a:buSzPts val="18200"/>
              <a:buNone/>
              <a:defRPr sz="18200"/>
            </a:lvl3pPr>
            <a:lvl4pPr lvl="3" algn="ctr">
              <a:spcBef>
                <a:spcPts val="0"/>
              </a:spcBef>
              <a:spcAft>
                <a:spcPts val="0"/>
              </a:spcAft>
              <a:buSzPts val="18200"/>
              <a:buNone/>
              <a:defRPr sz="18200"/>
            </a:lvl4pPr>
            <a:lvl5pPr lvl="4" algn="ctr">
              <a:spcBef>
                <a:spcPts val="0"/>
              </a:spcBef>
              <a:spcAft>
                <a:spcPts val="0"/>
              </a:spcAft>
              <a:buSzPts val="18200"/>
              <a:buNone/>
              <a:defRPr sz="18200"/>
            </a:lvl5pPr>
            <a:lvl6pPr lvl="5" algn="ctr">
              <a:spcBef>
                <a:spcPts val="0"/>
              </a:spcBef>
              <a:spcAft>
                <a:spcPts val="0"/>
              </a:spcAft>
              <a:buSzPts val="18200"/>
              <a:buNone/>
              <a:defRPr sz="18200"/>
            </a:lvl6pPr>
            <a:lvl7pPr lvl="6" algn="ctr">
              <a:spcBef>
                <a:spcPts val="0"/>
              </a:spcBef>
              <a:spcAft>
                <a:spcPts val="0"/>
              </a:spcAft>
              <a:buSzPts val="18200"/>
              <a:buNone/>
              <a:defRPr sz="18200"/>
            </a:lvl7pPr>
            <a:lvl8pPr lvl="7" algn="ctr">
              <a:spcBef>
                <a:spcPts val="0"/>
              </a:spcBef>
              <a:spcAft>
                <a:spcPts val="0"/>
              </a:spcAft>
              <a:buSzPts val="18200"/>
              <a:buNone/>
              <a:defRPr sz="18200"/>
            </a:lvl8pPr>
            <a:lvl9pPr lvl="8" algn="ctr">
              <a:spcBef>
                <a:spcPts val="0"/>
              </a:spcBef>
              <a:spcAft>
                <a:spcPts val="0"/>
              </a:spcAft>
              <a:buSzPts val="18200"/>
              <a:buNone/>
              <a:defRPr sz="18200"/>
            </a:lvl9pPr>
          </a:lstStyle>
          <a:p>
            <a:endParaRPr/>
          </a:p>
        </p:txBody>
      </p:sp>
      <p:sp>
        <p:nvSpPr>
          <p:cNvPr id="15" name="Google Shape;15;p3"/>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267428" y="2743200"/>
            <a:ext cx="10616850" cy="9601125"/>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14500"/>
              <a:buFont typeface="Calibri"/>
              <a:buNone/>
              <a:defRPr sz="145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8" name="Google Shape;108;p22"/>
          <p:cNvSpPr>
            <a:spLocks noGrp="1"/>
          </p:cNvSpPr>
          <p:nvPr>
            <p:ph type="pic" idx="2"/>
          </p:nvPr>
        </p:nvSpPr>
        <p:spPr>
          <a:xfrm>
            <a:off x="13994609" y="5924560"/>
            <a:ext cx="16664850" cy="29241750"/>
          </a:xfrm>
          <a:prstGeom prst="rect">
            <a:avLst/>
          </a:prstGeom>
          <a:noFill/>
          <a:ln>
            <a:noFill/>
          </a:ln>
        </p:spPr>
      </p:sp>
      <p:sp>
        <p:nvSpPr>
          <p:cNvPr id="109" name="Google Shape;109;p22"/>
          <p:cNvSpPr txBox="1">
            <a:spLocks noGrp="1"/>
          </p:cNvSpPr>
          <p:nvPr>
            <p:ph type="body" idx="1"/>
          </p:nvPr>
        </p:nvSpPr>
        <p:spPr>
          <a:xfrm>
            <a:off x="2267428" y="12344400"/>
            <a:ext cx="10616850" cy="2286937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7300"/>
              <a:buNone/>
              <a:defRPr sz="7300"/>
            </a:lvl1pPr>
            <a:lvl2pPr marL="914400" lvl="1" indent="-228600" algn="l">
              <a:lnSpc>
                <a:spcPct val="90000"/>
              </a:lnSpc>
              <a:spcBef>
                <a:spcPts val="2300"/>
              </a:spcBef>
              <a:spcAft>
                <a:spcPts val="0"/>
              </a:spcAft>
              <a:buClr>
                <a:schemeClr val="dk1"/>
              </a:buClr>
              <a:buSzPts val="6300"/>
              <a:buNone/>
              <a:defRPr sz="6300"/>
            </a:lvl2pPr>
            <a:lvl3pPr marL="1371600" lvl="2" indent="-228600" algn="l">
              <a:lnSpc>
                <a:spcPct val="90000"/>
              </a:lnSpc>
              <a:spcBef>
                <a:spcPts val="2300"/>
              </a:spcBef>
              <a:spcAft>
                <a:spcPts val="0"/>
              </a:spcAft>
              <a:buClr>
                <a:schemeClr val="dk1"/>
              </a:buClr>
              <a:buSzPts val="5400"/>
              <a:buNone/>
              <a:defRPr sz="5400"/>
            </a:lvl3pPr>
            <a:lvl4pPr marL="1828800" lvl="3" indent="-228600" algn="l">
              <a:lnSpc>
                <a:spcPct val="90000"/>
              </a:lnSpc>
              <a:spcBef>
                <a:spcPts val="2300"/>
              </a:spcBef>
              <a:spcAft>
                <a:spcPts val="0"/>
              </a:spcAft>
              <a:buClr>
                <a:schemeClr val="dk1"/>
              </a:buClr>
              <a:buSzPts val="4500"/>
              <a:buNone/>
              <a:defRPr sz="4500"/>
            </a:lvl4pPr>
            <a:lvl5pPr marL="2286000" lvl="4" indent="-228600" algn="l">
              <a:lnSpc>
                <a:spcPct val="90000"/>
              </a:lnSpc>
              <a:spcBef>
                <a:spcPts val="2300"/>
              </a:spcBef>
              <a:spcAft>
                <a:spcPts val="0"/>
              </a:spcAft>
              <a:buClr>
                <a:schemeClr val="dk1"/>
              </a:buClr>
              <a:buSzPts val="4500"/>
              <a:buNone/>
              <a:defRPr sz="4500"/>
            </a:lvl5pPr>
            <a:lvl6pPr marL="2743200" lvl="5" indent="-228600" algn="l">
              <a:lnSpc>
                <a:spcPct val="90000"/>
              </a:lnSpc>
              <a:spcBef>
                <a:spcPts val="2300"/>
              </a:spcBef>
              <a:spcAft>
                <a:spcPts val="0"/>
              </a:spcAft>
              <a:buClr>
                <a:schemeClr val="dk1"/>
              </a:buClr>
              <a:buSzPts val="4500"/>
              <a:buNone/>
              <a:defRPr sz="4500"/>
            </a:lvl6pPr>
            <a:lvl7pPr marL="3200400" lvl="6" indent="-228600" algn="l">
              <a:lnSpc>
                <a:spcPct val="90000"/>
              </a:lnSpc>
              <a:spcBef>
                <a:spcPts val="2300"/>
              </a:spcBef>
              <a:spcAft>
                <a:spcPts val="0"/>
              </a:spcAft>
              <a:buClr>
                <a:schemeClr val="dk1"/>
              </a:buClr>
              <a:buSzPts val="4500"/>
              <a:buNone/>
              <a:defRPr sz="4500"/>
            </a:lvl7pPr>
            <a:lvl8pPr marL="3657600" lvl="7" indent="-228600" algn="l">
              <a:lnSpc>
                <a:spcPct val="90000"/>
              </a:lnSpc>
              <a:spcBef>
                <a:spcPts val="2300"/>
              </a:spcBef>
              <a:spcAft>
                <a:spcPts val="0"/>
              </a:spcAft>
              <a:buClr>
                <a:schemeClr val="dk1"/>
              </a:buClr>
              <a:buSzPts val="4500"/>
              <a:buNone/>
              <a:defRPr sz="4500"/>
            </a:lvl8pPr>
            <a:lvl9pPr marL="4114800" lvl="8" indent="-228600" algn="l">
              <a:lnSpc>
                <a:spcPct val="90000"/>
              </a:lnSpc>
              <a:spcBef>
                <a:spcPts val="2300"/>
              </a:spcBef>
              <a:spcAft>
                <a:spcPts val="0"/>
              </a:spcAft>
              <a:buClr>
                <a:schemeClr val="dk1"/>
              </a:buClr>
              <a:buSzPts val="4500"/>
              <a:buNone/>
              <a:defRPr sz="4500"/>
            </a:lvl9pPr>
          </a:lstStyle>
          <a:p>
            <a:endParaRPr/>
          </a:p>
        </p:txBody>
      </p:sp>
      <p:sp>
        <p:nvSpPr>
          <p:cNvPr id="110" name="Google Shape;110;p22"/>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1" name="Google Shape;111;p22"/>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2" name="Google Shape;112;p22"/>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5" name="Google Shape;115;p23"/>
          <p:cNvSpPr txBox="1">
            <a:spLocks noGrp="1"/>
          </p:cNvSpPr>
          <p:nvPr>
            <p:ph type="body" idx="1"/>
          </p:nvPr>
        </p:nvSpPr>
        <p:spPr>
          <a:xfrm rot="5400000">
            <a:off x="3405172" y="9811538"/>
            <a:ext cx="26107875" cy="28392300"/>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116" name="Google Shape;116;p23"/>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7" name="Google Shape;117;p23"/>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8" name="Google Shape;118;p23"/>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9670899" y="16077263"/>
            <a:ext cx="34870875" cy="7097850"/>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1" name="Google Shape;121;p24"/>
          <p:cNvSpPr txBox="1">
            <a:spLocks noGrp="1"/>
          </p:cNvSpPr>
          <p:nvPr>
            <p:ph type="body" idx="1"/>
          </p:nvPr>
        </p:nvSpPr>
        <p:spPr>
          <a:xfrm rot="5400000">
            <a:off x="-4731036" y="9184837"/>
            <a:ext cx="34870875" cy="20882700"/>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122" name="Google Shape;122;p24"/>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3" name="Google Shape;123;p24"/>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4" name="Google Shape;124;p24"/>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18" name="Google Shape;18;p4"/>
          <p:cNvSpPr txBox="1">
            <a:spLocks noGrp="1"/>
          </p:cNvSpPr>
          <p:nvPr>
            <p:ph type="body" idx="1"/>
          </p:nvPr>
        </p:nvSpPr>
        <p:spPr>
          <a:xfrm>
            <a:off x="1122120" y="9219800"/>
            <a:ext cx="30674100" cy="27331200"/>
          </a:xfrm>
          <a:prstGeom prst="rect">
            <a:avLst/>
          </a:prstGeom>
        </p:spPr>
        <p:txBody>
          <a:bodyPr spcFirstLastPara="1" wrap="square" lIns="463225" tIns="463225" rIns="463225" bIns="463225" anchor="t" anchorCtr="0">
            <a:normAutofit/>
          </a:bodyPr>
          <a:lstStyle>
            <a:lvl1pPr marL="457200" lvl="0" indent="-806450">
              <a:spcBef>
                <a:spcPts val="0"/>
              </a:spcBef>
              <a:spcAft>
                <a:spcPts val="0"/>
              </a:spcAft>
              <a:buSzPts val="9100"/>
              <a:buChar char="●"/>
              <a:defRPr/>
            </a:lvl1pPr>
            <a:lvl2pPr marL="914400" lvl="1" indent="-679450">
              <a:spcBef>
                <a:spcPts val="0"/>
              </a:spcBef>
              <a:spcAft>
                <a:spcPts val="0"/>
              </a:spcAft>
              <a:buSzPts val="7100"/>
              <a:buChar char="○"/>
              <a:defRPr/>
            </a:lvl2pPr>
            <a:lvl3pPr marL="1371600" lvl="2" indent="-679450">
              <a:spcBef>
                <a:spcPts val="0"/>
              </a:spcBef>
              <a:spcAft>
                <a:spcPts val="0"/>
              </a:spcAft>
              <a:buSzPts val="7100"/>
              <a:buChar char="■"/>
              <a:defRPr/>
            </a:lvl3pPr>
            <a:lvl4pPr marL="1828800" lvl="3" indent="-679450">
              <a:spcBef>
                <a:spcPts val="0"/>
              </a:spcBef>
              <a:spcAft>
                <a:spcPts val="0"/>
              </a:spcAft>
              <a:buSzPts val="7100"/>
              <a:buChar char="●"/>
              <a:defRPr/>
            </a:lvl4pPr>
            <a:lvl5pPr marL="2286000" lvl="4" indent="-679450">
              <a:spcBef>
                <a:spcPts val="0"/>
              </a:spcBef>
              <a:spcAft>
                <a:spcPts val="0"/>
              </a:spcAft>
              <a:buSzPts val="7100"/>
              <a:buChar char="○"/>
              <a:defRPr/>
            </a:lvl5pPr>
            <a:lvl6pPr marL="2743200" lvl="5" indent="-679450">
              <a:spcBef>
                <a:spcPts val="0"/>
              </a:spcBef>
              <a:spcAft>
                <a:spcPts val="0"/>
              </a:spcAft>
              <a:buSzPts val="7100"/>
              <a:buChar char="■"/>
              <a:defRPr/>
            </a:lvl6pPr>
            <a:lvl7pPr marL="3200400" lvl="6" indent="-679450">
              <a:spcBef>
                <a:spcPts val="0"/>
              </a:spcBef>
              <a:spcAft>
                <a:spcPts val="0"/>
              </a:spcAft>
              <a:buSzPts val="7100"/>
              <a:buChar char="●"/>
              <a:defRPr/>
            </a:lvl7pPr>
            <a:lvl8pPr marL="3657600" lvl="7" indent="-679450">
              <a:spcBef>
                <a:spcPts val="0"/>
              </a:spcBef>
              <a:spcAft>
                <a:spcPts val="0"/>
              </a:spcAft>
              <a:buSzPts val="7100"/>
              <a:buChar char="○"/>
              <a:defRPr/>
            </a:lvl8pPr>
            <a:lvl9pPr marL="4114800" lvl="8" indent="-679450">
              <a:spcBef>
                <a:spcPts val="0"/>
              </a:spcBef>
              <a:spcAft>
                <a:spcPts val="0"/>
              </a:spcAft>
              <a:buSzPts val="7100"/>
              <a:buChar char="■"/>
              <a:defRPr/>
            </a:lvl9pPr>
          </a:lstStyle>
          <a:p>
            <a:endParaRPr/>
          </a:p>
        </p:txBody>
      </p:sp>
      <p:sp>
        <p:nvSpPr>
          <p:cNvPr id="19" name="Google Shape;19;p4"/>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22" name="Google Shape;22;p5"/>
          <p:cNvSpPr txBox="1">
            <a:spLocks noGrp="1"/>
          </p:cNvSpPr>
          <p:nvPr>
            <p:ph type="body" idx="1"/>
          </p:nvPr>
        </p:nvSpPr>
        <p:spPr>
          <a:xfrm>
            <a:off x="1122120" y="9219800"/>
            <a:ext cx="14399700" cy="27331200"/>
          </a:xfrm>
          <a:prstGeom prst="rect">
            <a:avLst/>
          </a:prstGeom>
        </p:spPr>
        <p:txBody>
          <a:bodyPr spcFirstLastPara="1" wrap="square" lIns="463225" tIns="463225" rIns="463225" bIns="463225" anchor="t" anchorCtr="0">
            <a:normAutofit/>
          </a:bodyPr>
          <a:lstStyle>
            <a:lvl1pPr marL="457200" lvl="0" indent="-679450">
              <a:spcBef>
                <a:spcPts val="0"/>
              </a:spcBef>
              <a:spcAft>
                <a:spcPts val="0"/>
              </a:spcAft>
              <a:buSzPts val="7100"/>
              <a:buChar char="●"/>
              <a:defRPr sz="7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23" name="Google Shape;23;p5"/>
          <p:cNvSpPr txBox="1">
            <a:spLocks noGrp="1"/>
          </p:cNvSpPr>
          <p:nvPr>
            <p:ph type="body" idx="2"/>
          </p:nvPr>
        </p:nvSpPr>
        <p:spPr>
          <a:xfrm>
            <a:off x="17396640" y="9219800"/>
            <a:ext cx="14399700" cy="27331200"/>
          </a:xfrm>
          <a:prstGeom prst="rect">
            <a:avLst/>
          </a:prstGeom>
        </p:spPr>
        <p:txBody>
          <a:bodyPr spcFirstLastPara="1" wrap="square" lIns="463225" tIns="463225" rIns="463225" bIns="463225" anchor="t" anchorCtr="0">
            <a:normAutofit/>
          </a:bodyPr>
          <a:lstStyle>
            <a:lvl1pPr marL="457200" lvl="0" indent="-679450">
              <a:spcBef>
                <a:spcPts val="0"/>
              </a:spcBef>
              <a:spcAft>
                <a:spcPts val="0"/>
              </a:spcAft>
              <a:buSzPts val="7100"/>
              <a:buChar char="●"/>
              <a:defRPr sz="7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24" name="Google Shape;24;p5"/>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27" name="Google Shape;27;p6"/>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22120" y="4444800"/>
            <a:ext cx="10108800" cy="6045600"/>
          </a:xfrm>
          <a:prstGeom prst="rect">
            <a:avLst/>
          </a:prstGeom>
        </p:spPr>
        <p:txBody>
          <a:bodyPr spcFirstLastPara="1" wrap="square" lIns="463225" tIns="463225" rIns="463225" bIns="463225" anchor="b" anchorCtr="0">
            <a:normAutofit/>
          </a:bodyPr>
          <a:lstStyle>
            <a:lvl1pPr lvl="0">
              <a:spcBef>
                <a:spcPts val="0"/>
              </a:spcBef>
              <a:spcAft>
                <a:spcPts val="0"/>
              </a:spcAft>
              <a:buSzPts val="12200"/>
              <a:buNone/>
              <a:defRPr sz="12200"/>
            </a:lvl1pPr>
            <a:lvl2pPr lvl="1">
              <a:spcBef>
                <a:spcPts val="0"/>
              </a:spcBef>
              <a:spcAft>
                <a:spcPts val="0"/>
              </a:spcAft>
              <a:buSzPts val="12200"/>
              <a:buNone/>
              <a:defRPr sz="12200"/>
            </a:lvl2pPr>
            <a:lvl3pPr lvl="2">
              <a:spcBef>
                <a:spcPts val="0"/>
              </a:spcBef>
              <a:spcAft>
                <a:spcPts val="0"/>
              </a:spcAft>
              <a:buSzPts val="12200"/>
              <a:buNone/>
              <a:defRPr sz="12200"/>
            </a:lvl3pPr>
            <a:lvl4pPr lvl="3">
              <a:spcBef>
                <a:spcPts val="0"/>
              </a:spcBef>
              <a:spcAft>
                <a:spcPts val="0"/>
              </a:spcAft>
              <a:buSzPts val="12200"/>
              <a:buNone/>
              <a:defRPr sz="12200"/>
            </a:lvl4pPr>
            <a:lvl5pPr lvl="4">
              <a:spcBef>
                <a:spcPts val="0"/>
              </a:spcBef>
              <a:spcAft>
                <a:spcPts val="0"/>
              </a:spcAft>
              <a:buSzPts val="12200"/>
              <a:buNone/>
              <a:defRPr sz="12200"/>
            </a:lvl5pPr>
            <a:lvl6pPr lvl="5">
              <a:spcBef>
                <a:spcPts val="0"/>
              </a:spcBef>
              <a:spcAft>
                <a:spcPts val="0"/>
              </a:spcAft>
              <a:buSzPts val="12200"/>
              <a:buNone/>
              <a:defRPr sz="12200"/>
            </a:lvl6pPr>
            <a:lvl7pPr lvl="6">
              <a:spcBef>
                <a:spcPts val="0"/>
              </a:spcBef>
              <a:spcAft>
                <a:spcPts val="0"/>
              </a:spcAft>
              <a:buSzPts val="12200"/>
              <a:buNone/>
              <a:defRPr sz="12200"/>
            </a:lvl7pPr>
            <a:lvl8pPr lvl="7">
              <a:spcBef>
                <a:spcPts val="0"/>
              </a:spcBef>
              <a:spcAft>
                <a:spcPts val="0"/>
              </a:spcAft>
              <a:buSzPts val="12200"/>
              <a:buNone/>
              <a:defRPr sz="12200"/>
            </a:lvl8pPr>
            <a:lvl9pPr lvl="8">
              <a:spcBef>
                <a:spcPts val="0"/>
              </a:spcBef>
              <a:spcAft>
                <a:spcPts val="0"/>
              </a:spcAft>
              <a:buSzPts val="12200"/>
              <a:buNone/>
              <a:defRPr sz="12200"/>
            </a:lvl9pPr>
          </a:lstStyle>
          <a:p>
            <a:endParaRPr/>
          </a:p>
        </p:txBody>
      </p:sp>
      <p:sp>
        <p:nvSpPr>
          <p:cNvPr id="30" name="Google Shape;30;p7"/>
          <p:cNvSpPr txBox="1">
            <a:spLocks noGrp="1"/>
          </p:cNvSpPr>
          <p:nvPr>
            <p:ph type="body" idx="1"/>
          </p:nvPr>
        </p:nvSpPr>
        <p:spPr>
          <a:xfrm>
            <a:off x="1122120" y="11116800"/>
            <a:ext cx="10108800" cy="25435200"/>
          </a:xfrm>
          <a:prstGeom prst="rect">
            <a:avLst/>
          </a:prstGeom>
        </p:spPr>
        <p:txBody>
          <a:bodyPr spcFirstLastPara="1" wrap="square" lIns="463225" tIns="463225" rIns="463225" bIns="463225" anchor="t" anchorCtr="0">
            <a:normAutofit/>
          </a:bodyPr>
          <a:lstStyle>
            <a:lvl1pPr marL="457200" lvl="0" indent="-615950">
              <a:spcBef>
                <a:spcPts val="0"/>
              </a:spcBef>
              <a:spcAft>
                <a:spcPts val="0"/>
              </a:spcAft>
              <a:buSzPts val="6100"/>
              <a:buChar char="●"/>
              <a:defRPr sz="6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31" name="Google Shape;31;p7"/>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64900" y="3601200"/>
            <a:ext cx="22924200" cy="32726400"/>
          </a:xfrm>
          <a:prstGeom prst="rect">
            <a:avLst/>
          </a:prstGeom>
        </p:spPr>
        <p:txBody>
          <a:bodyPr spcFirstLastPara="1" wrap="square" lIns="463225" tIns="463225" rIns="463225" bIns="463225" anchor="ctr" anchorCtr="0">
            <a:normAutofit/>
          </a:bodyPr>
          <a:lstStyle>
            <a:lvl1pPr lvl="0">
              <a:spcBef>
                <a:spcPts val="0"/>
              </a:spcBef>
              <a:spcAft>
                <a:spcPts val="0"/>
              </a:spcAft>
              <a:buSzPts val="24300"/>
              <a:buNone/>
              <a:defRPr sz="24300"/>
            </a:lvl1pPr>
            <a:lvl2pPr lvl="1">
              <a:spcBef>
                <a:spcPts val="0"/>
              </a:spcBef>
              <a:spcAft>
                <a:spcPts val="0"/>
              </a:spcAft>
              <a:buSzPts val="24300"/>
              <a:buNone/>
              <a:defRPr sz="24300"/>
            </a:lvl2pPr>
            <a:lvl3pPr lvl="2">
              <a:spcBef>
                <a:spcPts val="0"/>
              </a:spcBef>
              <a:spcAft>
                <a:spcPts val="0"/>
              </a:spcAft>
              <a:buSzPts val="24300"/>
              <a:buNone/>
              <a:defRPr sz="24300"/>
            </a:lvl3pPr>
            <a:lvl4pPr lvl="3">
              <a:spcBef>
                <a:spcPts val="0"/>
              </a:spcBef>
              <a:spcAft>
                <a:spcPts val="0"/>
              </a:spcAft>
              <a:buSzPts val="24300"/>
              <a:buNone/>
              <a:defRPr sz="24300"/>
            </a:lvl4pPr>
            <a:lvl5pPr lvl="4">
              <a:spcBef>
                <a:spcPts val="0"/>
              </a:spcBef>
              <a:spcAft>
                <a:spcPts val="0"/>
              </a:spcAft>
              <a:buSzPts val="24300"/>
              <a:buNone/>
              <a:defRPr sz="24300"/>
            </a:lvl5pPr>
            <a:lvl6pPr lvl="5">
              <a:spcBef>
                <a:spcPts val="0"/>
              </a:spcBef>
              <a:spcAft>
                <a:spcPts val="0"/>
              </a:spcAft>
              <a:buSzPts val="24300"/>
              <a:buNone/>
              <a:defRPr sz="24300"/>
            </a:lvl6pPr>
            <a:lvl7pPr lvl="6">
              <a:spcBef>
                <a:spcPts val="0"/>
              </a:spcBef>
              <a:spcAft>
                <a:spcPts val="0"/>
              </a:spcAft>
              <a:buSzPts val="24300"/>
              <a:buNone/>
              <a:defRPr sz="24300"/>
            </a:lvl7pPr>
            <a:lvl8pPr lvl="7">
              <a:spcBef>
                <a:spcPts val="0"/>
              </a:spcBef>
              <a:spcAft>
                <a:spcPts val="0"/>
              </a:spcAft>
              <a:buSzPts val="24300"/>
              <a:buNone/>
              <a:defRPr sz="24300"/>
            </a:lvl8pPr>
            <a:lvl9pPr lvl="8">
              <a:spcBef>
                <a:spcPts val="0"/>
              </a:spcBef>
              <a:spcAft>
                <a:spcPts val="0"/>
              </a:spcAft>
              <a:buSzPts val="24300"/>
              <a:buNone/>
              <a:defRPr sz="24300"/>
            </a:lvl9pPr>
          </a:lstStyle>
          <a:p>
            <a:endParaRPr/>
          </a:p>
        </p:txBody>
      </p:sp>
      <p:sp>
        <p:nvSpPr>
          <p:cNvPr id="34" name="Google Shape;34;p8"/>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459200" y="-1000"/>
            <a:ext cx="16459200" cy="41148000"/>
          </a:xfrm>
          <a:prstGeom prst="rect">
            <a:avLst/>
          </a:prstGeom>
          <a:solidFill>
            <a:schemeClr val="lt2"/>
          </a:solidFill>
          <a:ln>
            <a:noFill/>
          </a:ln>
        </p:spPr>
        <p:txBody>
          <a:bodyPr spcFirstLastPara="1" wrap="square" lIns="463225" tIns="463225" rIns="463225" bIns="4632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955800" y="9865400"/>
            <a:ext cx="14562600" cy="118584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21300"/>
              <a:buNone/>
              <a:defRPr sz="21300"/>
            </a:lvl1pPr>
            <a:lvl2pPr lvl="1" algn="ctr">
              <a:spcBef>
                <a:spcPts val="0"/>
              </a:spcBef>
              <a:spcAft>
                <a:spcPts val="0"/>
              </a:spcAft>
              <a:buSzPts val="21300"/>
              <a:buNone/>
              <a:defRPr sz="21300"/>
            </a:lvl2pPr>
            <a:lvl3pPr lvl="2" algn="ctr">
              <a:spcBef>
                <a:spcPts val="0"/>
              </a:spcBef>
              <a:spcAft>
                <a:spcPts val="0"/>
              </a:spcAft>
              <a:buSzPts val="21300"/>
              <a:buNone/>
              <a:defRPr sz="21300"/>
            </a:lvl3pPr>
            <a:lvl4pPr lvl="3" algn="ctr">
              <a:spcBef>
                <a:spcPts val="0"/>
              </a:spcBef>
              <a:spcAft>
                <a:spcPts val="0"/>
              </a:spcAft>
              <a:buSzPts val="21300"/>
              <a:buNone/>
              <a:defRPr sz="21300"/>
            </a:lvl4pPr>
            <a:lvl5pPr lvl="4" algn="ctr">
              <a:spcBef>
                <a:spcPts val="0"/>
              </a:spcBef>
              <a:spcAft>
                <a:spcPts val="0"/>
              </a:spcAft>
              <a:buSzPts val="21300"/>
              <a:buNone/>
              <a:defRPr sz="21300"/>
            </a:lvl5pPr>
            <a:lvl6pPr lvl="5" algn="ctr">
              <a:spcBef>
                <a:spcPts val="0"/>
              </a:spcBef>
              <a:spcAft>
                <a:spcPts val="0"/>
              </a:spcAft>
              <a:buSzPts val="21300"/>
              <a:buNone/>
              <a:defRPr sz="21300"/>
            </a:lvl6pPr>
            <a:lvl7pPr lvl="6" algn="ctr">
              <a:spcBef>
                <a:spcPts val="0"/>
              </a:spcBef>
              <a:spcAft>
                <a:spcPts val="0"/>
              </a:spcAft>
              <a:buSzPts val="21300"/>
              <a:buNone/>
              <a:defRPr sz="21300"/>
            </a:lvl7pPr>
            <a:lvl8pPr lvl="7" algn="ctr">
              <a:spcBef>
                <a:spcPts val="0"/>
              </a:spcBef>
              <a:spcAft>
                <a:spcPts val="0"/>
              </a:spcAft>
              <a:buSzPts val="21300"/>
              <a:buNone/>
              <a:defRPr sz="21300"/>
            </a:lvl8pPr>
            <a:lvl9pPr lvl="8" algn="ctr">
              <a:spcBef>
                <a:spcPts val="0"/>
              </a:spcBef>
              <a:spcAft>
                <a:spcPts val="0"/>
              </a:spcAft>
              <a:buSzPts val="21300"/>
              <a:buNone/>
              <a:defRPr sz="21300"/>
            </a:lvl9pPr>
          </a:lstStyle>
          <a:p>
            <a:endParaRPr/>
          </a:p>
        </p:txBody>
      </p:sp>
      <p:sp>
        <p:nvSpPr>
          <p:cNvPr id="38" name="Google Shape;38;p9"/>
          <p:cNvSpPr txBox="1">
            <a:spLocks noGrp="1"/>
          </p:cNvSpPr>
          <p:nvPr>
            <p:ph type="subTitle" idx="1"/>
          </p:nvPr>
        </p:nvSpPr>
        <p:spPr>
          <a:xfrm>
            <a:off x="955800" y="22424600"/>
            <a:ext cx="14562600" cy="9880800"/>
          </a:xfrm>
          <a:prstGeom prst="rect">
            <a:avLst/>
          </a:prstGeom>
        </p:spPr>
        <p:txBody>
          <a:bodyPr spcFirstLastPara="1" wrap="square" lIns="463225" tIns="463225" rIns="463225" bIns="463225" anchor="t" anchorCtr="0">
            <a:normAutofit/>
          </a:bodyPr>
          <a:lstStyle>
            <a:lvl1pPr lvl="0" algn="ctr">
              <a:lnSpc>
                <a:spcPct val="100000"/>
              </a:lnSpc>
              <a:spcBef>
                <a:spcPts val="0"/>
              </a:spcBef>
              <a:spcAft>
                <a:spcPts val="0"/>
              </a:spcAft>
              <a:buSzPts val="10600"/>
              <a:buNone/>
              <a:defRPr sz="10600"/>
            </a:lvl1pPr>
            <a:lvl2pPr lvl="1" algn="ctr">
              <a:lnSpc>
                <a:spcPct val="100000"/>
              </a:lnSpc>
              <a:spcBef>
                <a:spcPts val="0"/>
              </a:spcBef>
              <a:spcAft>
                <a:spcPts val="0"/>
              </a:spcAft>
              <a:buSzPts val="10600"/>
              <a:buNone/>
              <a:defRPr sz="10600"/>
            </a:lvl2pPr>
            <a:lvl3pPr lvl="2" algn="ctr">
              <a:lnSpc>
                <a:spcPct val="100000"/>
              </a:lnSpc>
              <a:spcBef>
                <a:spcPts val="0"/>
              </a:spcBef>
              <a:spcAft>
                <a:spcPts val="0"/>
              </a:spcAft>
              <a:buSzPts val="10600"/>
              <a:buNone/>
              <a:defRPr sz="10600"/>
            </a:lvl3pPr>
            <a:lvl4pPr lvl="3" algn="ctr">
              <a:lnSpc>
                <a:spcPct val="100000"/>
              </a:lnSpc>
              <a:spcBef>
                <a:spcPts val="0"/>
              </a:spcBef>
              <a:spcAft>
                <a:spcPts val="0"/>
              </a:spcAft>
              <a:buSzPts val="10600"/>
              <a:buNone/>
              <a:defRPr sz="10600"/>
            </a:lvl4pPr>
            <a:lvl5pPr lvl="4" algn="ctr">
              <a:lnSpc>
                <a:spcPct val="100000"/>
              </a:lnSpc>
              <a:spcBef>
                <a:spcPts val="0"/>
              </a:spcBef>
              <a:spcAft>
                <a:spcPts val="0"/>
              </a:spcAft>
              <a:buSzPts val="10600"/>
              <a:buNone/>
              <a:defRPr sz="10600"/>
            </a:lvl5pPr>
            <a:lvl6pPr lvl="5" algn="ctr">
              <a:lnSpc>
                <a:spcPct val="100000"/>
              </a:lnSpc>
              <a:spcBef>
                <a:spcPts val="0"/>
              </a:spcBef>
              <a:spcAft>
                <a:spcPts val="0"/>
              </a:spcAft>
              <a:buSzPts val="10600"/>
              <a:buNone/>
              <a:defRPr sz="10600"/>
            </a:lvl6pPr>
            <a:lvl7pPr lvl="6" algn="ctr">
              <a:lnSpc>
                <a:spcPct val="100000"/>
              </a:lnSpc>
              <a:spcBef>
                <a:spcPts val="0"/>
              </a:spcBef>
              <a:spcAft>
                <a:spcPts val="0"/>
              </a:spcAft>
              <a:buSzPts val="10600"/>
              <a:buNone/>
              <a:defRPr sz="10600"/>
            </a:lvl7pPr>
            <a:lvl8pPr lvl="7" algn="ctr">
              <a:lnSpc>
                <a:spcPct val="100000"/>
              </a:lnSpc>
              <a:spcBef>
                <a:spcPts val="0"/>
              </a:spcBef>
              <a:spcAft>
                <a:spcPts val="0"/>
              </a:spcAft>
              <a:buSzPts val="10600"/>
              <a:buNone/>
              <a:defRPr sz="10600"/>
            </a:lvl8pPr>
            <a:lvl9pPr lvl="8" algn="ctr">
              <a:lnSpc>
                <a:spcPct val="100000"/>
              </a:lnSpc>
              <a:spcBef>
                <a:spcPts val="0"/>
              </a:spcBef>
              <a:spcAft>
                <a:spcPts val="0"/>
              </a:spcAft>
              <a:buSzPts val="10600"/>
              <a:buNone/>
              <a:defRPr sz="10600"/>
            </a:lvl9pPr>
          </a:lstStyle>
          <a:p>
            <a:endParaRPr/>
          </a:p>
        </p:txBody>
      </p:sp>
      <p:sp>
        <p:nvSpPr>
          <p:cNvPr id="39" name="Google Shape;39;p9"/>
          <p:cNvSpPr txBox="1">
            <a:spLocks noGrp="1"/>
          </p:cNvSpPr>
          <p:nvPr>
            <p:ph type="body" idx="2"/>
          </p:nvPr>
        </p:nvSpPr>
        <p:spPr>
          <a:xfrm>
            <a:off x="17782200" y="5792600"/>
            <a:ext cx="13813200" cy="29560800"/>
          </a:xfrm>
          <a:prstGeom prst="rect">
            <a:avLst/>
          </a:prstGeom>
        </p:spPr>
        <p:txBody>
          <a:bodyPr spcFirstLastPara="1" wrap="square" lIns="463225" tIns="463225" rIns="463225" bIns="463225" anchor="ctr" anchorCtr="0">
            <a:normAutofit/>
          </a:bodyPr>
          <a:lstStyle>
            <a:lvl1pPr marL="457200" lvl="0" indent="-806450">
              <a:spcBef>
                <a:spcPts val="0"/>
              </a:spcBef>
              <a:spcAft>
                <a:spcPts val="0"/>
              </a:spcAft>
              <a:buSzPts val="9100"/>
              <a:buChar char="●"/>
              <a:defRPr/>
            </a:lvl1pPr>
            <a:lvl2pPr marL="914400" lvl="1" indent="-679450">
              <a:spcBef>
                <a:spcPts val="0"/>
              </a:spcBef>
              <a:spcAft>
                <a:spcPts val="0"/>
              </a:spcAft>
              <a:buSzPts val="7100"/>
              <a:buChar char="○"/>
              <a:defRPr/>
            </a:lvl2pPr>
            <a:lvl3pPr marL="1371600" lvl="2" indent="-679450">
              <a:spcBef>
                <a:spcPts val="0"/>
              </a:spcBef>
              <a:spcAft>
                <a:spcPts val="0"/>
              </a:spcAft>
              <a:buSzPts val="7100"/>
              <a:buChar char="■"/>
              <a:defRPr/>
            </a:lvl3pPr>
            <a:lvl4pPr marL="1828800" lvl="3" indent="-679450">
              <a:spcBef>
                <a:spcPts val="0"/>
              </a:spcBef>
              <a:spcAft>
                <a:spcPts val="0"/>
              </a:spcAft>
              <a:buSzPts val="7100"/>
              <a:buChar char="●"/>
              <a:defRPr/>
            </a:lvl4pPr>
            <a:lvl5pPr marL="2286000" lvl="4" indent="-679450">
              <a:spcBef>
                <a:spcPts val="0"/>
              </a:spcBef>
              <a:spcAft>
                <a:spcPts val="0"/>
              </a:spcAft>
              <a:buSzPts val="7100"/>
              <a:buChar char="○"/>
              <a:defRPr/>
            </a:lvl5pPr>
            <a:lvl6pPr marL="2743200" lvl="5" indent="-679450">
              <a:spcBef>
                <a:spcPts val="0"/>
              </a:spcBef>
              <a:spcAft>
                <a:spcPts val="0"/>
              </a:spcAft>
              <a:buSzPts val="7100"/>
              <a:buChar char="■"/>
              <a:defRPr/>
            </a:lvl6pPr>
            <a:lvl7pPr marL="3200400" lvl="6" indent="-679450">
              <a:spcBef>
                <a:spcPts val="0"/>
              </a:spcBef>
              <a:spcAft>
                <a:spcPts val="0"/>
              </a:spcAft>
              <a:buSzPts val="7100"/>
              <a:buChar char="●"/>
              <a:defRPr/>
            </a:lvl7pPr>
            <a:lvl8pPr marL="3657600" lvl="7" indent="-679450">
              <a:spcBef>
                <a:spcPts val="0"/>
              </a:spcBef>
              <a:spcAft>
                <a:spcPts val="0"/>
              </a:spcAft>
              <a:buSzPts val="7100"/>
              <a:buChar char="○"/>
              <a:defRPr/>
            </a:lvl8pPr>
            <a:lvl9pPr marL="4114800" lvl="8" indent="-679450">
              <a:spcBef>
                <a:spcPts val="0"/>
              </a:spcBef>
              <a:spcAft>
                <a:spcPts val="0"/>
              </a:spcAft>
              <a:buSzPts val="7100"/>
              <a:buChar char="■"/>
              <a:defRPr/>
            </a:lvl9pPr>
          </a:lstStyle>
          <a:p>
            <a:endParaRPr/>
          </a:p>
        </p:txBody>
      </p:sp>
      <p:sp>
        <p:nvSpPr>
          <p:cNvPr id="40" name="Google Shape;40;p9"/>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22120" y="33844600"/>
            <a:ext cx="21595800" cy="4840800"/>
          </a:xfrm>
          <a:prstGeom prst="rect">
            <a:avLst/>
          </a:prstGeom>
        </p:spPr>
        <p:txBody>
          <a:bodyPr spcFirstLastPara="1" wrap="square" lIns="463225" tIns="463225" rIns="463225" bIns="463225" anchor="ctr" anchorCtr="0">
            <a:normAutofit/>
          </a:bodyPr>
          <a:lstStyle>
            <a:lvl1pPr marL="457200" lvl="0" indent="-228600">
              <a:lnSpc>
                <a:spcPct val="100000"/>
              </a:lnSpc>
              <a:spcBef>
                <a:spcPts val="0"/>
              </a:spcBef>
              <a:spcAft>
                <a:spcPts val="0"/>
              </a:spcAft>
              <a:buSzPts val="9100"/>
              <a:buNone/>
              <a:defRPr/>
            </a:lvl1pPr>
          </a:lstStyle>
          <a:p>
            <a:endParaRPr/>
          </a:p>
        </p:txBody>
      </p:sp>
      <p:sp>
        <p:nvSpPr>
          <p:cNvPr id="43" name="Google Shape;43;p10"/>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3560200"/>
            <a:ext cx="30674100" cy="4581600"/>
          </a:xfrm>
          <a:prstGeom prst="rect">
            <a:avLst/>
          </a:prstGeom>
          <a:noFill/>
          <a:ln>
            <a:noFill/>
          </a:ln>
        </p:spPr>
        <p:txBody>
          <a:bodyPr spcFirstLastPara="1" wrap="square" lIns="463225" tIns="463225" rIns="463225" bIns="463225" anchor="t" anchorCtr="0">
            <a:normAutofit/>
          </a:bodyPr>
          <a:lstStyle>
            <a:lvl1pPr lvl="0">
              <a:spcBef>
                <a:spcPts val="0"/>
              </a:spcBef>
              <a:spcAft>
                <a:spcPts val="0"/>
              </a:spcAft>
              <a:buClr>
                <a:schemeClr val="dk1"/>
              </a:buClr>
              <a:buSzPts val="14200"/>
              <a:buNone/>
              <a:defRPr sz="14200">
                <a:solidFill>
                  <a:schemeClr val="dk1"/>
                </a:solidFill>
              </a:defRPr>
            </a:lvl1pPr>
            <a:lvl2pPr lvl="1">
              <a:spcBef>
                <a:spcPts val="0"/>
              </a:spcBef>
              <a:spcAft>
                <a:spcPts val="0"/>
              </a:spcAft>
              <a:buClr>
                <a:schemeClr val="dk1"/>
              </a:buClr>
              <a:buSzPts val="14200"/>
              <a:buNone/>
              <a:defRPr sz="14200">
                <a:solidFill>
                  <a:schemeClr val="dk1"/>
                </a:solidFill>
              </a:defRPr>
            </a:lvl2pPr>
            <a:lvl3pPr lvl="2">
              <a:spcBef>
                <a:spcPts val="0"/>
              </a:spcBef>
              <a:spcAft>
                <a:spcPts val="0"/>
              </a:spcAft>
              <a:buClr>
                <a:schemeClr val="dk1"/>
              </a:buClr>
              <a:buSzPts val="14200"/>
              <a:buNone/>
              <a:defRPr sz="14200">
                <a:solidFill>
                  <a:schemeClr val="dk1"/>
                </a:solidFill>
              </a:defRPr>
            </a:lvl3pPr>
            <a:lvl4pPr lvl="3">
              <a:spcBef>
                <a:spcPts val="0"/>
              </a:spcBef>
              <a:spcAft>
                <a:spcPts val="0"/>
              </a:spcAft>
              <a:buClr>
                <a:schemeClr val="dk1"/>
              </a:buClr>
              <a:buSzPts val="14200"/>
              <a:buNone/>
              <a:defRPr sz="14200">
                <a:solidFill>
                  <a:schemeClr val="dk1"/>
                </a:solidFill>
              </a:defRPr>
            </a:lvl4pPr>
            <a:lvl5pPr lvl="4">
              <a:spcBef>
                <a:spcPts val="0"/>
              </a:spcBef>
              <a:spcAft>
                <a:spcPts val="0"/>
              </a:spcAft>
              <a:buClr>
                <a:schemeClr val="dk1"/>
              </a:buClr>
              <a:buSzPts val="14200"/>
              <a:buNone/>
              <a:defRPr sz="14200">
                <a:solidFill>
                  <a:schemeClr val="dk1"/>
                </a:solidFill>
              </a:defRPr>
            </a:lvl5pPr>
            <a:lvl6pPr lvl="5">
              <a:spcBef>
                <a:spcPts val="0"/>
              </a:spcBef>
              <a:spcAft>
                <a:spcPts val="0"/>
              </a:spcAft>
              <a:buClr>
                <a:schemeClr val="dk1"/>
              </a:buClr>
              <a:buSzPts val="14200"/>
              <a:buNone/>
              <a:defRPr sz="14200">
                <a:solidFill>
                  <a:schemeClr val="dk1"/>
                </a:solidFill>
              </a:defRPr>
            </a:lvl6pPr>
            <a:lvl7pPr lvl="6">
              <a:spcBef>
                <a:spcPts val="0"/>
              </a:spcBef>
              <a:spcAft>
                <a:spcPts val="0"/>
              </a:spcAft>
              <a:buClr>
                <a:schemeClr val="dk1"/>
              </a:buClr>
              <a:buSzPts val="14200"/>
              <a:buNone/>
              <a:defRPr sz="14200">
                <a:solidFill>
                  <a:schemeClr val="dk1"/>
                </a:solidFill>
              </a:defRPr>
            </a:lvl7pPr>
            <a:lvl8pPr lvl="7">
              <a:spcBef>
                <a:spcPts val="0"/>
              </a:spcBef>
              <a:spcAft>
                <a:spcPts val="0"/>
              </a:spcAft>
              <a:buClr>
                <a:schemeClr val="dk1"/>
              </a:buClr>
              <a:buSzPts val="14200"/>
              <a:buNone/>
              <a:defRPr sz="14200">
                <a:solidFill>
                  <a:schemeClr val="dk1"/>
                </a:solidFill>
              </a:defRPr>
            </a:lvl8pPr>
            <a:lvl9pPr lvl="8">
              <a:spcBef>
                <a:spcPts val="0"/>
              </a:spcBef>
              <a:spcAft>
                <a:spcPts val="0"/>
              </a:spcAft>
              <a:buClr>
                <a:schemeClr val="dk1"/>
              </a:buClr>
              <a:buSzPts val="14200"/>
              <a:buNone/>
              <a:defRPr sz="14200">
                <a:solidFill>
                  <a:schemeClr val="dk1"/>
                </a:solidFill>
              </a:defRPr>
            </a:lvl9pPr>
          </a:lstStyle>
          <a:p>
            <a:endParaRPr/>
          </a:p>
        </p:txBody>
      </p:sp>
      <p:sp>
        <p:nvSpPr>
          <p:cNvPr id="7" name="Google Shape;7;p1"/>
          <p:cNvSpPr txBox="1">
            <a:spLocks noGrp="1"/>
          </p:cNvSpPr>
          <p:nvPr>
            <p:ph type="body" idx="1"/>
          </p:nvPr>
        </p:nvSpPr>
        <p:spPr>
          <a:xfrm>
            <a:off x="1122120" y="9219800"/>
            <a:ext cx="30674100" cy="27331200"/>
          </a:xfrm>
          <a:prstGeom prst="rect">
            <a:avLst/>
          </a:prstGeom>
          <a:noFill/>
          <a:ln>
            <a:noFill/>
          </a:ln>
        </p:spPr>
        <p:txBody>
          <a:bodyPr spcFirstLastPara="1" wrap="square" lIns="463225" tIns="463225" rIns="463225" bIns="463225" anchor="t" anchorCtr="0">
            <a:normAutofit/>
          </a:bodyPr>
          <a:lstStyle>
            <a:lvl1pPr marL="457200" lvl="0" indent="-806450">
              <a:lnSpc>
                <a:spcPct val="115000"/>
              </a:lnSpc>
              <a:spcBef>
                <a:spcPts val="0"/>
              </a:spcBef>
              <a:spcAft>
                <a:spcPts val="0"/>
              </a:spcAft>
              <a:buClr>
                <a:schemeClr val="dk2"/>
              </a:buClr>
              <a:buSzPts val="9100"/>
              <a:buChar char="●"/>
              <a:defRPr sz="9100">
                <a:solidFill>
                  <a:schemeClr val="dk2"/>
                </a:solidFill>
              </a:defRPr>
            </a:lvl1pPr>
            <a:lvl2pPr marL="914400" lvl="1" indent="-679450">
              <a:lnSpc>
                <a:spcPct val="115000"/>
              </a:lnSpc>
              <a:spcBef>
                <a:spcPts val="0"/>
              </a:spcBef>
              <a:spcAft>
                <a:spcPts val="0"/>
              </a:spcAft>
              <a:buClr>
                <a:schemeClr val="dk2"/>
              </a:buClr>
              <a:buSzPts val="7100"/>
              <a:buChar char="○"/>
              <a:defRPr sz="7100">
                <a:solidFill>
                  <a:schemeClr val="dk2"/>
                </a:solidFill>
              </a:defRPr>
            </a:lvl2pPr>
            <a:lvl3pPr marL="1371600" lvl="2" indent="-679450">
              <a:lnSpc>
                <a:spcPct val="115000"/>
              </a:lnSpc>
              <a:spcBef>
                <a:spcPts val="0"/>
              </a:spcBef>
              <a:spcAft>
                <a:spcPts val="0"/>
              </a:spcAft>
              <a:buClr>
                <a:schemeClr val="dk2"/>
              </a:buClr>
              <a:buSzPts val="7100"/>
              <a:buChar char="■"/>
              <a:defRPr sz="7100">
                <a:solidFill>
                  <a:schemeClr val="dk2"/>
                </a:solidFill>
              </a:defRPr>
            </a:lvl3pPr>
            <a:lvl4pPr marL="1828800" lvl="3" indent="-679450">
              <a:lnSpc>
                <a:spcPct val="115000"/>
              </a:lnSpc>
              <a:spcBef>
                <a:spcPts val="0"/>
              </a:spcBef>
              <a:spcAft>
                <a:spcPts val="0"/>
              </a:spcAft>
              <a:buClr>
                <a:schemeClr val="dk2"/>
              </a:buClr>
              <a:buSzPts val="7100"/>
              <a:buChar char="●"/>
              <a:defRPr sz="7100">
                <a:solidFill>
                  <a:schemeClr val="dk2"/>
                </a:solidFill>
              </a:defRPr>
            </a:lvl4pPr>
            <a:lvl5pPr marL="2286000" lvl="4" indent="-679450">
              <a:lnSpc>
                <a:spcPct val="115000"/>
              </a:lnSpc>
              <a:spcBef>
                <a:spcPts val="0"/>
              </a:spcBef>
              <a:spcAft>
                <a:spcPts val="0"/>
              </a:spcAft>
              <a:buClr>
                <a:schemeClr val="dk2"/>
              </a:buClr>
              <a:buSzPts val="7100"/>
              <a:buChar char="○"/>
              <a:defRPr sz="7100">
                <a:solidFill>
                  <a:schemeClr val="dk2"/>
                </a:solidFill>
              </a:defRPr>
            </a:lvl5pPr>
            <a:lvl6pPr marL="2743200" lvl="5" indent="-679450">
              <a:lnSpc>
                <a:spcPct val="115000"/>
              </a:lnSpc>
              <a:spcBef>
                <a:spcPts val="0"/>
              </a:spcBef>
              <a:spcAft>
                <a:spcPts val="0"/>
              </a:spcAft>
              <a:buClr>
                <a:schemeClr val="dk2"/>
              </a:buClr>
              <a:buSzPts val="7100"/>
              <a:buChar char="■"/>
              <a:defRPr sz="7100">
                <a:solidFill>
                  <a:schemeClr val="dk2"/>
                </a:solidFill>
              </a:defRPr>
            </a:lvl6pPr>
            <a:lvl7pPr marL="3200400" lvl="6" indent="-679450">
              <a:lnSpc>
                <a:spcPct val="115000"/>
              </a:lnSpc>
              <a:spcBef>
                <a:spcPts val="0"/>
              </a:spcBef>
              <a:spcAft>
                <a:spcPts val="0"/>
              </a:spcAft>
              <a:buClr>
                <a:schemeClr val="dk2"/>
              </a:buClr>
              <a:buSzPts val="7100"/>
              <a:buChar char="●"/>
              <a:defRPr sz="7100">
                <a:solidFill>
                  <a:schemeClr val="dk2"/>
                </a:solidFill>
              </a:defRPr>
            </a:lvl7pPr>
            <a:lvl8pPr marL="3657600" lvl="7" indent="-679450">
              <a:lnSpc>
                <a:spcPct val="115000"/>
              </a:lnSpc>
              <a:spcBef>
                <a:spcPts val="0"/>
              </a:spcBef>
              <a:spcAft>
                <a:spcPts val="0"/>
              </a:spcAft>
              <a:buClr>
                <a:schemeClr val="dk2"/>
              </a:buClr>
              <a:buSzPts val="7100"/>
              <a:buChar char="○"/>
              <a:defRPr sz="7100">
                <a:solidFill>
                  <a:schemeClr val="dk2"/>
                </a:solidFill>
              </a:defRPr>
            </a:lvl8pPr>
            <a:lvl9pPr marL="4114800" lvl="8" indent="-679450">
              <a:lnSpc>
                <a:spcPct val="115000"/>
              </a:lnSpc>
              <a:spcBef>
                <a:spcPts val="0"/>
              </a:spcBef>
              <a:spcAft>
                <a:spcPts val="0"/>
              </a:spcAft>
              <a:buClr>
                <a:schemeClr val="dk2"/>
              </a:buClr>
              <a:buSzPts val="7100"/>
              <a:buChar char="■"/>
              <a:defRPr sz="7100">
                <a:solidFill>
                  <a:schemeClr val="dk2"/>
                </a:solidFill>
              </a:defRPr>
            </a:lvl9pPr>
          </a:lstStyle>
          <a:p>
            <a:endParaRPr/>
          </a:p>
        </p:txBody>
      </p:sp>
      <p:sp>
        <p:nvSpPr>
          <p:cNvPr id="8" name="Google Shape;8;p1"/>
          <p:cNvSpPr txBox="1">
            <a:spLocks noGrp="1"/>
          </p:cNvSpPr>
          <p:nvPr>
            <p:ph type="sldNum" idx="12"/>
          </p:nvPr>
        </p:nvSpPr>
        <p:spPr>
          <a:xfrm>
            <a:off x="30500848" y="37305734"/>
            <a:ext cx="1975200" cy="3148800"/>
          </a:xfrm>
          <a:prstGeom prst="rect">
            <a:avLst/>
          </a:prstGeom>
          <a:noFill/>
          <a:ln>
            <a:noFill/>
          </a:ln>
        </p:spPr>
        <p:txBody>
          <a:bodyPr spcFirstLastPara="1" wrap="square" lIns="463225" tIns="463225" rIns="463225" bIns="463225" anchor="ctr" anchorCtr="0">
            <a:normAutofit/>
          </a:bodyPr>
          <a:lstStyle>
            <a:lvl1pPr lvl="0" algn="r">
              <a:buNone/>
              <a:defRPr sz="5100">
                <a:solidFill>
                  <a:schemeClr val="dk2"/>
                </a:solidFill>
              </a:defRPr>
            </a:lvl1pPr>
            <a:lvl2pPr lvl="1" algn="r">
              <a:buNone/>
              <a:defRPr sz="5100">
                <a:solidFill>
                  <a:schemeClr val="dk2"/>
                </a:solidFill>
              </a:defRPr>
            </a:lvl2pPr>
            <a:lvl3pPr lvl="2" algn="r">
              <a:buNone/>
              <a:defRPr sz="5100">
                <a:solidFill>
                  <a:schemeClr val="dk2"/>
                </a:solidFill>
              </a:defRPr>
            </a:lvl3pPr>
            <a:lvl4pPr lvl="3" algn="r">
              <a:buNone/>
              <a:defRPr sz="5100">
                <a:solidFill>
                  <a:schemeClr val="dk2"/>
                </a:solidFill>
              </a:defRPr>
            </a:lvl4pPr>
            <a:lvl5pPr lvl="4" algn="r">
              <a:buNone/>
              <a:defRPr sz="5100">
                <a:solidFill>
                  <a:schemeClr val="dk2"/>
                </a:solidFill>
              </a:defRPr>
            </a:lvl5pPr>
            <a:lvl6pPr lvl="5" algn="r">
              <a:buNone/>
              <a:defRPr sz="5100">
                <a:solidFill>
                  <a:schemeClr val="dk2"/>
                </a:solidFill>
              </a:defRPr>
            </a:lvl6pPr>
            <a:lvl7pPr lvl="6" algn="r">
              <a:buNone/>
              <a:defRPr sz="5100">
                <a:solidFill>
                  <a:schemeClr val="dk2"/>
                </a:solidFill>
              </a:defRPr>
            </a:lvl7pPr>
            <a:lvl8pPr lvl="7" algn="r">
              <a:buNone/>
              <a:defRPr sz="5100">
                <a:solidFill>
                  <a:schemeClr val="dk2"/>
                </a:solidFill>
              </a:defRPr>
            </a:lvl8pPr>
            <a:lvl9pPr lvl="8" algn="r">
              <a:buNone/>
              <a:defRPr sz="5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marR="0" lvl="0" algn="l" rtl="0">
              <a:lnSpc>
                <a:spcPct val="90000"/>
              </a:lnSpc>
              <a:spcBef>
                <a:spcPts val="0"/>
              </a:spcBef>
              <a:spcAft>
                <a:spcPts val="0"/>
              </a:spcAft>
              <a:buClr>
                <a:schemeClr val="dk1"/>
              </a:buClr>
              <a:buSzPts val="19900"/>
              <a:buFont typeface="Calibri"/>
              <a:buNone/>
              <a:defRPr sz="199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2263140" y="10953750"/>
            <a:ext cx="28392300" cy="26107875"/>
          </a:xfrm>
          <a:prstGeom prst="rect">
            <a:avLst/>
          </a:prstGeom>
          <a:noFill/>
          <a:ln>
            <a:noFill/>
          </a:ln>
        </p:spPr>
        <p:txBody>
          <a:bodyPr spcFirstLastPara="1" wrap="square" lIns="129525" tIns="64750" rIns="129525" bIns="64750" anchor="t" anchorCtr="0">
            <a:normAutofit/>
          </a:bodyPr>
          <a:lstStyle>
            <a:lvl1pPr marL="457200" marR="0" lvl="0" indent="-1035050" algn="l" rtl="0">
              <a:lnSpc>
                <a:spcPct val="90000"/>
              </a:lnSpc>
              <a:spcBef>
                <a:spcPts val="45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20750" algn="l" rtl="0">
              <a:lnSpc>
                <a:spcPct val="90000"/>
              </a:lnSpc>
              <a:spcBef>
                <a:spcPts val="2300"/>
              </a:spcBef>
              <a:spcAft>
                <a:spcPts val="0"/>
              </a:spcAft>
              <a:buClr>
                <a:schemeClr val="dk1"/>
              </a:buClr>
              <a:buSzPts val="10900"/>
              <a:buFont typeface="Arial"/>
              <a:buChar char="•"/>
              <a:defRPr sz="10900" b="0" i="0" u="none" strike="noStrike" cap="none">
                <a:solidFill>
                  <a:schemeClr val="dk1"/>
                </a:solidFill>
                <a:latin typeface="Calibri"/>
                <a:ea typeface="Calibri"/>
                <a:cs typeface="Calibri"/>
                <a:sym typeface="Calibri"/>
              </a:defRPr>
            </a:lvl2pPr>
            <a:lvl3pPr marL="1371600" marR="0" lvl="2" indent="-806450" algn="l" rtl="0">
              <a:lnSpc>
                <a:spcPct val="90000"/>
              </a:lnSpc>
              <a:spcBef>
                <a:spcPts val="230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3pPr>
            <a:lvl4pPr marL="1828800" marR="0" lvl="3"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4pPr>
            <a:lvl5pPr marL="2286000" marR="0" lvl="4"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5pPr>
            <a:lvl6pPr marL="2743200" marR="0" lvl="5"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6pPr>
            <a:lvl7pPr marL="3200400" marR="0" lvl="6"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7pPr>
            <a:lvl8pPr marL="3657600" marR="0" lvl="7"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8pPr>
            <a:lvl9pPr marL="4114800" marR="0" lvl="8"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marR="0" lvl="0" algn="l" rtl="0">
              <a:lnSpc>
                <a:spcPct val="100000"/>
              </a:lnSpc>
              <a:spcBef>
                <a:spcPts val="0"/>
              </a:spcBef>
              <a:spcAft>
                <a:spcPts val="0"/>
              </a:spcAft>
              <a:buClr>
                <a:srgbClr val="000000"/>
              </a:buClr>
              <a:buSzPts val="2000"/>
              <a:buFont typeface="Arial"/>
              <a:buNone/>
              <a:defRPr sz="5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marR="0" lvl="0" algn="ctr" rtl="0">
              <a:lnSpc>
                <a:spcPct val="100000"/>
              </a:lnSpc>
              <a:spcBef>
                <a:spcPts val="0"/>
              </a:spcBef>
              <a:spcAft>
                <a:spcPts val="0"/>
              </a:spcAft>
              <a:buClr>
                <a:srgbClr val="000000"/>
              </a:buClr>
              <a:buSzPts val="2000"/>
              <a:buFont typeface="Arial"/>
              <a:buNone/>
              <a:defRPr sz="5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t="35975"/>
          <a:stretch/>
        </p:blipFill>
        <p:spPr>
          <a:xfrm>
            <a:off x="-88624" y="39942951"/>
            <a:ext cx="33007024" cy="1200375"/>
          </a:xfrm>
          <a:prstGeom prst="rect">
            <a:avLst/>
          </a:prstGeom>
          <a:noFill/>
          <a:ln>
            <a:noFill/>
          </a:ln>
        </p:spPr>
      </p:pic>
      <p:pic>
        <p:nvPicPr>
          <p:cNvPr id="130" name="Google Shape;130;p25"/>
          <p:cNvPicPr preferRelativeResize="0"/>
          <p:nvPr/>
        </p:nvPicPr>
        <p:blipFill rotWithShape="1">
          <a:blip r:embed="rId3">
            <a:alphaModFix/>
          </a:blip>
          <a:srcRect/>
          <a:stretch/>
        </p:blipFill>
        <p:spPr>
          <a:xfrm>
            <a:off x="0" y="-67734"/>
            <a:ext cx="32918400" cy="3514500"/>
          </a:xfrm>
          <a:prstGeom prst="rect">
            <a:avLst/>
          </a:prstGeom>
          <a:noFill/>
          <a:ln>
            <a:noFill/>
          </a:ln>
        </p:spPr>
      </p:pic>
      <p:sp>
        <p:nvSpPr>
          <p:cNvPr id="131" name="Google Shape;131;p25"/>
          <p:cNvSpPr txBox="1"/>
          <p:nvPr/>
        </p:nvSpPr>
        <p:spPr>
          <a:xfrm>
            <a:off x="16971790" y="22755865"/>
            <a:ext cx="7315200" cy="4361100"/>
          </a:xfrm>
          <a:prstGeom prst="rect">
            <a:avLst/>
          </a:prstGeom>
          <a:noFill/>
          <a:ln>
            <a:noFill/>
          </a:ln>
        </p:spPr>
        <p:txBody>
          <a:bodyPr spcFirstLastPara="1" wrap="square" lIns="129525" tIns="64750" rIns="129525" bIns="64750" anchor="t" anchorCtr="0">
            <a:spAutoFit/>
          </a:bodyPr>
          <a:lstStyle/>
          <a:p>
            <a:pPr marL="482600" marR="0" lvl="0" indent="-482600" algn="l" rtl="0">
              <a:lnSpc>
                <a:spcPct val="100000"/>
              </a:lnSpc>
              <a:spcBef>
                <a:spcPts val="0"/>
              </a:spcBef>
              <a:spcAft>
                <a:spcPts val="0"/>
              </a:spcAft>
              <a:buClr>
                <a:srgbClr val="000000"/>
              </a:buClr>
              <a:buSzPts val="3400"/>
              <a:buFont typeface="Arial"/>
              <a:buChar char="•"/>
            </a:pPr>
            <a:r>
              <a:rPr lang="en" sz="3400" b="0" i="0" u="none" strike="noStrike" cap="none" dirty="0">
                <a:solidFill>
                  <a:srgbClr val="000000"/>
                </a:solidFill>
                <a:latin typeface="Open Sans"/>
                <a:ea typeface="Open Sans"/>
                <a:cs typeface="Open Sans"/>
                <a:sym typeface="Open Sans"/>
              </a:rPr>
              <a:t>Resource</a:t>
            </a:r>
            <a:endParaRPr sz="2000" b="0" i="0" u="none" strike="noStrike" cap="none" dirty="0">
              <a:solidFill>
                <a:srgbClr val="000000"/>
              </a:solidFill>
              <a:latin typeface="Arial"/>
              <a:ea typeface="Arial"/>
              <a:cs typeface="Arial"/>
              <a:sym typeface="Arial"/>
            </a:endParaRPr>
          </a:p>
          <a:p>
            <a:pPr marL="482600" marR="0" lvl="0" indent="-482600" algn="l" rtl="0">
              <a:lnSpc>
                <a:spcPct val="100000"/>
              </a:lnSpc>
              <a:spcBef>
                <a:spcPts val="1700"/>
              </a:spcBef>
              <a:spcAft>
                <a:spcPts val="0"/>
              </a:spcAft>
              <a:buClr>
                <a:srgbClr val="000000"/>
              </a:buClr>
              <a:buSzPts val="3400"/>
              <a:buFont typeface="Arial"/>
              <a:buChar char="•"/>
            </a:pPr>
            <a:r>
              <a:rPr lang="en" sz="3400" b="0" i="0" u="none" strike="noStrike" cap="none" dirty="0">
                <a:solidFill>
                  <a:srgbClr val="000000"/>
                </a:solidFill>
                <a:latin typeface="Open Sans"/>
                <a:ea typeface="Open Sans"/>
                <a:cs typeface="Open Sans"/>
                <a:sym typeface="Open Sans"/>
              </a:rPr>
              <a:t>Resource</a:t>
            </a:r>
            <a:endParaRPr sz="3400" b="0" i="0" u="none" strike="noStrike" cap="none" dirty="0">
              <a:solidFill>
                <a:srgbClr val="000000"/>
              </a:solidFill>
              <a:latin typeface="Open Sans"/>
              <a:ea typeface="Open Sans"/>
              <a:cs typeface="Open Sans"/>
              <a:sym typeface="Open Sans"/>
            </a:endParaRPr>
          </a:p>
          <a:p>
            <a:pPr marL="482600" marR="0" lvl="0" indent="-482600" algn="l" rtl="0">
              <a:lnSpc>
                <a:spcPct val="100000"/>
              </a:lnSpc>
              <a:spcBef>
                <a:spcPts val="1700"/>
              </a:spcBef>
              <a:spcAft>
                <a:spcPts val="0"/>
              </a:spcAft>
              <a:buClr>
                <a:srgbClr val="000000"/>
              </a:buClr>
              <a:buSzPts val="3400"/>
              <a:buFont typeface="Arial"/>
              <a:buChar char="•"/>
            </a:pPr>
            <a:r>
              <a:rPr lang="en" sz="3400" b="0" i="0" u="none" strike="noStrike" cap="none" dirty="0">
                <a:solidFill>
                  <a:srgbClr val="000000"/>
                </a:solidFill>
                <a:latin typeface="Open Sans"/>
                <a:ea typeface="Open Sans"/>
                <a:cs typeface="Open Sans"/>
                <a:sym typeface="Open Sans"/>
              </a:rPr>
              <a:t>Resource</a:t>
            </a:r>
            <a:endParaRPr sz="2000" b="0" i="0" u="none" strike="noStrike" cap="none" dirty="0">
              <a:solidFill>
                <a:srgbClr val="000000"/>
              </a:solidFill>
              <a:latin typeface="Arial"/>
              <a:ea typeface="Arial"/>
              <a:cs typeface="Arial"/>
              <a:sym typeface="Arial"/>
            </a:endParaRPr>
          </a:p>
          <a:p>
            <a:pPr marL="482600" marR="0" lvl="0" indent="-482600" algn="l" rtl="0">
              <a:lnSpc>
                <a:spcPct val="100000"/>
              </a:lnSpc>
              <a:spcBef>
                <a:spcPts val="1700"/>
              </a:spcBef>
              <a:spcAft>
                <a:spcPts val="0"/>
              </a:spcAft>
              <a:buClr>
                <a:srgbClr val="000000"/>
              </a:buClr>
              <a:buSzPts val="3400"/>
              <a:buFont typeface="Arial"/>
              <a:buChar char="•"/>
            </a:pPr>
            <a:r>
              <a:rPr lang="en" sz="3400" b="0" i="0" u="none" strike="noStrike" cap="none" dirty="0">
                <a:solidFill>
                  <a:srgbClr val="000000"/>
                </a:solidFill>
                <a:latin typeface="Open Sans"/>
                <a:ea typeface="Open Sans"/>
                <a:cs typeface="Open Sans"/>
                <a:sym typeface="Open Sans"/>
              </a:rPr>
              <a:t>Resource</a:t>
            </a:r>
            <a:endParaRPr sz="3400" b="0" i="0" u="none" strike="noStrike" cap="none" dirty="0">
              <a:solidFill>
                <a:srgbClr val="000000"/>
              </a:solidFill>
              <a:latin typeface="Open Sans"/>
              <a:ea typeface="Open Sans"/>
              <a:cs typeface="Open Sans"/>
              <a:sym typeface="Open Sans"/>
            </a:endParaRPr>
          </a:p>
          <a:p>
            <a:pPr marL="482600" marR="0" lvl="0" indent="-482600" algn="l" rtl="0">
              <a:lnSpc>
                <a:spcPct val="100000"/>
              </a:lnSpc>
              <a:spcBef>
                <a:spcPts val="1700"/>
              </a:spcBef>
              <a:spcAft>
                <a:spcPts val="0"/>
              </a:spcAft>
              <a:buClr>
                <a:srgbClr val="000000"/>
              </a:buClr>
              <a:buSzPts val="3400"/>
              <a:buFont typeface="Arial"/>
              <a:buChar char="•"/>
            </a:pPr>
            <a:r>
              <a:rPr lang="en" sz="3400" b="0" i="0" u="none" strike="noStrike" cap="none" dirty="0">
                <a:solidFill>
                  <a:srgbClr val="000000"/>
                </a:solidFill>
                <a:latin typeface="Open Sans"/>
                <a:ea typeface="Open Sans"/>
                <a:cs typeface="Open Sans"/>
                <a:sym typeface="Open Sans"/>
              </a:rPr>
              <a:t>Resource</a:t>
            </a:r>
            <a:endParaRPr sz="2000" b="0" i="0" u="none" strike="noStrike" cap="none" dirty="0">
              <a:solidFill>
                <a:srgbClr val="000000"/>
              </a:solidFill>
              <a:latin typeface="Arial"/>
              <a:ea typeface="Arial"/>
              <a:cs typeface="Arial"/>
              <a:sym typeface="Arial"/>
            </a:endParaRPr>
          </a:p>
          <a:p>
            <a:pPr marL="482600" marR="0" lvl="0" indent="-482600" algn="l" rtl="0">
              <a:lnSpc>
                <a:spcPct val="100000"/>
              </a:lnSpc>
              <a:spcBef>
                <a:spcPts val="1700"/>
              </a:spcBef>
              <a:spcAft>
                <a:spcPts val="0"/>
              </a:spcAft>
              <a:buClr>
                <a:srgbClr val="000000"/>
              </a:buClr>
              <a:buSzPts val="3400"/>
              <a:buFont typeface="Arial"/>
              <a:buChar char="•"/>
            </a:pPr>
            <a:r>
              <a:rPr lang="en" sz="3400" b="0" i="0" u="none" strike="noStrike" cap="none" dirty="0">
                <a:solidFill>
                  <a:srgbClr val="000000"/>
                </a:solidFill>
                <a:latin typeface="Open Sans"/>
                <a:ea typeface="Open Sans"/>
                <a:cs typeface="Open Sans"/>
                <a:sym typeface="Open Sans"/>
              </a:rPr>
              <a:t>Resource</a:t>
            </a:r>
            <a:endParaRPr sz="2000" b="0" i="0" u="none" strike="noStrike" cap="none" dirty="0">
              <a:solidFill>
                <a:srgbClr val="000000"/>
              </a:solidFill>
              <a:latin typeface="Arial"/>
              <a:ea typeface="Arial"/>
              <a:cs typeface="Arial"/>
              <a:sym typeface="Arial"/>
            </a:endParaRPr>
          </a:p>
        </p:txBody>
      </p:sp>
      <p:sp>
        <p:nvSpPr>
          <p:cNvPr id="132" name="Google Shape;132;p25"/>
          <p:cNvSpPr txBox="1"/>
          <p:nvPr/>
        </p:nvSpPr>
        <p:spPr>
          <a:xfrm>
            <a:off x="16971815" y="5223100"/>
            <a:ext cx="7315200" cy="14161125"/>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 sz="3400" b="0" i="0" u="none" strike="noStrike" cap="non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1700"/>
              </a:spcBef>
              <a:spcAft>
                <a:spcPts val="0"/>
              </a:spcAft>
              <a:buClr>
                <a:srgbClr val="000000"/>
              </a:buClr>
              <a:buSzPts val="3400"/>
              <a:buFont typeface="Arial"/>
              <a:buNone/>
            </a:pPr>
            <a:r>
              <a:rPr lang="en" sz="3400" b="0" i="0" u="none" strike="noStrike" cap="non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3400" b="0" i="0" u="none" strike="noStrike" cap="none">
              <a:solidFill>
                <a:schemeClr val="dk1"/>
              </a:solidFill>
              <a:latin typeface="Calibri"/>
              <a:ea typeface="Calibri"/>
              <a:cs typeface="Calibri"/>
              <a:sym typeface="Calibri"/>
            </a:endParaRPr>
          </a:p>
        </p:txBody>
      </p:sp>
      <p:sp>
        <p:nvSpPr>
          <p:cNvPr id="133" name="Google Shape;133;p25"/>
          <p:cNvSpPr txBox="1"/>
          <p:nvPr/>
        </p:nvSpPr>
        <p:spPr>
          <a:xfrm>
            <a:off x="290933" y="4622950"/>
            <a:ext cx="7315200" cy="23349429"/>
          </a:xfrm>
          <a:prstGeom prst="rect">
            <a:avLst/>
          </a:prstGeom>
          <a:noFill/>
          <a:ln>
            <a:noFill/>
          </a:ln>
        </p:spPr>
        <p:txBody>
          <a:bodyPr spcFirstLastPara="1" wrap="square" lIns="129525" tIns="64750" rIns="129525" bIns="64750" anchor="t" anchorCtr="0">
            <a:spAutoFit/>
          </a:bodyPr>
          <a:lstStyle/>
          <a:p>
            <a:pPr>
              <a:lnSpc>
                <a:spcPct val="115000"/>
              </a:lnSpc>
            </a:pPr>
            <a:r>
              <a:rPr lang="en-US" sz="3200" dirty="0">
                <a:effectLst/>
                <a:latin typeface="Calibri" panose="020F0502020204030204" pitchFamily="34" charset="0"/>
                <a:ea typeface="Malgun Gothic" panose="020B0503020000020004" pitchFamily="34" charset="-127"/>
                <a:cs typeface="Times New Roman" panose="02020603050405020304" pitchFamily="18" charset="0"/>
              </a:rPr>
              <a:t>Recent changes in industry want to acquire workforce to developing software for parallel computing such as multicore CPUs, GPUs. Unlike the sequential computing environment, personals who want to work for this area must be familiar to the new hardware environment.  The course is for the junior or senior Computer Science (CS) and Computer Engineering (CE) major students. Based on the curriculum, all students finished programming languages, operating systems, computer architecture and data structure courses to make sequential programs.  The Parallel Programming education for CS and CE majors will play a major role in preparing well trained graduates to join this workforce. From the course, we are going to focus on improving hands on skills and understating and implementing parallel algorithms. For  the course the students implement three parallel algorithms: </a:t>
            </a:r>
            <a:r>
              <a:rPr lang="en-US" sz="3200" dirty="0" err="1">
                <a:effectLst/>
                <a:latin typeface="Calibri" panose="020F0502020204030204" pitchFamily="34" charset="0"/>
                <a:ea typeface="Malgun Gothic" panose="020B0503020000020004" pitchFamily="34" charset="-127"/>
                <a:cs typeface="Times New Roman" panose="02020603050405020304" pitchFamily="18" charset="0"/>
              </a:rPr>
              <a:t>i</a:t>
            </a:r>
            <a:r>
              <a:rPr lang="en-US" sz="3200" dirty="0">
                <a:effectLst/>
                <a:latin typeface="Calibri" panose="020F0502020204030204" pitchFamily="34" charset="0"/>
                <a:ea typeface="Malgun Gothic" panose="020B0503020000020004" pitchFamily="34" charset="-127"/>
                <a:cs typeface="Times New Roman" panose="02020603050405020304" pitchFamily="18" charset="0"/>
              </a:rPr>
              <a:t>)</a:t>
            </a:r>
            <a:r>
              <a:rPr lang="en-US" sz="3200" dirty="0">
                <a:solidFill>
                  <a:srgbClr val="212529"/>
                </a:solidFill>
                <a:highlight>
                  <a:srgbClr val="FFFFFF"/>
                </a:highlight>
                <a:latin typeface="Times New Roman" panose="02020603050405020304" pitchFamily="18" charset="0"/>
                <a:ea typeface="Malgun Gothic" panose="020B0503020000020004" pitchFamily="34" charset="-127"/>
                <a:cs typeface="Times New Roman" panose="02020603050405020304" pitchFamily="18" charset="0"/>
              </a:rPr>
              <a:t> </a:t>
            </a:r>
            <a:r>
              <a:rPr lang="en-US" sz="3200" dirty="0">
                <a:solidFill>
                  <a:srgbClr val="212529"/>
                </a:solidFill>
                <a:effectLst/>
                <a:highlight>
                  <a:srgbClr val="FFFFFF"/>
                </a:highlight>
                <a:latin typeface="Times New Roman" panose="02020603050405020304" pitchFamily="18" charset="0"/>
                <a:ea typeface="Times New Roman" panose="02020603050405020304" pitchFamily="18" charset="0"/>
              </a:rPr>
              <a:t>Fibonacci computation</a:t>
            </a:r>
            <a:r>
              <a:rPr lang="en-US" sz="3200" dirty="0">
                <a:solidFill>
                  <a:srgbClr val="212529"/>
                </a:solidFill>
                <a:highlight>
                  <a:srgbClr val="FFFFFF"/>
                </a:highlight>
                <a:latin typeface="Arial" panose="020B0604020202020204" pitchFamily="34" charset="0"/>
                <a:ea typeface="Malgun Gothic" panose="020B0503020000020004" pitchFamily="34" charset="-127"/>
              </a:rPr>
              <a:t> </a:t>
            </a:r>
            <a:r>
              <a:rPr lang="en-US" sz="3200" dirty="0">
                <a:effectLst/>
                <a:latin typeface="Times New Roman" panose="02020603050405020304" pitchFamily="18" charset="0"/>
                <a:ea typeface="Times New Roman" panose="02020603050405020304" pitchFamily="18" charset="0"/>
              </a:rPr>
              <a:t>Algorithms;</a:t>
            </a:r>
            <a:r>
              <a:rPr lang="en-US" sz="3200" dirty="0">
                <a:effectLst/>
                <a:latin typeface="Calibri" panose="020F0502020204030204" pitchFamily="34" charset="0"/>
                <a:ea typeface="Malgun Gothic" panose="020B0503020000020004" pitchFamily="34" charset="-127"/>
                <a:cs typeface="Times New Roman" panose="02020603050405020304" pitchFamily="18" charset="0"/>
              </a:rPr>
              <a:t> ii)</a:t>
            </a:r>
            <a:r>
              <a:rPr lang="en-US" sz="3200" dirty="0">
                <a:effectLst/>
                <a:latin typeface="Times New Roman" panose="02020603050405020304" pitchFamily="18" charset="0"/>
                <a:ea typeface="Times New Roman" panose="02020603050405020304" pitchFamily="18" charset="0"/>
              </a:rPr>
              <a:t> </a:t>
            </a:r>
            <a:r>
              <a:rPr lang="en-US" sz="3200" dirty="0">
                <a:solidFill>
                  <a:srgbClr val="001D35"/>
                </a:solidFill>
                <a:effectLst/>
                <a:latin typeface="Calibri" panose="020F0502020204030204" pitchFamily="34" charset="0"/>
                <a:ea typeface="Malgun Gothic" panose="020B0503020000020004" pitchFamily="34" charset="-127"/>
                <a:cs typeface="Calibri" panose="020F0502020204030204" pitchFamily="34" charset="0"/>
              </a:rPr>
              <a:t>Principal Component Analysis</a:t>
            </a:r>
            <a:r>
              <a:rPr lang="en-US" sz="3200" dirty="0">
                <a:effectLst/>
                <a:latin typeface="Calibri" panose="020F0502020204030204" pitchFamily="34" charset="0"/>
                <a:ea typeface="Malgun Gothic" panose="020B0503020000020004" pitchFamily="34" charset="-127"/>
                <a:cs typeface="Times New Roman" panose="02020603050405020304" pitchFamily="18" charset="0"/>
              </a:rPr>
              <a:t> (PCA) for Large Data Sets with Parallel Data Summarization; iii) Parallel algorithm for DNA sequence. OpenMP, </a:t>
            </a:r>
            <a:r>
              <a:rPr lang="en-US" sz="3200" i="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Message Passing Interface (</a:t>
            </a:r>
            <a:r>
              <a:rPr lang="en-US" sz="3200" dirty="0">
                <a:effectLst/>
                <a:latin typeface="Calibri" panose="020F0502020204030204" pitchFamily="34" charset="0"/>
                <a:ea typeface="Malgun Gothic" panose="020B0503020000020004" pitchFamily="34" charset="-127"/>
                <a:cs typeface="Times New Roman" panose="02020603050405020304" pitchFamily="18" charset="0"/>
              </a:rPr>
              <a:t>MPI) and </a:t>
            </a:r>
            <a:r>
              <a:rPr lang="en-US" sz="3200" dirty="0" err="1">
                <a:effectLst/>
                <a:latin typeface="Calibri" panose="020F0502020204030204" pitchFamily="34" charset="0"/>
                <a:ea typeface="Malgun Gothic" panose="020B0503020000020004" pitchFamily="34" charset="-127"/>
                <a:cs typeface="Times New Roman" panose="02020603050405020304" pitchFamily="18" charset="0"/>
              </a:rPr>
              <a:t>OpenACC</a:t>
            </a:r>
            <a:r>
              <a:rPr lang="en-US" sz="3200" dirty="0">
                <a:effectLst/>
                <a:latin typeface="Calibri" panose="020F0502020204030204" pitchFamily="34" charset="0"/>
                <a:ea typeface="Malgun Gothic" panose="020B0503020000020004" pitchFamily="34" charset="-127"/>
                <a:cs typeface="Times New Roman" panose="02020603050405020304" pitchFamily="18" charset="0"/>
              </a:rPr>
              <a:t> are going to use to implement the algorithms. These projects require a large space for large data sets  and computing power. As part of this effort, some of the NSF/IEEE-TCPP curriculum initiative on Parallel and Distributed Computing (PDC) modules were  integrated into department-wide core and elective courses offered in both fall and spring semesters. CSC 325 Operating Systems (core), and CSC 425 Parallel Computing (elective).</a:t>
            </a:r>
          </a:p>
        </p:txBody>
      </p:sp>
      <p:sp>
        <p:nvSpPr>
          <p:cNvPr id="134" name="Google Shape;134;p25"/>
          <p:cNvSpPr/>
          <p:nvPr/>
        </p:nvSpPr>
        <p:spPr>
          <a:xfrm>
            <a:off x="307974" y="3512669"/>
            <a:ext cx="7315200" cy="1200375"/>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Revised Course Description</a:t>
            </a:r>
            <a:endParaRPr sz="1100" b="0" i="0" u="none" strike="noStrike" cap="none" dirty="0">
              <a:solidFill>
                <a:srgbClr val="000000"/>
              </a:solidFill>
              <a:latin typeface="Arial"/>
              <a:ea typeface="Arial"/>
              <a:cs typeface="Arial"/>
              <a:sym typeface="Arial"/>
            </a:endParaRPr>
          </a:p>
        </p:txBody>
      </p:sp>
      <p:sp>
        <p:nvSpPr>
          <p:cNvPr id="135" name="Google Shape;135;p25"/>
          <p:cNvSpPr/>
          <p:nvPr/>
        </p:nvSpPr>
        <p:spPr>
          <a:xfrm>
            <a:off x="338265" y="27171026"/>
            <a:ext cx="73152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Implementation Schedule</a:t>
            </a:r>
            <a:endParaRPr sz="1100" b="0" i="0" u="none" strike="noStrike" cap="none" dirty="0">
              <a:solidFill>
                <a:srgbClr val="000000"/>
              </a:solidFill>
              <a:latin typeface="Arial"/>
              <a:ea typeface="Arial"/>
              <a:cs typeface="Arial"/>
              <a:sym typeface="Arial"/>
            </a:endParaRPr>
          </a:p>
        </p:txBody>
      </p:sp>
      <p:sp>
        <p:nvSpPr>
          <p:cNvPr id="136" name="Google Shape;136;p25"/>
          <p:cNvSpPr/>
          <p:nvPr/>
        </p:nvSpPr>
        <p:spPr>
          <a:xfrm>
            <a:off x="8631379" y="3999278"/>
            <a:ext cx="73152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900" b="1" i="0" u="none" strike="noStrike" cap="none">
                <a:solidFill>
                  <a:schemeClr val="lt1"/>
                </a:solidFill>
                <a:latin typeface="Calibri"/>
                <a:ea typeface="Calibri"/>
                <a:cs typeface="Calibri"/>
                <a:sym typeface="Calibri"/>
              </a:rPr>
              <a:t>Sample HPC/Gateways Exercise</a:t>
            </a:r>
            <a:endParaRPr sz="1200" b="0" i="0" u="none" strike="noStrike" cap="none">
              <a:solidFill>
                <a:srgbClr val="000000"/>
              </a:solidFill>
              <a:latin typeface="Arial"/>
              <a:ea typeface="Arial"/>
              <a:cs typeface="Arial"/>
              <a:sym typeface="Arial"/>
            </a:endParaRPr>
          </a:p>
        </p:txBody>
      </p:sp>
      <p:sp>
        <p:nvSpPr>
          <p:cNvPr id="137" name="Google Shape;137;p25"/>
          <p:cNvSpPr/>
          <p:nvPr/>
        </p:nvSpPr>
        <p:spPr>
          <a:xfrm>
            <a:off x="8631379" y="21337046"/>
            <a:ext cx="73152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a:solidFill>
                  <a:schemeClr val="lt1"/>
                </a:solidFill>
                <a:latin typeface="Calibri"/>
                <a:ea typeface="Calibri"/>
                <a:cs typeface="Calibri"/>
                <a:sym typeface="Calibri"/>
              </a:rPr>
              <a:t>Resource Needs/List</a:t>
            </a:r>
            <a:endParaRPr sz="4800" b="0" i="0" u="none" strike="noStrike" cap="none">
              <a:solidFill>
                <a:srgbClr val="000000"/>
              </a:solidFill>
              <a:latin typeface="Arial"/>
              <a:ea typeface="Arial"/>
              <a:cs typeface="Arial"/>
              <a:sym typeface="Arial"/>
            </a:endParaRPr>
          </a:p>
        </p:txBody>
      </p:sp>
      <p:sp>
        <p:nvSpPr>
          <p:cNvPr id="138" name="Google Shape;138;p25"/>
          <p:cNvSpPr/>
          <p:nvPr/>
        </p:nvSpPr>
        <p:spPr>
          <a:xfrm>
            <a:off x="16971815" y="4022950"/>
            <a:ext cx="152703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a:solidFill>
                  <a:schemeClr val="lt1"/>
                </a:solidFill>
                <a:latin typeface="Calibri"/>
                <a:ea typeface="Calibri"/>
                <a:cs typeface="Calibri"/>
                <a:sym typeface="Calibri"/>
              </a:rPr>
              <a:t>Gateway Community Mentor Syllabus Suggestions</a:t>
            </a:r>
            <a:endParaRPr sz="1100" b="0" i="0" u="none" strike="noStrike" cap="none">
              <a:solidFill>
                <a:srgbClr val="000000"/>
              </a:solidFill>
              <a:latin typeface="Arial"/>
              <a:ea typeface="Arial"/>
              <a:cs typeface="Arial"/>
              <a:sym typeface="Arial"/>
            </a:endParaRPr>
          </a:p>
        </p:txBody>
      </p:sp>
      <p:sp>
        <p:nvSpPr>
          <p:cNvPr id="139" name="Google Shape;139;p25"/>
          <p:cNvSpPr/>
          <p:nvPr/>
        </p:nvSpPr>
        <p:spPr>
          <a:xfrm>
            <a:off x="16971825" y="21373875"/>
            <a:ext cx="7315200" cy="12003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Calibri"/>
                <a:ea typeface="Calibri"/>
                <a:cs typeface="Calibri"/>
                <a:sym typeface="Calibri"/>
              </a:rPr>
              <a:t>Resources / Science Gateways</a:t>
            </a:r>
            <a:endParaRPr sz="4500" b="0" i="0" u="none" strike="noStrike" cap="none">
              <a:solidFill>
                <a:srgbClr val="000000"/>
              </a:solidFill>
              <a:latin typeface="Arial"/>
              <a:ea typeface="Arial"/>
              <a:cs typeface="Arial"/>
              <a:sym typeface="Arial"/>
            </a:endParaRPr>
          </a:p>
        </p:txBody>
      </p:sp>
      <p:sp>
        <p:nvSpPr>
          <p:cNvPr id="140" name="Google Shape;140;p25"/>
          <p:cNvSpPr/>
          <p:nvPr/>
        </p:nvSpPr>
        <p:spPr>
          <a:xfrm>
            <a:off x="16952420" y="29301075"/>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Use Cases</a:t>
            </a:r>
            <a:endParaRPr sz="4800" b="0" i="0" u="none" strike="noStrike" cap="none">
              <a:solidFill>
                <a:srgbClr val="000000"/>
              </a:solidFill>
              <a:latin typeface="Arial"/>
              <a:ea typeface="Arial"/>
              <a:cs typeface="Arial"/>
              <a:sym typeface="Arial"/>
            </a:endParaRPr>
          </a:p>
        </p:txBody>
      </p:sp>
      <p:sp>
        <p:nvSpPr>
          <p:cNvPr id="141" name="Google Shape;141;p25"/>
          <p:cNvSpPr/>
          <p:nvPr/>
        </p:nvSpPr>
        <p:spPr>
          <a:xfrm>
            <a:off x="24904646" y="5364150"/>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Datasets</a:t>
            </a:r>
            <a:endParaRPr sz="4800" b="0" i="0" u="none" strike="noStrike" cap="none">
              <a:solidFill>
                <a:srgbClr val="000000"/>
              </a:solidFill>
              <a:latin typeface="Arial"/>
              <a:ea typeface="Arial"/>
              <a:cs typeface="Arial"/>
              <a:sym typeface="Arial"/>
            </a:endParaRPr>
          </a:p>
        </p:txBody>
      </p:sp>
      <p:sp>
        <p:nvSpPr>
          <p:cNvPr id="142" name="Google Shape;142;p25"/>
          <p:cNvSpPr/>
          <p:nvPr/>
        </p:nvSpPr>
        <p:spPr>
          <a:xfrm>
            <a:off x="24904646" y="13985294"/>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Possible Expansions</a:t>
            </a:r>
            <a:endParaRPr sz="4800" b="0" i="0" u="none" strike="noStrike" cap="none">
              <a:solidFill>
                <a:srgbClr val="000000"/>
              </a:solidFill>
              <a:latin typeface="Arial"/>
              <a:ea typeface="Arial"/>
              <a:cs typeface="Arial"/>
              <a:sym typeface="Arial"/>
            </a:endParaRPr>
          </a:p>
        </p:txBody>
      </p:sp>
      <p:sp>
        <p:nvSpPr>
          <p:cNvPr id="143" name="Google Shape;143;p25"/>
          <p:cNvSpPr txBox="1"/>
          <p:nvPr/>
        </p:nvSpPr>
        <p:spPr>
          <a:xfrm>
            <a:off x="273876" y="25904748"/>
            <a:ext cx="7315229" cy="653985"/>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endParaRPr sz="3400" b="0" i="0" u="none" strike="noStrike" cap="none" dirty="0">
              <a:solidFill>
                <a:schemeClr val="dk1"/>
              </a:solidFill>
              <a:latin typeface="Calibri"/>
              <a:ea typeface="Calibri"/>
              <a:cs typeface="Calibri"/>
              <a:sym typeface="Calibri"/>
            </a:endParaRPr>
          </a:p>
        </p:txBody>
      </p:sp>
      <p:sp>
        <p:nvSpPr>
          <p:cNvPr id="144" name="Google Shape;144;p25"/>
          <p:cNvSpPr txBox="1"/>
          <p:nvPr/>
        </p:nvSpPr>
        <p:spPr>
          <a:xfrm>
            <a:off x="8631379" y="5223100"/>
            <a:ext cx="7315200" cy="14161125"/>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 sz="3400" b="0" i="0" u="none" strike="noStrike" cap="none" dirty="0">
                <a:solidFill>
                  <a:srgbClr val="000000"/>
                </a:solidFill>
                <a:latin typeface="Open Sans"/>
                <a:ea typeface="Open Sans"/>
                <a:cs typeface="Open Sans"/>
                <a:sym typeface="Open Sans"/>
              </a:rPr>
              <a:t>Lorem ipsum dolor sit </a:t>
            </a:r>
            <a:r>
              <a:rPr lang="en" sz="3400" b="0" i="0" u="none" strike="noStrike" cap="none" dirty="0" err="1">
                <a:solidFill>
                  <a:srgbClr val="000000"/>
                </a:solidFill>
                <a:latin typeface="Open Sans"/>
                <a:ea typeface="Open Sans"/>
                <a:cs typeface="Open Sans"/>
                <a:sym typeface="Open Sans"/>
              </a:rPr>
              <a:t>amet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consectetur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adipiscing</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elit</a:t>
            </a:r>
            <a:r>
              <a:rPr lang="en" sz="3400" b="0" i="0" u="none" strike="noStrike" cap="none" dirty="0">
                <a:solidFill>
                  <a:srgbClr val="000000"/>
                </a:solidFill>
                <a:latin typeface="Open Sans"/>
                <a:ea typeface="Open Sans"/>
                <a:cs typeface="Open Sans"/>
                <a:sym typeface="Open Sans"/>
              </a:rPr>
              <a:t>, sed do </a:t>
            </a:r>
            <a:r>
              <a:rPr lang="en" sz="3400" b="0" i="0" u="none" strike="noStrike" cap="none" dirty="0" err="1">
                <a:solidFill>
                  <a:srgbClr val="000000"/>
                </a:solidFill>
                <a:latin typeface="Open Sans"/>
                <a:ea typeface="Open Sans"/>
                <a:cs typeface="Open Sans"/>
                <a:sym typeface="Open Sans"/>
              </a:rPr>
              <a:t>eiusmod</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tempor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incididunt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labore et dolore magna </a:t>
            </a:r>
            <a:r>
              <a:rPr lang="en" sz="3400" b="0" i="0" u="none" strike="noStrike" cap="none" dirty="0" err="1">
                <a:solidFill>
                  <a:srgbClr val="000000"/>
                </a:solidFill>
                <a:latin typeface="Open Sans"/>
                <a:ea typeface="Open Sans"/>
                <a:cs typeface="Open Sans"/>
                <a:sym typeface="Open Sans"/>
              </a:rPr>
              <a:t>aliqua</a:t>
            </a:r>
            <a:r>
              <a:rPr lang="en" sz="3400" b="0" i="0" u="none" strike="noStrike" cap="none" dirty="0">
                <a:solidFill>
                  <a:srgbClr val="000000"/>
                </a:solidFill>
                <a:latin typeface="Open Sans"/>
                <a:ea typeface="Open Sans"/>
                <a:cs typeface="Open Sans"/>
                <a:sym typeface="Open Sans"/>
              </a:rPr>
              <a:t>. Ut </a:t>
            </a:r>
            <a:r>
              <a:rPr lang="en" sz="3400" b="0" i="0" u="none" strike="noStrike" cap="none" dirty="0" err="1">
                <a:solidFill>
                  <a:srgbClr val="000000"/>
                </a:solidFill>
                <a:latin typeface="Open Sans"/>
                <a:ea typeface="Open Sans"/>
                <a:cs typeface="Open Sans"/>
                <a:sym typeface="Open Sans"/>
              </a:rPr>
              <a:t>enim</a:t>
            </a:r>
            <a:r>
              <a:rPr lang="en" sz="3400" b="0" i="0" u="none" strike="noStrike" cap="none" dirty="0">
                <a:solidFill>
                  <a:srgbClr val="000000"/>
                </a:solidFill>
                <a:latin typeface="Open Sans"/>
                <a:ea typeface="Open Sans"/>
                <a:cs typeface="Open Sans"/>
                <a:sym typeface="Open Sans"/>
              </a:rPr>
              <a:t> ad minim </a:t>
            </a:r>
            <a:r>
              <a:rPr lang="en" sz="3400" b="0" i="0" u="none" strike="noStrike" cap="none" dirty="0" err="1">
                <a:solidFill>
                  <a:srgbClr val="000000"/>
                </a:solidFill>
                <a:latin typeface="Open Sans"/>
                <a:ea typeface="Open Sans"/>
                <a:cs typeface="Open Sans"/>
                <a:sym typeface="Open Sans"/>
              </a:rPr>
              <a:t>veniam</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quis</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nostrud</a:t>
            </a:r>
            <a:r>
              <a:rPr lang="en" sz="3400" b="0" i="0" u="none" strike="noStrike" cap="none" dirty="0">
                <a:solidFill>
                  <a:srgbClr val="000000"/>
                </a:solidFill>
                <a:latin typeface="Open Sans"/>
                <a:ea typeface="Open Sans"/>
                <a:cs typeface="Open Sans"/>
                <a:sym typeface="Open Sans"/>
              </a:rPr>
              <a:t> exercitation </a:t>
            </a:r>
            <a:r>
              <a:rPr lang="en" sz="3400" b="0" i="0" u="none" strike="noStrike" cap="none" dirty="0" err="1">
                <a:solidFill>
                  <a:srgbClr val="000000"/>
                </a:solidFill>
                <a:latin typeface="Open Sans"/>
                <a:ea typeface="Open Sans"/>
                <a:cs typeface="Open Sans"/>
                <a:sym typeface="Open Sans"/>
              </a:rPr>
              <a:t>ullamco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laboris</a:t>
            </a:r>
            <a:r>
              <a:rPr lang="en" sz="3400" b="0" i="0" u="none" strike="noStrike" cap="none" dirty="0">
                <a:solidFill>
                  <a:srgbClr val="000000"/>
                </a:solidFill>
                <a:latin typeface="Open Sans"/>
                <a:ea typeface="Open Sans"/>
                <a:cs typeface="Open Sans"/>
                <a:sym typeface="Open Sans"/>
              </a:rPr>
              <a:t> nisi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aliquip</a:t>
            </a:r>
            <a:r>
              <a:rPr lang="en" sz="3400" b="0" i="0" u="none" strike="noStrike" cap="none" dirty="0">
                <a:solidFill>
                  <a:srgbClr val="000000"/>
                </a:solidFill>
                <a:latin typeface="Open Sans"/>
                <a:ea typeface="Open Sans"/>
                <a:cs typeface="Open Sans"/>
                <a:sym typeface="Open Sans"/>
              </a:rPr>
              <a:t> ex </a:t>
            </a:r>
            <a:r>
              <a:rPr lang="en" sz="3400" b="0" i="0" u="none" strike="noStrike" cap="none" dirty="0" err="1">
                <a:solidFill>
                  <a:srgbClr val="000000"/>
                </a:solidFill>
                <a:latin typeface="Open Sans"/>
                <a:ea typeface="Open Sans"/>
                <a:cs typeface="Open Sans"/>
                <a:sym typeface="Open Sans"/>
              </a:rPr>
              <a:t>ea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commodo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consequat</a:t>
            </a:r>
            <a:r>
              <a:rPr lang="en" sz="3400" b="0" i="0" u="none" strike="noStrike" cap="none" dirty="0">
                <a:solidFill>
                  <a:srgbClr val="000000"/>
                </a:solidFill>
                <a:latin typeface="Open Sans"/>
                <a:ea typeface="Open Sans"/>
                <a:cs typeface="Open Sans"/>
                <a:sym typeface="Open Sans"/>
              </a:rPr>
              <a:t>. Duis </a:t>
            </a:r>
            <a:r>
              <a:rPr lang="en" sz="3400" b="0" i="0" u="none" strike="noStrike" cap="none" dirty="0" err="1">
                <a:solidFill>
                  <a:srgbClr val="000000"/>
                </a:solidFill>
                <a:latin typeface="Open Sans"/>
                <a:ea typeface="Open Sans"/>
                <a:cs typeface="Open Sans"/>
                <a:sym typeface="Open Sans"/>
              </a:rPr>
              <a:t>aute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irure</a:t>
            </a:r>
            <a:r>
              <a:rPr lang="en" sz="3400" b="0" i="0" u="none" strike="noStrike" cap="none" dirty="0">
                <a:solidFill>
                  <a:srgbClr val="000000"/>
                </a:solidFill>
                <a:latin typeface="Open Sans"/>
                <a:ea typeface="Open Sans"/>
                <a:cs typeface="Open Sans"/>
                <a:sym typeface="Open Sans"/>
              </a:rPr>
              <a:t> dolor in </a:t>
            </a:r>
            <a:r>
              <a:rPr lang="en" sz="3400" b="0" i="0" u="none" strike="noStrike" cap="none" dirty="0" err="1">
                <a:solidFill>
                  <a:srgbClr val="000000"/>
                </a:solidFill>
                <a:latin typeface="Open Sans"/>
                <a:ea typeface="Open Sans"/>
                <a:cs typeface="Open Sans"/>
                <a:sym typeface="Open Sans"/>
              </a:rPr>
              <a:t>reprehenderit</a:t>
            </a:r>
            <a:r>
              <a:rPr lang="en" sz="3400" b="0" i="0" u="none" strike="noStrike" cap="none" dirty="0">
                <a:solidFill>
                  <a:srgbClr val="000000"/>
                </a:solidFill>
                <a:latin typeface="Open Sans"/>
                <a:ea typeface="Open Sans"/>
                <a:cs typeface="Open Sans"/>
                <a:sym typeface="Open Sans"/>
              </a:rPr>
              <a:t> in </a:t>
            </a:r>
            <a:r>
              <a:rPr lang="en" sz="3400" b="0" i="0" u="none" strike="noStrike" cap="none" dirty="0" err="1">
                <a:solidFill>
                  <a:srgbClr val="000000"/>
                </a:solidFill>
                <a:latin typeface="Open Sans"/>
                <a:ea typeface="Open Sans"/>
                <a:cs typeface="Open Sans"/>
                <a:sym typeface="Open Sans"/>
              </a:rPr>
              <a:t>voluptate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velit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esse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cillum</a:t>
            </a:r>
            <a:r>
              <a:rPr lang="en" sz="3400" b="0" i="0" u="none" strike="noStrike" cap="none" dirty="0">
                <a:solidFill>
                  <a:srgbClr val="000000"/>
                </a:solidFill>
                <a:latin typeface="Open Sans"/>
                <a:ea typeface="Open Sans"/>
                <a:cs typeface="Open Sans"/>
                <a:sym typeface="Open Sans"/>
              </a:rPr>
              <a:t> dolore </a:t>
            </a:r>
            <a:r>
              <a:rPr lang="en" sz="3400" b="0" i="0" u="none" strike="noStrike" cap="none" dirty="0" err="1">
                <a:solidFill>
                  <a:srgbClr val="000000"/>
                </a:solidFill>
                <a:latin typeface="Open Sans"/>
                <a:ea typeface="Open Sans"/>
                <a:cs typeface="Open Sans"/>
                <a:sym typeface="Open Sans"/>
              </a:rPr>
              <a:t>eu</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fugiat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nulla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pariatur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Excepteur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sint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occaecat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cupidatat</a:t>
            </a:r>
            <a:r>
              <a:rPr lang="en" sz="3400" b="0" i="0" u="none" strike="noStrike" cap="none" dirty="0">
                <a:solidFill>
                  <a:srgbClr val="000000"/>
                </a:solidFill>
                <a:latin typeface="Open Sans"/>
                <a:ea typeface="Open Sans"/>
                <a:cs typeface="Open Sans"/>
                <a:sym typeface="Open Sans"/>
              </a:rPr>
              <a:t> non </a:t>
            </a:r>
            <a:r>
              <a:rPr lang="en" sz="3400" b="0" i="0" u="none" strike="noStrike" cap="none" dirty="0" err="1">
                <a:solidFill>
                  <a:srgbClr val="000000"/>
                </a:solidFill>
                <a:latin typeface="Open Sans"/>
                <a:ea typeface="Open Sans"/>
                <a:cs typeface="Open Sans"/>
                <a:sym typeface="Open Sans"/>
              </a:rPr>
              <a:t>proident</a:t>
            </a:r>
            <a:r>
              <a:rPr lang="en" sz="3400" b="0" i="0" u="none" strike="noStrike" cap="none" dirty="0">
                <a:solidFill>
                  <a:srgbClr val="000000"/>
                </a:solidFill>
                <a:latin typeface="Open Sans"/>
                <a:ea typeface="Open Sans"/>
                <a:cs typeface="Open Sans"/>
                <a:sym typeface="Open Sans"/>
              </a:rPr>
              <a:t>, sunt in culpa qui </a:t>
            </a:r>
            <a:r>
              <a:rPr lang="en" sz="3400" b="0" i="0" u="none" strike="noStrike" cap="none" dirty="0" err="1">
                <a:solidFill>
                  <a:srgbClr val="000000"/>
                </a:solidFill>
                <a:latin typeface="Open Sans"/>
                <a:ea typeface="Open Sans"/>
                <a:cs typeface="Open Sans"/>
                <a:sym typeface="Open Sans"/>
              </a:rPr>
              <a:t>officia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deserunt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mollit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anim</a:t>
            </a:r>
            <a:r>
              <a:rPr lang="en" sz="3400" b="0" i="0" u="none" strike="noStrike" cap="none" dirty="0">
                <a:solidFill>
                  <a:srgbClr val="000000"/>
                </a:solidFill>
                <a:latin typeface="Open Sans"/>
                <a:ea typeface="Open Sans"/>
                <a:cs typeface="Open Sans"/>
                <a:sym typeface="Open Sans"/>
              </a:rPr>
              <a:t> id </a:t>
            </a:r>
            <a:r>
              <a:rPr lang="en" sz="3400" b="0" i="0" u="none" strike="noStrike" cap="none" dirty="0" err="1">
                <a:solidFill>
                  <a:srgbClr val="000000"/>
                </a:solidFill>
                <a:latin typeface="Open Sans"/>
                <a:ea typeface="Open Sans"/>
                <a:cs typeface="Open Sans"/>
                <a:sym typeface="Open Sans"/>
              </a:rPr>
              <a:t>est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laborum</a:t>
            </a:r>
            <a:r>
              <a:rPr lang="en" sz="3400" b="0" i="0" u="none" strike="noStrike" cap="none" dirty="0">
                <a:solidFill>
                  <a:srgbClr val="000000"/>
                </a:solidFill>
                <a:latin typeface="Open Sans"/>
                <a:ea typeface="Open Sans"/>
                <a:cs typeface="Open Sans"/>
                <a:sym typeface="Open Sans"/>
              </a:rPr>
              <a:t>. </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1700"/>
              </a:spcBef>
              <a:spcAft>
                <a:spcPts val="0"/>
              </a:spcAft>
              <a:buClr>
                <a:srgbClr val="000000"/>
              </a:buClr>
              <a:buSzPts val="3400"/>
              <a:buFont typeface="Arial"/>
              <a:buNone/>
            </a:pPr>
            <a:r>
              <a:rPr lang="en" sz="3400" b="0" i="0" u="none" strike="noStrike" cap="none" dirty="0">
                <a:solidFill>
                  <a:srgbClr val="000000"/>
                </a:solidFill>
                <a:latin typeface="Open Sans"/>
                <a:ea typeface="Open Sans"/>
                <a:cs typeface="Open Sans"/>
                <a:sym typeface="Open Sans"/>
              </a:rPr>
              <a:t>Lorem ipsum dolor sit </a:t>
            </a:r>
            <a:r>
              <a:rPr lang="en" sz="3400" b="0" i="0" u="none" strike="noStrike" cap="none" dirty="0" err="1">
                <a:solidFill>
                  <a:srgbClr val="000000"/>
                </a:solidFill>
                <a:latin typeface="Open Sans"/>
                <a:ea typeface="Open Sans"/>
                <a:cs typeface="Open Sans"/>
                <a:sym typeface="Open Sans"/>
              </a:rPr>
              <a:t>amet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consectetur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adipiscing</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elit</a:t>
            </a:r>
            <a:r>
              <a:rPr lang="en" sz="3400" b="0" i="0" u="none" strike="noStrike" cap="none" dirty="0">
                <a:solidFill>
                  <a:srgbClr val="000000"/>
                </a:solidFill>
                <a:latin typeface="Open Sans"/>
                <a:ea typeface="Open Sans"/>
                <a:cs typeface="Open Sans"/>
                <a:sym typeface="Open Sans"/>
              </a:rPr>
              <a:t>, sed do </a:t>
            </a:r>
            <a:r>
              <a:rPr lang="en" sz="3400" b="0" i="0" u="none" strike="noStrike" cap="none" dirty="0" err="1">
                <a:solidFill>
                  <a:srgbClr val="000000"/>
                </a:solidFill>
                <a:latin typeface="Open Sans"/>
                <a:ea typeface="Open Sans"/>
                <a:cs typeface="Open Sans"/>
                <a:sym typeface="Open Sans"/>
              </a:rPr>
              <a:t>eiusmod</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tempor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incididunt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labore et dolore magna </a:t>
            </a:r>
            <a:r>
              <a:rPr lang="en" sz="3400" b="0" i="0" u="none" strike="noStrike" cap="none" dirty="0" err="1">
                <a:solidFill>
                  <a:srgbClr val="000000"/>
                </a:solidFill>
                <a:latin typeface="Open Sans"/>
                <a:ea typeface="Open Sans"/>
                <a:cs typeface="Open Sans"/>
                <a:sym typeface="Open Sans"/>
              </a:rPr>
              <a:t>aliqua</a:t>
            </a:r>
            <a:r>
              <a:rPr lang="en" sz="3400" b="0" i="0" u="none" strike="noStrike" cap="none" dirty="0">
                <a:solidFill>
                  <a:srgbClr val="000000"/>
                </a:solidFill>
                <a:latin typeface="Open Sans"/>
                <a:ea typeface="Open Sans"/>
                <a:cs typeface="Open Sans"/>
                <a:sym typeface="Open Sans"/>
              </a:rPr>
              <a:t>. Ut </a:t>
            </a:r>
            <a:r>
              <a:rPr lang="en" sz="3400" b="0" i="0" u="none" strike="noStrike" cap="none" dirty="0" err="1">
                <a:solidFill>
                  <a:srgbClr val="000000"/>
                </a:solidFill>
                <a:latin typeface="Open Sans"/>
                <a:ea typeface="Open Sans"/>
                <a:cs typeface="Open Sans"/>
                <a:sym typeface="Open Sans"/>
              </a:rPr>
              <a:t>enim</a:t>
            </a:r>
            <a:r>
              <a:rPr lang="en" sz="3400" b="0" i="0" u="none" strike="noStrike" cap="none" dirty="0">
                <a:solidFill>
                  <a:srgbClr val="000000"/>
                </a:solidFill>
                <a:latin typeface="Open Sans"/>
                <a:ea typeface="Open Sans"/>
                <a:cs typeface="Open Sans"/>
                <a:sym typeface="Open Sans"/>
              </a:rPr>
              <a:t> ad minim </a:t>
            </a:r>
            <a:r>
              <a:rPr lang="en" sz="3400" b="0" i="0" u="none" strike="noStrike" cap="none" dirty="0" err="1">
                <a:solidFill>
                  <a:srgbClr val="000000"/>
                </a:solidFill>
                <a:latin typeface="Open Sans"/>
                <a:ea typeface="Open Sans"/>
                <a:cs typeface="Open Sans"/>
                <a:sym typeface="Open Sans"/>
              </a:rPr>
              <a:t>veniam</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quis</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nostrud</a:t>
            </a:r>
            <a:r>
              <a:rPr lang="en" sz="3400" b="0" i="0" u="none" strike="noStrike" cap="none" dirty="0">
                <a:solidFill>
                  <a:srgbClr val="000000"/>
                </a:solidFill>
                <a:latin typeface="Open Sans"/>
                <a:ea typeface="Open Sans"/>
                <a:cs typeface="Open Sans"/>
                <a:sym typeface="Open Sans"/>
              </a:rPr>
              <a:t> exercitation </a:t>
            </a:r>
            <a:r>
              <a:rPr lang="en" sz="3400" b="0" i="0" u="none" strike="noStrike" cap="none" dirty="0" err="1">
                <a:solidFill>
                  <a:srgbClr val="000000"/>
                </a:solidFill>
                <a:latin typeface="Open Sans"/>
                <a:ea typeface="Open Sans"/>
                <a:cs typeface="Open Sans"/>
                <a:sym typeface="Open Sans"/>
              </a:rPr>
              <a:t>ullamco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laboris</a:t>
            </a:r>
            <a:r>
              <a:rPr lang="en" sz="3400" b="0" i="0" u="none" strike="noStrike" cap="none" dirty="0">
                <a:solidFill>
                  <a:srgbClr val="000000"/>
                </a:solidFill>
                <a:latin typeface="Open Sans"/>
                <a:ea typeface="Open Sans"/>
                <a:cs typeface="Open Sans"/>
                <a:sym typeface="Open Sans"/>
              </a:rPr>
              <a:t> nisi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aliquip</a:t>
            </a:r>
            <a:r>
              <a:rPr lang="en" sz="3400" b="0" i="0" u="none" strike="noStrike" cap="none" dirty="0">
                <a:solidFill>
                  <a:srgbClr val="000000"/>
                </a:solidFill>
                <a:latin typeface="Open Sans"/>
                <a:ea typeface="Open Sans"/>
                <a:cs typeface="Open Sans"/>
                <a:sym typeface="Open Sans"/>
              </a:rPr>
              <a:t> ex </a:t>
            </a:r>
            <a:r>
              <a:rPr lang="en" sz="3400" b="0" i="0" u="none" strike="noStrike" cap="none" dirty="0" err="1">
                <a:solidFill>
                  <a:srgbClr val="000000"/>
                </a:solidFill>
                <a:latin typeface="Open Sans"/>
                <a:ea typeface="Open Sans"/>
                <a:cs typeface="Open Sans"/>
                <a:sym typeface="Open Sans"/>
              </a:rPr>
              <a:t>ea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commodo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consequat</a:t>
            </a:r>
            <a:r>
              <a:rPr lang="en" sz="3400" b="0" i="0" u="none" strike="noStrike" cap="none" dirty="0">
                <a:solidFill>
                  <a:srgbClr val="000000"/>
                </a:solidFill>
                <a:latin typeface="Open Sans"/>
                <a:ea typeface="Open Sans"/>
                <a:cs typeface="Open Sans"/>
                <a:sym typeface="Open Sans"/>
              </a:rPr>
              <a:t>. Duis </a:t>
            </a:r>
            <a:r>
              <a:rPr lang="en" sz="3400" b="0" i="0" u="none" strike="noStrike" cap="none" dirty="0" err="1">
                <a:solidFill>
                  <a:srgbClr val="000000"/>
                </a:solidFill>
                <a:latin typeface="Open Sans"/>
                <a:ea typeface="Open Sans"/>
                <a:cs typeface="Open Sans"/>
                <a:sym typeface="Open Sans"/>
              </a:rPr>
              <a:t>aute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irure</a:t>
            </a:r>
            <a:r>
              <a:rPr lang="en" sz="3400" b="0" i="0" u="none" strike="noStrike" cap="none" dirty="0">
                <a:solidFill>
                  <a:srgbClr val="000000"/>
                </a:solidFill>
                <a:latin typeface="Open Sans"/>
                <a:ea typeface="Open Sans"/>
                <a:cs typeface="Open Sans"/>
                <a:sym typeface="Open Sans"/>
              </a:rPr>
              <a:t> dolor in </a:t>
            </a:r>
            <a:r>
              <a:rPr lang="en" sz="3400" b="0" i="0" u="none" strike="noStrike" cap="none" dirty="0" err="1">
                <a:solidFill>
                  <a:srgbClr val="000000"/>
                </a:solidFill>
                <a:latin typeface="Open Sans"/>
                <a:ea typeface="Open Sans"/>
                <a:cs typeface="Open Sans"/>
                <a:sym typeface="Open Sans"/>
              </a:rPr>
              <a:t>reprehenderit</a:t>
            </a:r>
            <a:r>
              <a:rPr lang="en" sz="3400" b="0" i="0" u="none" strike="noStrike" cap="none" dirty="0">
                <a:solidFill>
                  <a:srgbClr val="000000"/>
                </a:solidFill>
                <a:latin typeface="Open Sans"/>
                <a:ea typeface="Open Sans"/>
                <a:cs typeface="Open Sans"/>
                <a:sym typeface="Open Sans"/>
              </a:rPr>
              <a:t> in </a:t>
            </a:r>
            <a:r>
              <a:rPr lang="en" sz="3400" b="0" i="0" u="none" strike="noStrike" cap="none" dirty="0" err="1">
                <a:solidFill>
                  <a:srgbClr val="000000"/>
                </a:solidFill>
                <a:latin typeface="Open Sans"/>
                <a:ea typeface="Open Sans"/>
                <a:cs typeface="Open Sans"/>
                <a:sym typeface="Open Sans"/>
              </a:rPr>
              <a:t>voluptate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velit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esse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cillum</a:t>
            </a:r>
            <a:r>
              <a:rPr lang="en" sz="3400" b="0" i="0" u="none" strike="noStrike" cap="none" dirty="0">
                <a:solidFill>
                  <a:srgbClr val="000000"/>
                </a:solidFill>
                <a:latin typeface="Open Sans"/>
                <a:ea typeface="Open Sans"/>
                <a:cs typeface="Open Sans"/>
                <a:sym typeface="Open Sans"/>
              </a:rPr>
              <a:t> dolore </a:t>
            </a:r>
            <a:r>
              <a:rPr lang="en" sz="3400" b="0" i="0" u="none" strike="noStrike" cap="none" dirty="0" err="1">
                <a:solidFill>
                  <a:srgbClr val="000000"/>
                </a:solidFill>
                <a:latin typeface="Open Sans"/>
                <a:ea typeface="Open Sans"/>
                <a:cs typeface="Open Sans"/>
                <a:sym typeface="Open Sans"/>
              </a:rPr>
              <a:t>eu</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fugiat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nulla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pariatur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Excepteur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sint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occaecat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cupidatat</a:t>
            </a:r>
            <a:r>
              <a:rPr lang="en" sz="3400" b="0" i="0" u="none" strike="noStrike" cap="none" dirty="0">
                <a:solidFill>
                  <a:srgbClr val="000000"/>
                </a:solidFill>
                <a:latin typeface="Open Sans"/>
                <a:ea typeface="Open Sans"/>
                <a:cs typeface="Open Sans"/>
                <a:sym typeface="Open Sans"/>
              </a:rPr>
              <a:t> non </a:t>
            </a:r>
            <a:r>
              <a:rPr lang="en" sz="3400" b="0" i="0" u="none" strike="noStrike" cap="none" dirty="0" err="1">
                <a:solidFill>
                  <a:srgbClr val="000000"/>
                </a:solidFill>
                <a:latin typeface="Open Sans"/>
                <a:ea typeface="Open Sans"/>
                <a:cs typeface="Open Sans"/>
                <a:sym typeface="Open Sans"/>
              </a:rPr>
              <a:t>proident</a:t>
            </a:r>
            <a:r>
              <a:rPr lang="en" sz="3400" b="0" i="0" u="none" strike="noStrike" cap="none" dirty="0">
                <a:solidFill>
                  <a:srgbClr val="000000"/>
                </a:solidFill>
                <a:latin typeface="Open Sans"/>
                <a:ea typeface="Open Sans"/>
                <a:cs typeface="Open Sans"/>
                <a:sym typeface="Open Sans"/>
              </a:rPr>
              <a:t>, sunt in culpa qui </a:t>
            </a:r>
            <a:r>
              <a:rPr lang="en" sz="3400" b="0" i="0" u="none" strike="noStrike" cap="none" dirty="0" err="1">
                <a:solidFill>
                  <a:srgbClr val="000000"/>
                </a:solidFill>
                <a:latin typeface="Open Sans"/>
                <a:ea typeface="Open Sans"/>
                <a:cs typeface="Open Sans"/>
                <a:sym typeface="Open Sans"/>
              </a:rPr>
              <a:t>officia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deserunt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mollit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anim</a:t>
            </a:r>
            <a:r>
              <a:rPr lang="en" sz="3400" b="0" i="0" u="none" strike="noStrike" cap="none" dirty="0">
                <a:solidFill>
                  <a:srgbClr val="000000"/>
                </a:solidFill>
                <a:latin typeface="Open Sans"/>
                <a:ea typeface="Open Sans"/>
                <a:cs typeface="Open Sans"/>
                <a:sym typeface="Open Sans"/>
              </a:rPr>
              <a:t> id </a:t>
            </a:r>
            <a:r>
              <a:rPr lang="en" sz="3400" b="0" i="0" u="none" strike="noStrike" cap="none" dirty="0" err="1">
                <a:solidFill>
                  <a:srgbClr val="000000"/>
                </a:solidFill>
                <a:latin typeface="Open Sans"/>
                <a:ea typeface="Open Sans"/>
                <a:cs typeface="Open Sans"/>
                <a:sym typeface="Open Sans"/>
              </a:rPr>
              <a:t>est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laborum</a:t>
            </a:r>
            <a:r>
              <a:rPr lang="en" sz="3400" b="0" i="0" u="none" strike="noStrike" cap="none" dirty="0">
                <a:solidFill>
                  <a:srgbClr val="000000"/>
                </a:solidFill>
                <a:latin typeface="Open Sans"/>
                <a:ea typeface="Open Sans"/>
                <a:cs typeface="Open Sans"/>
                <a:sym typeface="Open Sans"/>
              </a:rPr>
              <a:t>.</a:t>
            </a:r>
            <a:endParaRPr sz="3400" b="0" i="0" u="none" strike="noStrike" cap="none" dirty="0">
              <a:solidFill>
                <a:schemeClr val="dk1"/>
              </a:solidFill>
              <a:latin typeface="Calibri"/>
              <a:ea typeface="Calibri"/>
              <a:cs typeface="Calibri"/>
              <a:sym typeface="Calibri"/>
            </a:endParaRPr>
          </a:p>
        </p:txBody>
      </p:sp>
      <p:sp>
        <p:nvSpPr>
          <p:cNvPr id="145" name="Google Shape;145;p25"/>
          <p:cNvSpPr txBox="1"/>
          <p:nvPr/>
        </p:nvSpPr>
        <p:spPr>
          <a:xfrm>
            <a:off x="8631379" y="22537196"/>
            <a:ext cx="7315200" cy="14161125"/>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 sz="3400" b="0" i="0" u="none" strike="noStrike" cap="non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1700"/>
              </a:spcBef>
              <a:spcAft>
                <a:spcPts val="0"/>
              </a:spcAft>
              <a:buClr>
                <a:srgbClr val="000000"/>
              </a:buClr>
              <a:buSzPts val="3400"/>
              <a:buFont typeface="Arial"/>
              <a:buNone/>
            </a:pPr>
            <a:r>
              <a:rPr lang="en" sz="3400" b="0" i="0" u="none" strike="noStrike" cap="non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3400" b="0" i="0" u="none" strike="noStrike" cap="none">
              <a:solidFill>
                <a:schemeClr val="dk1"/>
              </a:solidFill>
              <a:latin typeface="Calibri"/>
              <a:ea typeface="Calibri"/>
              <a:cs typeface="Calibri"/>
              <a:sym typeface="Calibri"/>
            </a:endParaRPr>
          </a:p>
        </p:txBody>
      </p:sp>
      <p:sp>
        <p:nvSpPr>
          <p:cNvPr id="146" name="Google Shape;146;p25"/>
          <p:cNvSpPr txBox="1"/>
          <p:nvPr/>
        </p:nvSpPr>
        <p:spPr>
          <a:xfrm>
            <a:off x="16952420" y="30196173"/>
            <a:ext cx="7315200" cy="7042125"/>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 sz="3400" b="0" i="0" u="none" strike="noStrike" cap="non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sz="2000" b="0" i="0" u="none" strike="noStrike" cap="none">
              <a:solidFill>
                <a:srgbClr val="000000"/>
              </a:solidFill>
              <a:latin typeface="Arial"/>
              <a:ea typeface="Arial"/>
              <a:cs typeface="Arial"/>
              <a:sym typeface="Arial"/>
            </a:endParaRPr>
          </a:p>
        </p:txBody>
      </p:sp>
      <p:sp>
        <p:nvSpPr>
          <p:cNvPr id="147" name="Google Shape;147;p25"/>
          <p:cNvSpPr txBox="1"/>
          <p:nvPr/>
        </p:nvSpPr>
        <p:spPr>
          <a:xfrm>
            <a:off x="24885251" y="6259246"/>
            <a:ext cx="7315200" cy="3847875"/>
          </a:xfrm>
          <a:prstGeom prst="rect">
            <a:avLst/>
          </a:prstGeom>
          <a:noFill/>
          <a:ln>
            <a:noFill/>
          </a:ln>
        </p:spPr>
        <p:txBody>
          <a:bodyPr spcFirstLastPara="1" wrap="square" lIns="129525" tIns="64750" rIns="129525" bIns="64750" anchor="t" anchorCtr="0">
            <a:spAutoFit/>
          </a:bodyPr>
          <a:lstStyle/>
          <a:p>
            <a:pPr marL="482600" marR="0" lvl="0" indent="-482600" algn="l" rtl="0">
              <a:lnSpc>
                <a:spcPct val="100000"/>
              </a:lnSpc>
              <a:spcBef>
                <a:spcPts val="0"/>
              </a:spcBef>
              <a:spcAft>
                <a:spcPts val="0"/>
              </a:spcAft>
              <a:buClr>
                <a:srgbClr val="000000"/>
              </a:buClr>
              <a:buSzPts val="3400"/>
              <a:buFont typeface="Arial"/>
              <a:buChar char="•"/>
            </a:pPr>
            <a:r>
              <a:rPr lang="en" sz="3400" b="0" i="0" u="none" strike="noStrike" cap="none">
                <a:solidFill>
                  <a:srgbClr val="000000"/>
                </a:solidFill>
                <a:latin typeface="Open Sans"/>
                <a:ea typeface="Open Sans"/>
                <a:cs typeface="Open Sans"/>
                <a:sym typeface="Open Sans"/>
              </a:rPr>
              <a:t>Dataset</a:t>
            </a:r>
            <a:endParaRPr sz="2000" b="0" i="0" u="none" strike="noStrike" cap="none">
              <a:solidFill>
                <a:srgbClr val="000000"/>
              </a:solidFill>
              <a:latin typeface="Arial"/>
              <a:ea typeface="Arial"/>
              <a:cs typeface="Arial"/>
              <a:sym typeface="Arial"/>
            </a:endParaRPr>
          </a:p>
          <a:p>
            <a:pPr marL="482600" marR="0" lvl="0" indent="-482600" algn="l" rtl="0">
              <a:lnSpc>
                <a:spcPct val="100000"/>
              </a:lnSpc>
              <a:spcBef>
                <a:spcPts val="1700"/>
              </a:spcBef>
              <a:spcAft>
                <a:spcPts val="0"/>
              </a:spcAft>
              <a:buClr>
                <a:srgbClr val="000000"/>
              </a:buClr>
              <a:buSzPts val="3400"/>
              <a:buFont typeface="Arial"/>
              <a:buChar char="•"/>
            </a:pPr>
            <a:r>
              <a:rPr lang="en" sz="3400" b="0" i="0" u="none" strike="noStrike" cap="none">
                <a:solidFill>
                  <a:srgbClr val="000000"/>
                </a:solidFill>
                <a:latin typeface="Open Sans"/>
                <a:ea typeface="Open Sans"/>
                <a:cs typeface="Open Sans"/>
                <a:sym typeface="Open Sans"/>
              </a:rPr>
              <a:t>Dataset</a:t>
            </a:r>
            <a:endParaRPr sz="3400" b="0" i="0" u="none" strike="noStrike" cap="none">
              <a:solidFill>
                <a:srgbClr val="000000"/>
              </a:solidFill>
              <a:latin typeface="Open Sans"/>
              <a:ea typeface="Open Sans"/>
              <a:cs typeface="Open Sans"/>
              <a:sym typeface="Open Sans"/>
            </a:endParaRPr>
          </a:p>
          <a:p>
            <a:pPr marL="482600" marR="0" lvl="0" indent="-482600" algn="l" rtl="0">
              <a:lnSpc>
                <a:spcPct val="100000"/>
              </a:lnSpc>
              <a:spcBef>
                <a:spcPts val="1700"/>
              </a:spcBef>
              <a:spcAft>
                <a:spcPts val="0"/>
              </a:spcAft>
              <a:buClr>
                <a:srgbClr val="000000"/>
              </a:buClr>
              <a:buSzPts val="3400"/>
              <a:buFont typeface="Arial"/>
              <a:buChar char="•"/>
            </a:pPr>
            <a:r>
              <a:rPr lang="en" sz="3400" b="0" i="0" u="none" strike="noStrike" cap="none">
                <a:solidFill>
                  <a:srgbClr val="000000"/>
                </a:solidFill>
                <a:latin typeface="Open Sans"/>
                <a:ea typeface="Open Sans"/>
                <a:cs typeface="Open Sans"/>
                <a:sym typeface="Open Sans"/>
              </a:rPr>
              <a:t>Dataset</a:t>
            </a:r>
            <a:endParaRPr sz="2000" b="0" i="0" u="none" strike="noStrike" cap="none">
              <a:solidFill>
                <a:srgbClr val="000000"/>
              </a:solidFill>
              <a:latin typeface="Arial"/>
              <a:ea typeface="Arial"/>
              <a:cs typeface="Arial"/>
              <a:sym typeface="Arial"/>
            </a:endParaRPr>
          </a:p>
          <a:p>
            <a:pPr marL="482600" marR="0" lvl="0" indent="-482600" algn="l" rtl="0">
              <a:lnSpc>
                <a:spcPct val="100000"/>
              </a:lnSpc>
              <a:spcBef>
                <a:spcPts val="1700"/>
              </a:spcBef>
              <a:spcAft>
                <a:spcPts val="0"/>
              </a:spcAft>
              <a:buClr>
                <a:srgbClr val="000000"/>
              </a:buClr>
              <a:buSzPts val="3400"/>
              <a:buFont typeface="Arial"/>
              <a:buChar char="•"/>
            </a:pPr>
            <a:r>
              <a:rPr lang="en" sz="3400" b="0" i="0" u="none" strike="noStrike" cap="none">
                <a:solidFill>
                  <a:srgbClr val="000000"/>
                </a:solidFill>
                <a:latin typeface="Open Sans"/>
                <a:ea typeface="Open Sans"/>
                <a:cs typeface="Open Sans"/>
                <a:sym typeface="Open Sans"/>
              </a:rPr>
              <a:t>Dataset</a:t>
            </a:r>
            <a:endParaRPr sz="3400" b="0" i="0" u="none" strike="noStrike" cap="none">
              <a:solidFill>
                <a:srgbClr val="000000"/>
              </a:solidFill>
              <a:latin typeface="Open Sans"/>
              <a:ea typeface="Open Sans"/>
              <a:cs typeface="Open Sans"/>
              <a:sym typeface="Open Sans"/>
            </a:endParaRPr>
          </a:p>
          <a:p>
            <a:pPr marL="482600" marR="0" lvl="0" indent="-482600" algn="l" rtl="0">
              <a:lnSpc>
                <a:spcPct val="100000"/>
              </a:lnSpc>
              <a:spcBef>
                <a:spcPts val="1700"/>
              </a:spcBef>
              <a:spcAft>
                <a:spcPts val="0"/>
              </a:spcAft>
              <a:buClr>
                <a:srgbClr val="000000"/>
              </a:buClr>
              <a:buSzPts val="3400"/>
              <a:buFont typeface="Arial"/>
              <a:buChar char="•"/>
            </a:pPr>
            <a:r>
              <a:rPr lang="en" sz="3400" b="0" i="0" u="none" strike="noStrike" cap="none">
                <a:solidFill>
                  <a:srgbClr val="000000"/>
                </a:solidFill>
                <a:latin typeface="Open Sans"/>
                <a:ea typeface="Open Sans"/>
                <a:cs typeface="Open Sans"/>
                <a:sym typeface="Open Sans"/>
              </a:rPr>
              <a:t>Dataset</a:t>
            </a:r>
            <a:endParaRPr sz="2000" b="0" i="0" u="none" strike="noStrike" cap="none">
              <a:solidFill>
                <a:srgbClr val="000000"/>
              </a:solidFill>
              <a:latin typeface="Arial"/>
              <a:ea typeface="Arial"/>
              <a:cs typeface="Arial"/>
              <a:sym typeface="Arial"/>
            </a:endParaRPr>
          </a:p>
          <a:p>
            <a:pPr marL="482600" marR="0" lvl="0" indent="-482600" algn="l" rtl="0">
              <a:lnSpc>
                <a:spcPct val="100000"/>
              </a:lnSpc>
              <a:spcBef>
                <a:spcPts val="1700"/>
              </a:spcBef>
              <a:spcAft>
                <a:spcPts val="0"/>
              </a:spcAft>
              <a:buClr>
                <a:srgbClr val="000000"/>
              </a:buClr>
              <a:buSzPts val="3400"/>
              <a:buFont typeface="Arial"/>
              <a:buChar char="•"/>
            </a:pPr>
            <a:r>
              <a:rPr lang="en" sz="3400" b="0" i="0" u="none" strike="noStrike" cap="none">
                <a:solidFill>
                  <a:srgbClr val="000000"/>
                </a:solidFill>
                <a:latin typeface="Open Sans"/>
                <a:ea typeface="Open Sans"/>
                <a:cs typeface="Open Sans"/>
                <a:sym typeface="Open Sans"/>
              </a:rPr>
              <a:t>Dataset</a:t>
            </a:r>
            <a:endParaRPr sz="2000" b="0" i="0" u="none" strike="noStrike" cap="none">
              <a:solidFill>
                <a:srgbClr val="000000"/>
              </a:solidFill>
              <a:latin typeface="Arial"/>
              <a:ea typeface="Arial"/>
              <a:cs typeface="Arial"/>
              <a:sym typeface="Arial"/>
            </a:endParaRPr>
          </a:p>
        </p:txBody>
      </p:sp>
      <p:sp>
        <p:nvSpPr>
          <p:cNvPr id="148" name="Google Shape;148;p25"/>
          <p:cNvSpPr txBox="1"/>
          <p:nvPr/>
        </p:nvSpPr>
        <p:spPr>
          <a:xfrm>
            <a:off x="24885251" y="14842544"/>
            <a:ext cx="7315200" cy="7042125"/>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 sz="3400" b="0" i="0" u="none" strike="noStrike" cap="none">
                <a:solidFill>
                  <a:srgbClr val="000000"/>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t>
            </a:r>
            <a:endParaRPr sz="2000" b="0" i="0" u="none" strike="noStrike" cap="none">
              <a:solidFill>
                <a:srgbClr val="000000"/>
              </a:solidFill>
              <a:latin typeface="Arial"/>
              <a:ea typeface="Arial"/>
              <a:cs typeface="Arial"/>
              <a:sym typeface="Arial"/>
            </a:endParaRPr>
          </a:p>
        </p:txBody>
      </p:sp>
      <p:pic>
        <p:nvPicPr>
          <p:cNvPr id="149" name="Google Shape;149;p25"/>
          <p:cNvPicPr preferRelativeResize="0"/>
          <p:nvPr/>
        </p:nvPicPr>
        <p:blipFill rotWithShape="1">
          <a:blip r:embed="rId4">
            <a:alphaModFix/>
          </a:blip>
          <a:srcRect/>
          <a:stretch/>
        </p:blipFill>
        <p:spPr>
          <a:xfrm>
            <a:off x="31054512" y="57785"/>
            <a:ext cx="1219200" cy="1219200"/>
          </a:xfrm>
          <a:prstGeom prst="rect">
            <a:avLst/>
          </a:prstGeom>
          <a:noFill/>
          <a:ln>
            <a:noFill/>
          </a:ln>
        </p:spPr>
      </p:pic>
      <p:sp>
        <p:nvSpPr>
          <p:cNvPr id="150" name="Google Shape;150;p25"/>
          <p:cNvSpPr txBox="1"/>
          <p:nvPr/>
        </p:nvSpPr>
        <p:spPr>
          <a:xfrm>
            <a:off x="30709811" y="2773148"/>
            <a:ext cx="2152350" cy="654000"/>
          </a:xfrm>
          <a:prstGeom prst="rect">
            <a:avLst/>
          </a:prstGeom>
          <a:noFill/>
          <a:ln>
            <a:noFill/>
          </a:ln>
        </p:spPr>
        <p:txBody>
          <a:bodyPr spcFirstLastPara="1" wrap="square" lIns="129525" tIns="64750" rIns="129525" bIns="6475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205164"/>
                </a:solidFill>
                <a:latin typeface="Arial"/>
                <a:ea typeface="Arial"/>
                <a:cs typeface="Arial"/>
                <a:sym typeface="Arial"/>
              </a:rPr>
              <a:t>SGX3 award # 2231406</a:t>
            </a:r>
            <a:endParaRPr sz="2000" b="0" i="0" u="none" strike="noStrike" cap="none">
              <a:solidFill>
                <a:srgbClr val="205164"/>
              </a:solidFill>
              <a:latin typeface="Arial"/>
              <a:ea typeface="Arial"/>
              <a:cs typeface="Arial"/>
              <a:sym typeface="Arial"/>
            </a:endParaRPr>
          </a:p>
        </p:txBody>
      </p:sp>
      <p:sp>
        <p:nvSpPr>
          <p:cNvPr id="151" name="Google Shape;151;p25"/>
          <p:cNvSpPr txBox="1"/>
          <p:nvPr/>
        </p:nvSpPr>
        <p:spPr>
          <a:xfrm>
            <a:off x="2766476" y="156704"/>
            <a:ext cx="27208500" cy="3686400"/>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7700"/>
              <a:buFont typeface="Arial"/>
              <a:buNone/>
            </a:pPr>
            <a:r>
              <a:rPr lang="en" sz="7700" b="1">
                <a:solidFill>
                  <a:schemeClr val="dk1"/>
                </a:solidFill>
                <a:latin typeface="Calibri"/>
                <a:ea typeface="Calibri"/>
                <a:cs typeface="Calibri"/>
                <a:sym typeface="Calibri"/>
              </a:rPr>
              <a:t>Curriculum enhancement of the Parallel Computing course at Jackson State University.</a:t>
            </a:r>
            <a:endParaRPr sz="77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7700"/>
              <a:buFont typeface="Arial"/>
              <a:buNone/>
            </a:pPr>
            <a:r>
              <a:rPr lang="en" sz="7700" b="1" i="0" u="none" strike="noStrike" cap="none">
                <a:solidFill>
                  <a:srgbClr val="2B2B5F"/>
                </a:solidFill>
                <a:latin typeface="Calibri"/>
                <a:ea typeface="Calibri"/>
                <a:cs typeface="Calibri"/>
                <a:sym typeface="Calibri"/>
              </a:rPr>
              <a:t>.</a:t>
            </a:r>
            <a:endParaRPr sz="2000" b="1" i="0" u="none" strike="noStrike" cap="none">
              <a:solidFill>
                <a:srgbClr val="2B2B5F"/>
              </a:solidFill>
              <a:latin typeface="Arial"/>
              <a:ea typeface="Arial"/>
              <a:cs typeface="Arial"/>
              <a:sym typeface="Arial"/>
            </a:endParaRPr>
          </a:p>
        </p:txBody>
      </p:sp>
      <p:sp>
        <p:nvSpPr>
          <p:cNvPr id="152" name="Google Shape;152;p25"/>
          <p:cNvSpPr/>
          <p:nvPr/>
        </p:nvSpPr>
        <p:spPr>
          <a:xfrm>
            <a:off x="27853800" y="25450000"/>
            <a:ext cx="4346700" cy="2743200"/>
          </a:xfrm>
          <a:prstGeom prst="rect">
            <a:avLst/>
          </a:prstGeom>
          <a:noFill/>
          <a:ln>
            <a:noFill/>
          </a:ln>
        </p:spPr>
        <p:txBody>
          <a:bodyPr spcFirstLastPara="1" wrap="square" lIns="129525" tIns="64750" rIns="129525" bIns="6475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a:latin typeface="Calibri"/>
                <a:ea typeface="Calibri"/>
                <a:cs typeface="Calibri"/>
                <a:sym typeface="Calibri"/>
              </a:rPr>
              <a:t>Sungbum Hong</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latin typeface="Calibri"/>
                <a:ea typeface="Calibri"/>
                <a:cs typeface="Calibri"/>
                <a:sym typeface="Calibri"/>
              </a:rPr>
              <a:t>Jackson State University</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rgbClr val="000000"/>
                </a:solidFill>
                <a:latin typeface="Calibri"/>
                <a:ea typeface="Calibri"/>
                <a:cs typeface="Calibri"/>
                <a:sym typeface="Calibri"/>
              </a:rPr>
              <a:t> sungbum.hong@jsums.edu</a:t>
            </a:r>
            <a:endParaRPr sz="2800" b="0" i="0" u="none" strike="noStrike" cap="none">
              <a:solidFill>
                <a:srgbClr val="000000"/>
              </a:solidFill>
              <a:latin typeface="Times New Roman"/>
              <a:ea typeface="Times New Roman"/>
              <a:cs typeface="Times New Roman"/>
              <a:sym typeface="Times New Roman"/>
            </a:endParaRPr>
          </a:p>
        </p:txBody>
      </p:sp>
      <p:sp>
        <p:nvSpPr>
          <p:cNvPr id="153" name="Google Shape;153;p25"/>
          <p:cNvSpPr/>
          <p:nvPr/>
        </p:nvSpPr>
        <p:spPr>
          <a:xfrm>
            <a:off x="24885251" y="25450004"/>
            <a:ext cx="1510200" cy="428625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129525" tIns="64750" rIns="129525" bIns="64750"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 sz="2600" b="0" i="0" u="none" strike="noStrike" cap="none">
                <a:solidFill>
                  <a:srgbClr val="000000"/>
                </a:solidFill>
                <a:latin typeface="Calibri"/>
                <a:ea typeface="Calibri"/>
                <a:cs typeface="Calibri"/>
                <a:sym typeface="Calibri"/>
              </a:rPr>
              <a:t>Author</a:t>
            </a:r>
            <a:endParaRPr sz="2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600"/>
              <a:buFont typeface="Arial"/>
              <a:buNone/>
            </a:pPr>
            <a:r>
              <a:rPr lang="en" sz="2600" b="0" i="0" u="none" strike="noStrike" cap="none">
                <a:solidFill>
                  <a:srgbClr val="000000"/>
                </a:solidFill>
                <a:latin typeface="Calibri"/>
                <a:ea typeface="Calibri"/>
                <a:cs typeface="Calibri"/>
                <a:sym typeface="Calibri"/>
              </a:rPr>
              <a:t>Photo</a:t>
            </a:r>
            <a:endParaRPr sz="2000" b="0" i="0" u="none" strike="noStrike" cap="none">
              <a:solidFill>
                <a:srgbClr val="000000"/>
              </a:solidFill>
              <a:latin typeface="Arial"/>
              <a:ea typeface="Arial"/>
              <a:cs typeface="Arial"/>
              <a:sym typeface="Arial"/>
            </a:endParaRPr>
          </a:p>
        </p:txBody>
      </p:sp>
      <p:sp>
        <p:nvSpPr>
          <p:cNvPr id="154" name="Google Shape;154;p25"/>
          <p:cNvSpPr/>
          <p:nvPr/>
        </p:nvSpPr>
        <p:spPr>
          <a:xfrm>
            <a:off x="27853850" y="30296350"/>
            <a:ext cx="4346700" cy="4361100"/>
          </a:xfrm>
          <a:prstGeom prst="rect">
            <a:avLst/>
          </a:prstGeom>
          <a:noFill/>
          <a:ln>
            <a:noFill/>
          </a:ln>
        </p:spPr>
        <p:txBody>
          <a:bodyPr spcFirstLastPara="1" wrap="square" lIns="129525" tIns="64750" rIns="129525" bIns="64750" anchor="t" anchorCtr="0">
            <a:noAutofit/>
          </a:bodyPr>
          <a:lstStyle/>
          <a:p>
            <a:pPr marL="0" lvl="0" indent="0" algn="l" rtl="0">
              <a:spcBef>
                <a:spcPts val="0"/>
              </a:spcBef>
              <a:spcAft>
                <a:spcPts val="0"/>
              </a:spcAft>
              <a:buClr>
                <a:schemeClr val="dk1"/>
              </a:buClr>
              <a:buSzPts val="2800"/>
              <a:buFont typeface="Arial"/>
              <a:buNone/>
            </a:pPr>
            <a:r>
              <a:rPr lang="en" sz="2800" b="1">
                <a:solidFill>
                  <a:schemeClr val="dk1"/>
                </a:solidFill>
                <a:latin typeface="Calibri"/>
                <a:ea typeface="Calibri"/>
                <a:cs typeface="Calibri"/>
                <a:sym typeface="Calibri"/>
              </a:rPr>
              <a:t>HPC/Gateways Mentor</a:t>
            </a:r>
            <a:endParaRPr sz="2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Fernando Posada</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Oak Ridge National Laboratory</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posadacorref@ornl.gov</a:t>
            </a:r>
            <a:endParaRPr sz="2800" b="0" i="0" u="none" strike="noStrike" cap="none">
              <a:solidFill>
                <a:schemeClr val="dk1"/>
              </a:solidFill>
              <a:latin typeface="Times New Roman"/>
              <a:ea typeface="Times New Roman"/>
              <a:cs typeface="Times New Roman"/>
              <a:sym typeface="Times New Roman"/>
            </a:endParaRPr>
          </a:p>
        </p:txBody>
      </p:sp>
      <p:sp>
        <p:nvSpPr>
          <p:cNvPr id="155" name="Google Shape;155;p25"/>
          <p:cNvSpPr/>
          <p:nvPr/>
        </p:nvSpPr>
        <p:spPr>
          <a:xfrm>
            <a:off x="27853775" y="35142675"/>
            <a:ext cx="4346700" cy="4361100"/>
          </a:xfrm>
          <a:prstGeom prst="rect">
            <a:avLst/>
          </a:prstGeom>
          <a:noFill/>
          <a:ln>
            <a:noFill/>
          </a:ln>
        </p:spPr>
        <p:txBody>
          <a:bodyPr spcFirstLastPara="1" wrap="square" lIns="129525" tIns="64750" rIns="129525" bIns="6475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1" i="0" u="none" strike="noStrike" cap="none">
                <a:solidFill>
                  <a:schemeClr val="dk1"/>
                </a:solidFill>
                <a:latin typeface="Calibri"/>
                <a:ea typeface="Calibri"/>
                <a:cs typeface="Calibri"/>
                <a:sym typeface="Calibri"/>
              </a:rPr>
              <a:t>HPC/Gateways Mentor</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Samuel Fagbemi</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Oak Ridge National Laboratory</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fagbemisa@ornl.gov</a:t>
            </a:r>
            <a:endParaRPr sz="2800" b="0" i="0" u="none" strike="noStrike" cap="none">
              <a:solidFill>
                <a:schemeClr val="dk1"/>
              </a:solidFill>
              <a:latin typeface="Times New Roman"/>
              <a:ea typeface="Times New Roman"/>
              <a:cs typeface="Times New Roman"/>
              <a:sym typeface="Times New Roman"/>
            </a:endParaRPr>
          </a:p>
        </p:txBody>
      </p:sp>
      <p:sp>
        <p:nvSpPr>
          <p:cNvPr id="156" name="Google Shape;156;p25"/>
          <p:cNvSpPr/>
          <p:nvPr/>
        </p:nvSpPr>
        <p:spPr>
          <a:xfrm>
            <a:off x="24885251" y="24148504"/>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Authors</a:t>
            </a:r>
            <a:endParaRPr sz="2300" b="0" i="0" u="none" strike="noStrike" cap="none">
              <a:solidFill>
                <a:srgbClr val="000000"/>
              </a:solidFill>
              <a:latin typeface="Arial"/>
              <a:ea typeface="Arial"/>
              <a:cs typeface="Arial"/>
              <a:sym typeface="Arial"/>
            </a:endParaRPr>
          </a:p>
        </p:txBody>
      </p:sp>
      <p:pic>
        <p:nvPicPr>
          <p:cNvPr id="157" name="Google Shape;157;p25"/>
          <p:cNvPicPr preferRelativeResize="0"/>
          <p:nvPr/>
        </p:nvPicPr>
        <p:blipFill rotWithShape="1">
          <a:blip r:embed="rId5">
            <a:alphaModFix/>
          </a:blip>
          <a:srcRect/>
          <a:stretch/>
        </p:blipFill>
        <p:spPr>
          <a:xfrm>
            <a:off x="290925" y="269248"/>
            <a:ext cx="2032045" cy="1219209"/>
          </a:xfrm>
          <a:prstGeom prst="rect">
            <a:avLst/>
          </a:prstGeom>
          <a:noFill/>
          <a:ln>
            <a:noFill/>
          </a:ln>
        </p:spPr>
      </p:pic>
      <p:sp>
        <p:nvSpPr>
          <p:cNvPr id="158" name="Google Shape;158;p25"/>
          <p:cNvSpPr txBox="1"/>
          <p:nvPr/>
        </p:nvSpPr>
        <p:spPr>
          <a:xfrm>
            <a:off x="18421325" y="39989075"/>
            <a:ext cx="14096400" cy="1277400"/>
          </a:xfrm>
          <a:prstGeom prst="rect">
            <a:avLst/>
          </a:prstGeom>
          <a:noFill/>
          <a:ln>
            <a:noFill/>
          </a:ln>
        </p:spPr>
        <p:txBody>
          <a:bodyPr spcFirstLastPara="1" wrap="square" lIns="129525" tIns="129525" rIns="129525" bIns="129525" anchor="t" anchorCtr="0">
            <a:spAutoFit/>
          </a:bodyPr>
          <a:lstStyle/>
          <a:p>
            <a:pPr marL="1295400" marR="0" lvl="0" indent="0" algn="r" rtl="0">
              <a:lnSpc>
                <a:spcPct val="100000"/>
              </a:lnSpc>
              <a:spcBef>
                <a:spcPts val="0"/>
              </a:spcBef>
              <a:spcAft>
                <a:spcPts val="0"/>
              </a:spcAft>
              <a:buClr>
                <a:srgbClr val="000000"/>
              </a:buClr>
              <a:buSzPts val="4000"/>
              <a:buFont typeface="Arial"/>
              <a:buNone/>
            </a:pPr>
            <a:r>
              <a:rPr lang="en" sz="3300" b="1" i="0" u="none" strike="noStrike" cap="none">
                <a:solidFill>
                  <a:srgbClr val="454545"/>
                </a:solidFill>
                <a:latin typeface="Calibri"/>
                <a:ea typeface="Calibri"/>
                <a:cs typeface="Calibri"/>
                <a:sym typeface="Calibri"/>
              </a:rPr>
              <a:t>MORE INFORMATION → https://hackhpc.github.io/facultyhack-gateways23</a:t>
            </a:r>
            <a:r>
              <a:rPr lang="en" sz="3300" b="0" i="0" u="none" strike="noStrike" cap="none">
                <a:solidFill>
                  <a:schemeClr val="lt1"/>
                </a:solidFill>
                <a:latin typeface="Times New Roman"/>
                <a:ea typeface="Times New Roman"/>
                <a:cs typeface="Times New Roman"/>
                <a:sym typeface="Times New Roman"/>
              </a:rPr>
              <a:t>  </a:t>
            </a:r>
            <a:r>
              <a:rPr lang="en" sz="3300" b="0" i="0" u="none" strike="noStrike" cap="none">
                <a:solidFill>
                  <a:srgbClr val="F28753"/>
                </a:solidFill>
                <a:latin typeface="Times New Roman"/>
                <a:ea typeface="Times New Roman"/>
                <a:cs typeface="Times New Roman"/>
                <a:sym typeface="Times New Roman"/>
              </a:rPr>
              <a:t>__</a:t>
            </a:r>
            <a:endParaRPr sz="1300" b="0" i="0" u="none" strike="noStrike" cap="none">
              <a:solidFill>
                <a:srgbClr val="000000"/>
              </a:solidFill>
              <a:latin typeface="Arial"/>
              <a:ea typeface="Arial"/>
              <a:cs typeface="Arial"/>
              <a:sym typeface="Arial"/>
            </a:endParaRPr>
          </a:p>
        </p:txBody>
      </p:sp>
      <p:pic>
        <p:nvPicPr>
          <p:cNvPr id="159" name="Google Shape;159;p25" descr="photo_sfagbemi"/>
          <p:cNvPicPr preferRelativeResize="0"/>
          <p:nvPr/>
        </p:nvPicPr>
        <p:blipFill>
          <a:blip r:embed="rId6">
            <a:alphaModFix/>
          </a:blip>
          <a:stretch>
            <a:fillRect/>
          </a:stretch>
        </p:blipFill>
        <p:spPr>
          <a:xfrm>
            <a:off x="24904650" y="35142700"/>
            <a:ext cx="2949120" cy="3686400"/>
          </a:xfrm>
          <a:prstGeom prst="rect">
            <a:avLst/>
          </a:prstGeom>
          <a:noFill/>
          <a:ln>
            <a:noFill/>
          </a:ln>
        </p:spPr>
      </p:pic>
      <p:pic>
        <p:nvPicPr>
          <p:cNvPr id="160" name="Google Shape;160;p25" descr="Fernando Posada Profile Photo"/>
          <p:cNvPicPr preferRelativeResize="0"/>
          <p:nvPr/>
        </p:nvPicPr>
        <p:blipFill>
          <a:blip r:embed="rId7">
            <a:alphaModFix/>
          </a:blip>
          <a:stretch>
            <a:fillRect/>
          </a:stretch>
        </p:blipFill>
        <p:spPr>
          <a:xfrm>
            <a:off x="24904650" y="30296350"/>
            <a:ext cx="2949125" cy="3686406"/>
          </a:xfrm>
          <a:prstGeom prst="rect">
            <a:avLst/>
          </a:prstGeom>
          <a:noFill/>
          <a:ln>
            <a:noFill/>
          </a:ln>
        </p:spPr>
      </p:pic>
      <p:pic>
        <p:nvPicPr>
          <p:cNvPr id="161" name="Google Shape;161;p25"/>
          <p:cNvPicPr preferRelativeResize="0"/>
          <p:nvPr/>
        </p:nvPicPr>
        <p:blipFill>
          <a:blip r:embed="rId8">
            <a:alphaModFix/>
          </a:blip>
          <a:stretch>
            <a:fillRect/>
          </a:stretch>
        </p:blipFill>
        <p:spPr>
          <a:xfrm>
            <a:off x="24800800" y="25470500"/>
            <a:ext cx="2636925" cy="4361101"/>
          </a:xfrm>
          <a:prstGeom prst="rect">
            <a:avLst/>
          </a:prstGeom>
          <a:noFill/>
          <a:ln>
            <a:noFill/>
          </a:ln>
        </p:spPr>
      </p:pic>
      <p:sp>
        <p:nvSpPr>
          <p:cNvPr id="5" name="TextBox 4">
            <a:extLst>
              <a:ext uri="{FF2B5EF4-FFF2-40B4-BE49-F238E27FC236}">
                <a16:creationId xmlns:a16="http://schemas.microsoft.com/office/drawing/2014/main" id="{9CDC4528-F95F-82EF-C57F-FAB2B9C29987}"/>
              </a:ext>
            </a:extLst>
          </p:cNvPr>
          <p:cNvSpPr txBox="1"/>
          <p:nvPr/>
        </p:nvSpPr>
        <p:spPr>
          <a:xfrm>
            <a:off x="316484" y="28547173"/>
            <a:ext cx="7298180" cy="1169551"/>
          </a:xfrm>
          <a:prstGeom prst="rect">
            <a:avLst/>
          </a:prstGeom>
          <a:noFill/>
        </p:spPr>
        <p:txBody>
          <a:bodyPr wrap="square">
            <a:spAutoFit/>
          </a:bodyPr>
          <a:lstStyle/>
          <a:p>
            <a:r>
              <a:rPr lang="en-US" sz="1400" dirty="0">
                <a:effectLst/>
                <a:latin typeface="Calibri" panose="020F0502020204030204" pitchFamily="34" charset="0"/>
                <a:ea typeface="Malgun Gothic" panose="020B0503020000020004" pitchFamily="34" charset="-127"/>
                <a:cs typeface="Times New Roman" panose="02020603050405020304" pitchFamily="18" charset="0"/>
              </a:rPr>
              <a:t>For the second project, we are going to implement the </a:t>
            </a:r>
            <a:r>
              <a:rPr lang="en-US" sz="1400" dirty="0">
                <a:solidFill>
                  <a:srgbClr val="001D35"/>
                </a:solidFill>
                <a:effectLst/>
                <a:latin typeface="Calibri" panose="020F0502020204030204" pitchFamily="34" charset="0"/>
                <a:ea typeface="Malgun Gothic" panose="020B0503020000020004" pitchFamily="34" charset="-127"/>
                <a:cs typeface="Calibri" panose="020F0502020204030204" pitchFamily="34" charset="0"/>
              </a:rPr>
              <a:t>Principal Component Analysis</a:t>
            </a:r>
            <a:r>
              <a:rPr lang="en-US" sz="1400" dirty="0">
                <a:effectLst/>
                <a:latin typeface="Calibri" panose="020F0502020204030204" pitchFamily="34" charset="0"/>
                <a:ea typeface="Malgun Gothic" panose="020B0503020000020004" pitchFamily="34" charset="-127"/>
                <a:cs typeface="Times New Roman" panose="02020603050405020304" pitchFamily="18" charset="0"/>
              </a:rPr>
              <a:t> (PCA) for Large Data Sets with Parallel Data Summarization. </a:t>
            </a:r>
          </a:p>
          <a:p>
            <a:endParaRPr lang="en-US" dirty="0">
              <a:latin typeface="Calibri" panose="020F0502020204030204" pitchFamily="34" charset="0"/>
              <a:ea typeface="Malgun Gothic" panose="020B0503020000020004" pitchFamily="34" charset="-127"/>
              <a:cs typeface="Times New Roman" panose="02020603050405020304" pitchFamily="18" charset="0"/>
            </a:endParaRPr>
          </a:p>
          <a:p>
            <a:endParaRPr lang="en-US" dirty="0">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1022</Words>
  <Application>Microsoft Macintosh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Times New Roman</vt:lpstr>
      <vt:lpstr>Calibri</vt:lpstr>
      <vt:lpstr>Open Sans</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sungbum Hong</cp:lastModifiedBy>
  <cp:revision>2</cp:revision>
  <dcterms:modified xsi:type="dcterms:W3CDTF">2024-10-02T22:55:00Z</dcterms:modified>
</cp:coreProperties>
</file>