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41148000"/>
  <p:notesSz cx="6858000" cy="9144000"/>
  <p:embeddedFontLst>
    <p:embeddedFont>
      <p:font typeface="Calibri" panose="020F0502020204030204" pitchFamily="3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960">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9"/>
    <p:restoredTop sz="94658"/>
  </p:normalViewPr>
  <p:slideViewPr>
    <p:cSldViewPr snapToGrid="0">
      <p:cViewPr>
        <p:scale>
          <a:sx n="51" d="100"/>
          <a:sy n="51" d="100"/>
        </p:scale>
        <p:origin x="640" y="-5096"/>
      </p:cViewPr>
      <p:guideLst>
        <p:guide orient="horz" pos="12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21"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6dbd1dc38_3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7" name="Google Shape;127;g306dbd1dc38_3_75:notes"/>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5956600"/>
            <a:ext cx="30674100" cy="164208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6300"/>
              <a:buNone/>
              <a:defRPr sz="26300"/>
            </a:lvl1pPr>
            <a:lvl2pPr lvl="1" algn="ctr">
              <a:spcBef>
                <a:spcPts val="0"/>
              </a:spcBef>
              <a:spcAft>
                <a:spcPts val="0"/>
              </a:spcAft>
              <a:buSzPts val="26300"/>
              <a:buNone/>
              <a:defRPr sz="26300"/>
            </a:lvl2pPr>
            <a:lvl3pPr lvl="2" algn="ctr">
              <a:spcBef>
                <a:spcPts val="0"/>
              </a:spcBef>
              <a:spcAft>
                <a:spcPts val="0"/>
              </a:spcAft>
              <a:buSzPts val="26300"/>
              <a:buNone/>
              <a:defRPr sz="26300"/>
            </a:lvl3pPr>
            <a:lvl4pPr lvl="3" algn="ctr">
              <a:spcBef>
                <a:spcPts val="0"/>
              </a:spcBef>
              <a:spcAft>
                <a:spcPts val="0"/>
              </a:spcAft>
              <a:buSzPts val="26300"/>
              <a:buNone/>
              <a:defRPr sz="26300"/>
            </a:lvl4pPr>
            <a:lvl5pPr lvl="4" algn="ctr">
              <a:spcBef>
                <a:spcPts val="0"/>
              </a:spcBef>
              <a:spcAft>
                <a:spcPts val="0"/>
              </a:spcAft>
              <a:buSzPts val="26300"/>
              <a:buNone/>
              <a:defRPr sz="26300"/>
            </a:lvl5pPr>
            <a:lvl6pPr lvl="5" algn="ctr">
              <a:spcBef>
                <a:spcPts val="0"/>
              </a:spcBef>
              <a:spcAft>
                <a:spcPts val="0"/>
              </a:spcAft>
              <a:buSzPts val="26300"/>
              <a:buNone/>
              <a:defRPr sz="26300"/>
            </a:lvl6pPr>
            <a:lvl7pPr lvl="6" algn="ctr">
              <a:spcBef>
                <a:spcPts val="0"/>
              </a:spcBef>
              <a:spcAft>
                <a:spcPts val="0"/>
              </a:spcAft>
              <a:buSzPts val="26300"/>
              <a:buNone/>
              <a:defRPr sz="26300"/>
            </a:lvl7pPr>
            <a:lvl8pPr lvl="7" algn="ctr">
              <a:spcBef>
                <a:spcPts val="0"/>
              </a:spcBef>
              <a:spcAft>
                <a:spcPts val="0"/>
              </a:spcAft>
              <a:buSzPts val="26300"/>
              <a:buNone/>
              <a:defRPr sz="26300"/>
            </a:lvl8pPr>
            <a:lvl9pPr lvl="8" algn="ctr">
              <a:spcBef>
                <a:spcPts val="0"/>
              </a:spcBef>
              <a:spcAft>
                <a:spcPts val="0"/>
              </a:spcAft>
              <a:buSzPts val="26300"/>
              <a:buNone/>
              <a:defRPr sz="26300"/>
            </a:lvl9pPr>
          </a:lstStyle>
          <a:p>
            <a:endParaRPr/>
          </a:p>
        </p:txBody>
      </p:sp>
      <p:sp>
        <p:nvSpPr>
          <p:cNvPr id="11" name="Google Shape;11;p2"/>
          <p:cNvSpPr txBox="1">
            <a:spLocks noGrp="1"/>
          </p:cNvSpPr>
          <p:nvPr>
            <p:ph type="subTitle" idx="1"/>
          </p:nvPr>
        </p:nvSpPr>
        <p:spPr>
          <a:xfrm>
            <a:off x="1122120" y="22673000"/>
            <a:ext cx="30674100" cy="634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a:endParaRPr/>
          </a:p>
        </p:txBody>
      </p:sp>
      <p:sp>
        <p:nvSpPr>
          <p:cNvPr id="12" name="Google Shape;12;p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8849000"/>
            <a:ext cx="30674100" cy="157080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60800"/>
              <a:buNone/>
              <a:defRPr sz="60800"/>
            </a:lvl1pPr>
            <a:lvl2pPr lvl="1" algn="ctr">
              <a:spcBef>
                <a:spcPts val="0"/>
              </a:spcBef>
              <a:spcAft>
                <a:spcPts val="0"/>
              </a:spcAft>
              <a:buSzPts val="60800"/>
              <a:buNone/>
              <a:defRPr sz="60800"/>
            </a:lvl2pPr>
            <a:lvl3pPr lvl="2" algn="ctr">
              <a:spcBef>
                <a:spcPts val="0"/>
              </a:spcBef>
              <a:spcAft>
                <a:spcPts val="0"/>
              </a:spcAft>
              <a:buSzPts val="60800"/>
              <a:buNone/>
              <a:defRPr sz="60800"/>
            </a:lvl3pPr>
            <a:lvl4pPr lvl="3" algn="ctr">
              <a:spcBef>
                <a:spcPts val="0"/>
              </a:spcBef>
              <a:spcAft>
                <a:spcPts val="0"/>
              </a:spcAft>
              <a:buSzPts val="60800"/>
              <a:buNone/>
              <a:defRPr sz="60800"/>
            </a:lvl4pPr>
            <a:lvl5pPr lvl="4" algn="ctr">
              <a:spcBef>
                <a:spcPts val="0"/>
              </a:spcBef>
              <a:spcAft>
                <a:spcPts val="0"/>
              </a:spcAft>
              <a:buSzPts val="60800"/>
              <a:buNone/>
              <a:defRPr sz="60800"/>
            </a:lvl5pPr>
            <a:lvl6pPr lvl="5" algn="ctr">
              <a:spcBef>
                <a:spcPts val="0"/>
              </a:spcBef>
              <a:spcAft>
                <a:spcPts val="0"/>
              </a:spcAft>
              <a:buSzPts val="60800"/>
              <a:buNone/>
              <a:defRPr sz="60800"/>
            </a:lvl6pPr>
            <a:lvl7pPr lvl="6" algn="ctr">
              <a:spcBef>
                <a:spcPts val="0"/>
              </a:spcBef>
              <a:spcAft>
                <a:spcPts val="0"/>
              </a:spcAft>
              <a:buSzPts val="60800"/>
              <a:buNone/>
              <a:defRPr sz="60800"/>
            </a:lvl7pPr>
            <a:lvl8pPr lvl="7" algn="ctr">
              <a:spcBef>
                <a:spcPts val="0"/>
              </a:spcBef>
              <a:spcAft>
                <a:spcPts val="0"/>
              </a:spcAft>
              <a:buSzPts val="60800"/>
              <a:buNone/>
              <a:defRPr sz="60800"/>
            </a:lvl8pPr>
            <a:lvl9pPr lvl="8" algn="ctr">
              <a:spcBef>
                <a:spcPts val="0"/>
              </a:spcBef>
              <a:spcAft>
                <a:spcPts val="0"/>
              </a:spcAft>
              <a:buSzPts val="60800"/>
              <a:buNone/>
              <a:defRPr sz="60800"/>
            </a:lvl9pPr>
          </a:lstStyle>
          <a:p>
            <a:r>
              <a:t>xx%</a:t>
            </a:r>
          </a:p>
        </p:txBody>
      </p:sp>
      <p:sp>
        <p:nvSpPr>
          <p:cNvPr id="46" name="Google Shape;46;p11"/>
          <p:cNvSpPr txBox="1">
            <a:spLocks noGrp="1"/>
          </p:cNvSpPr>
          <p:nvPr>
            <p:ph type="body" idx="1"/>
          </p:nvPr>
        </p:nvSpPr>
        <p:spPr>
          <a:xfrm>
            <a:off x="1122120" y="25217800"/>
            <a:ext cx="30674100" cy="10406400"/>
          </a:xfrm>
          <a:prstGeom prst="rect">
            <a:avLst/>
          </a:prstGeom>
        </p:spPr>
        <p:txBody>
          <a:bodyPr spcFirstLastPara="1" wrap="square" lIns="463225" tIns="463225" rIns="463225" bIns="463225" anchor="t" anchorCtr="0">
            <a:normAutofit/>
          </a:bodyPr>
          <a:lstStyle>
            <a:lvl1pPr marL="457200" lvl="0" indent="-806450" algn="ctr">
              <a:spcBef>
                <a:spcPts val="0"/>
              </a:spcBef>
              <a:spcAft>
                <a:spcPts val="0"/>
              </a:spcAft>
              <a:buSzPts val="9100"/>
              <a:buChar char="●"/>
              <a:defRPr/>
            </a:lvl1pPr>
            <a:lvl2pPr marL="914400" lvl="1" indent="-679450" algn="ctr">
              <a:spcBef>
                <a:spcPts val="0"/>
              </a:spcBef>
              <a:spcAft>
                <a:spcPts val="0"/>
              </a:spcAft>
              <a:buSzPts val="7100"/>
              <a:buChar char="○"/>
              <a:defRPr/>
            </a:lvl2pPr>
            <a:lvl3pPr marL="1371600" lvl="2" indent="-679450" algn="ctr">
              <a:spcBef>
                <a:spcPts val="0"/>
              </a:spcBef>
              <a:spcAft>
                <a:spcPts val="0"/>
              </a:spcAft>
              <a:buSzPts val="7100"/>
              <a:buChar char="■"/>
              <a:defRPr/>
            </a:lvl3pPr>
            <a:lvl4pPr marL="1828800" lvl="3" indent="-679450" algn="ctr">
              <a:spcBef>
                <a:spcPts val="0"/>
              </a:spcBef>
              <a:spcAft>
                <a:spcPts val="0"/>
              </a:spcAft>
              <a:buSzPts val="7100"/>
              <a:buChar char="●"/>
              <a:defRPr/>
            </a:lvl4pPr>
            <a:lvl5pPr marL="2286000" lvl="4" indent="-679450" algn="ctr">
              <a:spcBef>
                <a:spcPts val="0"/>
              </a:spcBef>
              <a:spcAft>
                <a:spcPts val="0"/>
              </a:spcAft>
              <a:buSzPts val="7100"/>
              <a:buChar char="○"/>
              <a:defRPr/>
            </a:lvl5pPr>
            <a:lvl6pPr marL="2743200" lvl="5" indent="-679450" algn="ctr">
              <a:spcBef>
                <a:spcPts val="0"/>
              </a:spcBef>
              <a:spcAft>
                <a:spcPts val="0"/>
              </a:spcAft>
              <a:buSzPts val="7100"/>
              <a:buChar char="■"/>
              <a:defRPr/>
            </a:lvl6pPr>
            <a:lvl7pPr marL="3200400" lvl="6" indent="-679450" algn="ctr">
              <a:spcBef>
                <a:spcPts val="0"/>
              </a:spcBef>
              <a:spcAft>
                <a:spcPts val="0"/>
              </a:spcAft>
              <a:buSzPts val="7100"/>
              <a:buChar char="●"/>
              <a:defRPr/>
            </a:lvl7pPr>
            <a:lvl8pPr marL="3657600" lvl="7" indent="-679450" algn="ctr">
              <a:spcBef>
                <a:spcPts val="0"/>
              </a:spcBef>
              <a:spcAft>
                <a:spcPts val="0"/>
              </a:spcAft>
              <a:buSzPts val="7100"/>
              <a:buChar char="○"/>
              <a:defRPr/>
            </a:lvl8pPr>
            <a:lvl9pPr marL="4114800" lvl="8" indent="-679450" algn="ctr">
              <a:spcBef>
                <a:spcPts val="0"/>
              </a:spcBef>
              <a:spcAft>
                <a:spcPts val="0"/>
              </a:spcAft>
              <a:buSzPts val="7100"/>
              <a:buChar char="■"/>
              <a:defRPr/>
            </a:lvl9pPr>
          </a:lstStyle>
          <a:p>
            <a:endParaRPr/>
          </a:p>
        </p:txBody>
      </p:sp>
      <p:sp>
        <p:nvSpPr>
          <p:cNvPr id="47" name="Google Shape;47;p11"/>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2468880" y="6734179"/>
            <a:ext cx="27980550" cy="14325750"/>
          </a:xfrm>
          <a:prstGeom prst="rect">
            <a:avLst/>
          </a:prstGeom>
          <a:noFill/>
          <a:ln>
            <a:noFill/>
          </a:ln>
        </p:spPr>
        <p:txBody>
          <a:bodyPr spcFirstLastPara="1" wrap="square" lIns="129525" tIns="64750" rIns="129525" bIns="64750" anchor="b" anchorCtr="0">
            <a:normAutofit/>
          </a:bodyPr>
          <a:lstStyle>
            <a:lvl1pPr lvl="0" algn="ctr">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8" name="Google Shape;58;p14"/>
          <p:cNvSpPr txBox="1">
            <a:spLocks noGrp="1"/>
          </p:cNvSpPr>
          <p:nvPr>
            <p:ph type="subTitle" idx="1"/>
          </p:nvPr>
        </p:nvSpPr>
        <p:spPr>
          <a:xfrm>
            <a:off x="4114800" y="21612229"/>
            <a:ext cx="24688800" cy="9934500"/>
          </a:xfrm>
          <a:prstGeom prst="rect">
            <a:avLst/>
          </a:prstGeom>
          <a:noFill/>
          <a:ln>
            <a:noFill/>
          </a:ln>
        </p:spPr>
        <p:txBody>
          <a:bodyPr spcFirstLastPara="1" wrap="square" lIns="129525" tIns="64750" rIns="129525" bIns="64750" anchor="t" anchorCtr="0">
            <a:normAutofit/>
          </a:bodyPr>
          <a:lstStyle>
            <a:lvl1pPr lvl="0" algn="ctr">
              <a:lnSpc>
                <a:spcPct val="90000"/>
              </a:lnSpc>
              <a:spcBef>
                <a:spcPts val="4500"/>
              </a:spcBef>
              <a:spcAft>
                <a:spcPts val="0"/>
              </a:spcAft>
              <a:buClr>
                <a:schemeClr val="dk1"/>
              </a:buClr>
              <a:buSzPts val="10900"/>
              <a:buNone/>
              <a:defRPr sz="10900"/>
            </a:lvl1pPr>
            <a:lvl2pPr lvl="1" algn="ctr">
              <a:lnSpc>
                <a:spcPct val="90000"/>
              </a:lnSpc>
              <a:spcBef>
                <a:spcPts val="2300"/>
              </a:spcBef>
              <a:spcAft>
                <a:spcPts val="0"/>
              </a:spcAft>
              <a:buClr>
                <a:schemeClr val="dk1"/>
              </a:buClr>
              <a:buSzPts val="9100"/>
              <a:buNone/>
              <a:defRPr sz="9100"/>
            </a:lvl2pPr>
            <a:lvl3pPr lvl="2" algn="ctr">
              <a:lnSpc>
                <a:spcPct val="90000"/>
              </a:lnSpc>
              <a:spcBef>
                <a:spcPts val="2300"/>
              </a:spcBef>
              <a:spcAft>
                <a:spcPts val="0"/>
              </a:spcAft>
              <a:buClr>
                <a:schemeClr val="dk1"/>
              </a:buClr>
              <a:buSzPts val="8200"/>
              <a:buNone/>
              <a:defRPr sz="8200"/>
            </a:lvl3pPr>
            <a:lvl4pPr lvl="3" algn="ctr">
              <a:lnSpc>
                <a:spcPct val="90000"/>
              </a:lnSpc>
              <a:spcBef>
                <a:spcPts val="2300"/>
              </a:spcBef>
              <a:spcAft>
                <a:spcPts val="0"/>
              </a:spcAft>
              <a:buClr>
                <a:schemeClr val="dk1"/>
              </a:buClr>
              <a:buSzPts val="7300"/>
              <a:buNone/>
              <a:defRPr sz="7300"/>
            </a:lvl4pPr>
            <a:lvl5pPr lvl="4" algn="ctr">
              <a:lnSpc>
                <a:spcPct val="90000"/>
              </a:lnSpc>
              <a:spcBef>
                <a:spcPts val="2300"/>
              </a:spcBef>
              <a:spcAft>
                <a:spcPts val="0"/>
              </a:spcAft>
              <a:buClr>
                <a:schemeClr val="dk1"/>
              </a:buClr>
              <a:buSzPts val="7300"/>
              <a:buNone/>
              <a:defRPr sz="7300"/>
            </a:lvl5pPr>
            <a:lvl6pPr lvl="5" algn="ctr">
              <a:lnSpc>
                <a:spcPct val="90000"/>
              </a:lnSpc>
              <a:spcBef>
                <a:spcPts val="2300"/>
              </a:spcBef>
              <a:spcAft>
                <a:spcPts val="0"/>
              </a:spcAft>
              <a:buClr>
                <a:schemeClr val="dk1"/>
              </a:buClr>
              <a:buSzPts val="7300"/>
              <a:buNone/>
              <a:defRPr sz="7300"/>
            </a:lvl6pPr>
            <a:lvl7pPr lvl="6" algn="ctr">
              <a:lnSpc>
                <a:spcPct val="90000"/>
              </a:lnSpc>
              <a:spcBef>
                <a:spcPts val="2300"/>
              </a:spcBef>
              <a:spcAft>
                <a:spcPts val="0"/>
              </a:spcAft>
              <a:buClr>
                <a:schemeClr val="dk1"/>
              </a:buClr>
              <a:buSzPts val="7300"/>
              <a:buNone/>
              <a:defRPr sz="7300"/>
            </a:lvl7pPr>
            <a:lvl8pPr lvl="7" algn="ctr">
              <a:lnSpc>
                <a:spcPct val="90000"/>
              </a:lnSpc>
              <a:spcBef>
                <a:spcPts val="2300"/>
              </a:spcBef>
              <a:spcAft>
                <a:spcPts val="0"/>
              </a:spcAft>
              <a:buClr>
                <a:schemeClr val="dk1"/>
              </a:buClr>
              <a:buSzPts val="7300"/>
              <a:buNone/>
              <a:defRPr sz="7300"/>
            </a:lvl8pPr>
            <a:lvl9pPr lvl="8" algn="ctr">
              <a:lnSpc>
                <a:spcPct val="90000"/>
              </a:lnSpc>
              <a:spcBef>
                <a:spcPts val="2300"/>
              </a:spcBef>
              <a:spcAft>
                <a:spcPts val="0"/>
              </a:spcAft>
              <a:buClr>
                <a:schemeClr val="dk1"/>
              </a:buClr>
              <a:buSzPts val="7300"/>
              <a:buNone/>
              <a:defRPr sz="7300"/>
            </a:lvl9pPr>
          </a:lstStyle>
          <a:p>
            <a:endParaRPr/>
          </a:p>
        </p:txBody>
      </p:sp>
      <p:sp>
        <p:nvSpPr>
          <p:cNvPr id="59" name="Google Shape;59;p1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0" name="Google Shape;60;p1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1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4" name="Google Shape;64;p15"/>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65" name="Google Shape;65;p15"/>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6" name="Google Shape;66;p15"/>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7" name="Google Shape;67;p15"/>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245996" y="10258439"/>
            <a:ext cx="28392300" cy="17116500"/>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16"/>
          <p:cNvSpPr txBox="1">
            <a:spLocks noGrp="1"/>
          </p:cNvSpPr>
          <p:nvPr>
            <p:ph type="body" idx="1"/>
          </p:nvPr>
        </p:nvSpPr>
        <p:spPr>
          <a:xfrm>
            <a:off x="2245996" y="27536789"/>
            <a:ext cx="28392300" cy="900112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10900"/>
              <a:buNone/>
              <a:defRPr sz="10900">
                <a:solidFill>
                  <a:schemeClr val="dk1"/>
                </a:solidFill>
              </a:defRPr>
            </a:lvl1pPr>
            <a:lvl2pPr marL="914400" lvl="1" indent="-228600" algn="l">
              <a:lnSpc>
                <a:spcPct val="90000"/>
              </a:lnSpc>
              <a:spcBef>
                <a:spcPts val="2300"/>
              </a:spcBef>
              <a:spcAft>
                <a:spcPts val="0"/>
              </a:spcAft>
              <a:buClr>
                <a:srgbClr val="888888"/>
              </a:buClr>
              <a:buSzPts val="9100"/>
              <a:buNone/>
              <a:defRPr sz="9100">
                <a:solidFill>
                  <a:srgbClr val="888888"/>
                </a:solidFill>
              </a:defRPr>
            </a:lvl2pPr>
            <a:lvl3pPr marL="1371600" lvl="2" indent="-228600" algn="l">
              <a:lnSpc>
                <a:spcPct val="90000"/>
              </a:lnSpc>
              <a:spcBef>
                <a:spcPts val="2300"/>
              </a:spcBef>
              <a:spcAft>
                <a:spcPts val="0"/>
              </a:spcAft>
              <a:buClr>
                <a:srgbClr val="888888"/>
              </a:buClr>
              <a:buSzPts val="8200"/>
              <a:buNone/>
              <a:defRPr sz="8200">
                <a:solidFill>
                  <a:srgbClr val="888888"/>
                </a:solidFill>
              </a:defRPr>
            </a:lvl3pPr>
            <a:lvl4pPr marL="1828800" lvl="3" indent="-228600" algn="l">
              <a:lnSpc>
                <a:spcPct val="90000"/>
              </a:lnSpc>
              <a:spcBef>
                <a:spcPts val="2300"/>
              </a:spcBef>
              <a:spcAft>
                <a:spcPts val="0"/>
              </a:spcAft>
              <a:buClr>
                <a:srgbClr val="888888"/>
              </a:buClr>
              <a:buSzPts val="7300"/>
              <a:buNone/>
              <a:defRPr sz="7300">
                <a:solidFill>
                  <a:srgbClr val="888888"/>
                </a:solidFill>
              </a:defRPr>
            </a:lvl4pPr>
            <a:lvl5pPr marL="2286000" lvl="4" indent="-228600" algn="l">
              <a:lnSpc>
                <a:spcPct val="90000"/>
              </a:lnSpc>
              <a:spcBef>
                <a:spcPts val="2300"/>
              </a:spcBef>
              <a:spcAft>
                <a:spcPts val="0"/>
              </a:spcAft>
              <a:buClr>
                <a:srgbClr val="888888"/>
              </a:buClr>
              <a:buSzPts val="7300"/>
              <a:buNone/>
              <a:defRPr sz="7300">
                <a:solidFill>
                  <a:srgbClr val="888888"/>
                </a:solidFill>
              </a:defRPr>
            </a:lvl5pPr>
            <a:lvl6pPr marL="2743200" lvl="5" indent="-228600" algn="l">
              <a:lnSpc>
                <a:spcPct val="90000"/>
              </a:lnSpc>
              <a:spcBef>
                <a:spcPts val="2300"/>
              </a:spcBef>
              <a:spcAft>
                <a:spcPts val="0"/>
              </a:spcAft>
              <a:buClr>
                <a:srgbClr val="888888"/>
              </a:buClr>
              <a:buSzPts val="7300"/>
              <a:buNone/>
              <a:defRPr sz="7300">
                <a:solidFill>
                  <a:srgbClr val="888888"/>
                </a:solidFill>
              </a:defRPr>
            </a:lvl6pPr>
            <a:lvl7pPr marL="3200400" lvl="6" indent="-228600" algn="l">
              <a:lnSpc>
                <a:spcPct val="90000"/>
              </a:lnSpc>
              <a:spcBef>
                <a:spcPts val="2300"/>
              </a:spcBef>
              <a:spcAft>
                <a:spcPts val="0"/>
              </a:spcAft>
              <a:buClr>
                <a:srgbClr val="888888"/>
              </a:buClr>
              <a:buSzPts val="7300"/>
              <a:buNone/>
              <a:defRPr sz="7300">
                <a:solidFill>
                  <a:srgbClr val="888888"/>
                </a:solidFill>
              </a:defRPr>
            </a:lvl7pPr>
            <a:lvl8pPr marL="3657600" lvl="7" indent="-228600" algn="l">
              <a:lnSpc>
                <a:spcPct val="90000"/>
              </a:lnSpc>
              <a:spcBef>
                <a:spcPts val="2300"/>
              </a:spcBef>
              <a:spcAft>
                <a:spcPts val="0"/>
              </a:spcAft>
              <a:buClr>
                <a:srgbClr val="888888"/>
              </a:buClr>
              <a:buSzPts val="7300"/>
              <a:buNone/>
              <a:defRPr sz="7300">
                <a:solidFill>
                  <a:srgbClr val="888888"/>
                </a:solidFill>
              </a:defRPr>
            </a:lvl8pPr>
            <a:lvl9pPr marL="4114800" lvl="8" indent="-228600" algn="l">
              <a:lnSpc>
                <a:spcPct val="90000"/>
              </a:lnSpc>
              <a:spcBef>
                <a:spcPts val="2300"/>
              </a:spcBef>
              <a:spcAft>
                <a:spcPts val="0"/>
              </a:spcAft>
              <a:buClr>
                <a:srgbClr val="888888"/>
              </a:buClr>
              <a:buSzPts val="7300"/>
              <a:buNone/>
              <a:defRPr sz="7300">
                <a:solidFill>
                  <a:srgbClr val="888888"/>
                </a:solidFill>
              </a:defRPr>
            </a:lvl9pPr>
          </a:lstStyle>
          <a:p>
            <a:endParaRPr/>
          </a:p>
        </p:txBody>
      </p:sp>
      <p:sp>
        <p:nvSpPr>
          <p:cNvPr id="71" name="Google Shape;71;p16"/>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2" name="Google Shape;72;p16"/>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3" name="Google Shape;73;p16"/>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17"/>
          <p:cNvSpPr txBox="1">
            <a:spLocks noGrp="1"/>
          </p:cNvSpPr>
          <p:nvPr>
            <p:ph type="body" idx="1"/>
          </p:nvPr>
        </p:nvSpPr>
        <p:spPr>
          <a:xfrm>
            <a:off x="22631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7" name="Google Shape;77;p17"/>
          <p:cNvSpPr txBox="1">
            <a:spLocks noGrp="1"/>
          </p:cNvSpPr>
          <p:nvPr>
            <p:ph type="body" idx="2"/>
          </p:nvPr>
        </p:nvSpPr>
        <p:spPr>
          <a:xfrm>
            <a:off x="166649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8" name="Google Shape;78;p17"/>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9" name="Google Shape;79;p17"/>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0" name="Google Shape;80;p17"/>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267429"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3" name="Google Shape;83;p18"/>
          <p:cNvSpPr txBox="1">
            <a:spLocks noGrp="1"/>
          </p:cNvSpPr>
          <p:nvPr>
            <p:ph type="body" idx="1"/>
          </p:nvPr>
        </p:nvSpPr>
        <p:spPr>
          <a:xfrm>
            <a:off x="2267432" y="10086979"/>
            <a:ext cx="139261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4" name="Google Shape;84;p18"/>
          <p:cNvSpPr txBox="1">
            <a:spLocks noGrp="1"/>
          </p:cNvSpPr>
          <p:nvPr>
            <p:ph type="body" idx="2"/>
          </p:nvPr>
        </p:nvSpPr>
        <p:spPr>
          <a:xfrm>
            <a:off x="2267432" y="15030450"/>
            <a:ext cx="139261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5" name="Google Shape;85;p18"/>
          <p:cNvSpPr txBox="1">
            <a:spLocks noGrp="1"/>
          </p:cNvSpPr>
          <p:nvPr>
            <p:ph type="body" idx="3"/>
          </p:nvPr>
        </p:nvSpPr>
        <p:spPr>
          <a:xfrm>
            <a:off x="16664941" y="10086979"/>
            <a:ext cx="139945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6" name="Google Shape;86;p18"/>
          <p:cNvSpPr txBox="1">
            <a:spLocks noGrp="1"/>
          </p:cNvSpPr>
          <p:nvPr>
            <p:ph type="body" idx="4"/>
          </p:nvPr>
        </p:nvSpPr>
        <p:spPr>
          <a:xfrm>
            <a:off x="16664941" y="15030450"/>
            <a:ext cx="139945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7" name="Google Shape;87;p18"/>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8" name="Google Shape;88;p18"/>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9" name="Google Shape;89;p18"/>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2" name="Google Shape;92;p19"/>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3" name="Google Shape;93;p19"/>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4" name="Google Shape;94;p19"/>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7" name="Google Shape;97;p20"/>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8" name="Google Shape;98;p20"/>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1" name="Google Shape;101;p21"/>
          <p:cNvSpPr txBox="1">
            <a:spLocks noGrp="1"/>
          </p:cNvSpPr>
          <p:nvPr>
            <p:ph type="body" idx="1"/>
          </p:nvPr>
        </p:nvSpPr>
        <p:spPr>
          <a:xfrm>
            <a:off x="13994609" y="5924560"/>
            <a:ext cx="16664850" cy="29241750"/>
          </a:xfrm>
          <a:prstGeom prst="rect">
            <a:avLst/>
          </a:prstGeom>
          <a:noFill/>
          <a:ln>
            <a:noFill/>
          </a:ln>
        </p:spPr>
        <p:txBody>
          <a:bodyPr spcFirstLastPara="1" wrap="square" lIns="129525" tIns="64750" rIns="129525" bIns="64750" anchor="t" anchorCtr="0">
            <a:normAutofit/>
          </a:bodyPr>
          <a:lstStyle>
            <a:lvl1pPr marL="457200" lvl="0" indent="-1149350" algn="l">
              <a:lnSpc>
                <a:spcPct val="90000"/>
              </a:lnSpc>
              <a:spcBef>
                <a:spcPts val="4500"/>
              </a:spcBef>
              <a:spcAft>
                <a:spcPts val="0"/>
              </a:spcAft>
              <a:buClr>
                <a:schemeClr val="dk1"/>
              </a:buClr>
              <a:buSzPts val="14500"/>
              <a:buChar char="•"/>
              <a:defRPr sz="14500"/>
            </a:lvl1pPr>
            <a:lvl2pPr marL="914400" lvl="1" indent="-1035050" algn="l">
              <a:lnSpc>
                <a:spcPct val="90000"/>
              </a:lnSpc>
              <a:spcBef>
                <a:spcPts val="2300"/>
              </a:spcBef>
              <a:spcAft>
                <a:spcPts val="0"/>
              </a:spcAft>
              <a:buClr>
                <a:schemeClr val="dk1"/>
              </a:buClr>
              <a:buSzPts val="12700"/>
              <a:buChar char="•"/>
              <a:defRPr sz="12700"/>
            </a:lvl2pPr>
            <a:lvl3pPr marL="1371600" lvl="2" indent="-920750" algn="l">
              <a:lnSpc>
                <a:spcPct val="90000"/>
              </a:lnSpc>
              <a:spcBef>
                <a:spcPts val="2300"/>
              </a:spcBef>
              <a:spcAft>
                <a:spcPts val="0"/>
              </a:spcAft>
              <a:buClr>
                <a:schemeClr val="dk1"/>
              </a:buClr>
              <a:buSzPts val="10900"/>
              <a:buChar char="•"/>
              <a:defRPr sz="10900"/>
            </a:lvl3pPr>
            <a:lvl4pPr marL="1828800" lvl="3" indent="-806450" algn="l">
              <a:lnSpc>
                <a:spcPct val="90000"/>
              </a:lnSpc>
              <a:spcBef>
                <a:spcPts val="2300"/>
              </a:spcBef>
              <a:spcAft>
                <a:spcPts val="0"/>
              </a:spcAft>
              <a:buClr>
                <a:schemeClr val="dk1"/>
              </a:buClr>
              <a:buSzPts val="9100"/>
              <a:buChar char="•"/>
              <a:defRPr sz="9100"/>
            </a:lvl4pPr>
            <a:lvl5pPr marL="2286000" lvl="4" indent="-806450" algn="l">
              <a:lnSpc>
                <a:spcPct val="90000"/>
              </a:lnSpc>
              <a:spcBef>
                <a:spcPts val="2300"/>
              </a:spcBef>
              <a:spcAft>
                <a:spcPts val="0"/>
              </a:spcAft>
              <a:buClr>
                <a:schemeClr val="dk1"/>
              </a:buClr>
              <a:buSzPts val="9100"/>
              <a:buChar char="•"/>
              <a:defRPr sz="9100"/>
            </a:lvl5pPr>
            <a:lvl6pPr marL="2743200" lvl="5" indent="-806450" algn="l">
              <a:lnSpc>
                <a:spcPct val="90000"/>
              </a:lnSpc>
              <a:spcBef>
                <a:spcPts val="2300"/>
              </a:spcBef>
              <a:spcAft>
                <a:spcPts val="0"/>
              </a:spcAft>
              <a:buClr>
                <a:schemeClr val="dk1"/>
              </a:buClr>
              <a:buSzPts val="9100"/>
              <a:buChar char="•"/>
              <a:defRPr sz="9100"/>
            </a:lvl6pPr>
            <a:lvl7pPr marL="3200400" lvl="6" indent="-806450" algn="l">
              <a:lnSpc>
                <a:spcPct val="90000"/>
              </a:lnSpc>
              <a:spcBef>
                <a:spcPts val="2300"/>
              </a:spcBef>
              <a:spcAft>
                <a:spcPts val="0"/>
              </a:spcAft>
              <a:buClr>
                <a:schemeClr val="dk1"/>
              </a:buClr>
              <a:buSzPts val="9100"/>
              <a:buChar char="•"/>
              <a:defRPr sz="9100"/>
            </a:lvl7pPr>
            <a:lvl8pPr marL="3657600" lvl="7" indent="-806450" algn="l">
              <a:lnSpc>
                <a:spcPct val="90000"/>
              </a:lnSpc>
              <a:spcBef>
                <a:spcPts val="2300"/>
              </a:spcBef>
              <a:spcAft>
                <a:spcPts val="0"/>
              </a:spcAft>
              <a:buClr>
                <a:schemeClr val="dk1"/>
              </a:buClr>
              <a:buSzPts val="9100"/>
              <a:buChar char="•"/>
              <a:defRPr sz="9100"/>
            </a:lvl8pPr>
            <a:lvl9pPr marL="4114800" lvl="8" indent="-806450" algn="l">
              <a:lnSpc>
                <a:spcPct val="90000"/>
              </a:lnSpc>
              <a:spcBef>
                <a:spcPts val="2300"/>
              </a:spcBef>
              <a:spcAft>
                <a:spcPts val="0"/>
              </a:spcAft>
              <a:buClr>
                <a:schemeClr val="dk1"/>
              </a:buClr>
              <a:buSzPts val="9100"/>
              <a:buChar char="•"/>
              <a:defRPr sz="9100"/>
            </a:lvl9pPr>
          </a:lstStyle>
          <a:p>
            <a:endParaRPr/>
          </a:p>
        </p:txBody>
      </p:sp>
      <p:sp>
        <p:nvSpPr>
          <p:cNvPr id="102" name="Google Shape;102;p21"/>
          <p:cNvSpPr txBox="1">
            <a:spLocks noGrp="1"/>
          </p:cNvSpPr>
          <p:nvPr>
            <p:ph type="body" idx="2"/>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03" name="Google Shape;103;p21"/>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4" name="Google Shape;104;p21"/>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5" name="Google Shape;105;p21"/>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7206800"/>
            <a:ext cx="30674100" cy="6734400"/>
          </a:xfrm>
          <a:prstGeom prst="rect">
            <a:avLst/>
          </a:prstGeom>
        </p:spPr>
        <p:txBody>
          <a:bodyPr spcFirstLastPara="1" wrap="square" lIns="463225" tIns="463225" rIns="463225" bIns="463225" anchor="ctr" anchorCtr="0">
            <a:norm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a:endParaRPr/>
          </a:p>
        </p:txBody>
      </p:sp>
      <p:sp>
        <p:nvSpPr>
          <p:cNvPr id="15" name="Google Shape;15;p3"/>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8" name="Google Shape;108;p22"/>
          <p:cNvSpPr>
            <a:spLocks noGrp="1"/>
          </p:cNvSpPr>
          <p:nvPr>
            <p:ph type="pic" idx="2"/>
          </p:nvPr>
        </p:nvSpPr>
        <p:spPr>
          <a:xfrm>
            <a:off x="13994609" y="5924560"/>
            <a:ext cx="16664850" cy="29241750"/>
          </a:xfrm>
          <a:prstGeom prst="rect">
            <a:avLst/>
          </a:prstGeom>
          <a:noFill/>
          <a:ln>
            <a:noFill/>
          </a:ln>
        </p:spPr>
      </p:sp>
      <p:sp>
        <p:nvSpPr>
          <p:cNvPr id="109" name="Google Shape;109;p22"/>
          <p:cNvSpPr txBox="1">
            <a:spLocks noGrp="1"/>
          </p:cNvSpPr>
          <p:nvPr>
            <p:ph type="body" idx="1"/>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10" name="Google Shape;110;p22"/>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1" name="Google Shape;111;p22"/>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2" name="Google Shape;112;p22"/>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5" name="Google Shape;115;p23"/>
          <p:cNvSpPr txBox="1">
            <a:spLocks noGrp="1"/>
          </p:cNvSpPr>
          <p:nvPr>
            <p:ph type="body" idx="1"/>
          </p:nvPr>
        </p:nvSpPr>
        <p:spPr>
          <a:xfrm rot="5400000">
            <a:off x="3405172" y="9811538"/>
            <a:ext cx="26107875" cy="283923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16" name="Google Shape;116;p2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7" name="Google Shape;117;p2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8" name="Google Shape;118;p2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9670899" y="16077263"/>
            <a:ext cx="34870875" cy="7097850"/>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1" name="Google Shape;121;p24"/>
          <p:cNvSpPr txBox="1">
            <a:spLocks noGrp="1"/>
          </p:cNvSpPr>
          <p:nvPr>
            <p:ph type="body" idx="1"/>
          </p:nvPr>
        </p:nvSpPr>
        <p:spPr>
          <a:xfrm rot="5400000">
            <a:off x="-4731036" y="9184837"/>
            <a:ext cx="34870875" cy="208827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22" name="Google Shape;122;p2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3" name="Google Shape;123;p2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4" name="Google Shape;124;p2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18" name="Google Shape;18;p4"/>
          <p:cNvSpPr txBox="1">
            <a:spLocks noGrp="1"/>
          </p:cNvSpPr>
          <p:nvPr>
            <p:ph type="body" idx="1"/>
          </p:nvPr>
        </p:nvSpPr>
        <p:spPr>
          <a:xfrm>
            <a:off x="1122120" y="9219800"/>
            <a:ext cx="30674100" cy="27331200"/>
          </a:xfrm>
          <a:prstGeom prst="rect">
            <a:avLst/>
          </a:prstGeom>
        </p:spPr>
        <p:txBody>
          <a:bodyPr spcFirstLastPara="1" wrap="square" lIns="463225" tIns="463225" rIns="463225" bIns="463225" anchor="t"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19" name="Google Shape;19;p4"/>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2" name="Google Shape;22;p5"/>
          <p:cNvSpPr txBox="1">
            <a:spLocks noGrp="1"/>
          </p:cNvSpPr>
          <p:nvPr>
            <p:ph type="body" idx="1"/>
          </p:nvPr>
        </p:nvSpPr>
        <p:spPr>
          <a:xfrm>
            <a:off x="112212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3" name="Google Shape;23;p5"/>
          <p:cNvSpPr txBox="1">
            <a:spLocks noGrp="1"/>
          </p:cNvSpPr>
          <p:nvPr>
            <p:ph type="body" idx="2"/>
          </p:nvPr>
        </p:nvSpPr>
        <p:spPr>
          <a:xfrm>
            <a:off x="1739664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4" name="Google Shape;24;p5"/>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7" name="Google Shape;27;p6"/>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444800"/>
            <a:ext cx="10108800" cy="6045600"/>
          </a:xfrm>
          <a:prstGeom prst="rect">
            <a:avLst/>
          </a:prstGeom>
        </p:spPr>
        <p:txBody>
          <a:bodyPr spcFirstLastPara="1" wrap="square" lIns="463225" tIns="463225" rIns="463225" bIns="463225" anchor="b" anchorCtr="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a:endParaRPr/>
          </a:p>
        </p:txBody>
      </p:sp>
      <p:sp>
        <p:nvSpPr>
          <p:cNvPr id="30" name="Google Shape;30;p7"/>
          <p:cNvSpPr txBox="1">
            <a:spLocks noGrp="1"/>
          </p:cNvSpPr>
          <p:nvPr>
            <p:ph type="body" idx="1"/>
          </p:nvPr>
        </p:nvSpPr>
        <p:spPr>
          <a:xfrm>
            <a:off x="1122120" y="11116800"/>
            <a:ext cx="10108800" cy="25435200"/>
          </a:xfrm>
          <a:prstGeom prst="rect">
            <a:avLst/>
          </a:prstGeom>
        </p:spPr>
        <p:txBody>
          <a:bodyPr spcFirstLastPara="1" wrap="square" lIns="463225" tIns="463225" rIns="463225" bIns="463225" anchor="t" anchorCtr="0">
            <a:normAutofit/>
          </a:bodyPr>
          <a:lstStyle>
            <a:lvl1pPr marL="457200" lvl="0" indent="-615950">
              <a:spcBef>
                <a:spcPts val="0"/>
              </a:spcBef>
              <a:spcAft>
                <a:spcPts val="0"/>
              </a:spcAft>
              <a:buSzPts val="6100"/>
              <a:buChar char="●"/>
              <a:defRPr sz="6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31" name="Google Shape;31;p7"/>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601200"/>
            <a:ext cx="22924200" cy="32726400"/>
          </a:xfrm>
          <a:prstGeom prst="rect">
            <a:avLst/>
          </a:prstGeom>
        </p:spPr>
        <p:txBody>
          <a:bodyPr spcFirstLastPara="1" wrap="square" lIns="463225" tIns="463225" rIns="463225" bIns="463225"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00"/>
            <a:ext cx="16459200" cy="41148000"/>
          </a:xfrm>
          <a:prstGeom prst="rect">
            <a:avLst/>
          </a:prstGeom>
          <a:solidFill>
            <a:schemeClr val="lt2"/>
          </a:solidFill>
          <a:ln>
            <a:noFill/>
          </a:ln>
        </p:spPr>
        <p:txBody>
          <a:bodyPr spcFirstLastPara="1" wrap="square" lIns="463225" tIns="463225" rIns="463225" bIns="463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9865400"/>
            <a:ext cx="14562600" cy="118584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955800" y="22424600"/>
            <a:ext cx="14562600" cy="988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17782200" y="5792600"/>
            <a:ext cx="13813200" cy="29560800"/>
          </a:xfrm>
          <a:prstGeom prst="rect">
            <a:avLst/>
          </a:prstGeom>
        </p:spPr>
        <p:txBody>
          <a:bodyPr spcFirstLastPara="1" wrap="square" lIns="463225" tIns="463225" rIns="463225" bIns="463225" anchor="ctr"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40" name="Google Shape;40;p9"/>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3844600"/>
            <a:ext cx="21595800" cy="4840800"/>
          </a:xfrm>
          <a:prstGeom prst="rect">
            <a:avLst/>
          </a:prstGeom>
        </p:spPr>
        <p:txBody>
          <a:bodyPr spcFirstLastPara="1" wrap="square" lIns="463225" tIns="463225" rIns="463225" bIns="463225" anchor="ctr" anchorCtr="0">
            <a:normAutofit/>
          </a:bodyPr>
          <a:lstStyle>
            <a:lvl1pPr marL="457200" lvl="0" indent="-22860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560200"/>
            <a:ext cx="30674100" cy="4581600"/>
          </a:xfrm>
          <a:prstGeom prst="rect">
            <a:avLst/>
          </a:prstGeom>
          <a:noFill/>
          <a:ln>
            <a:noFill/>
          </a:ln>
        </p:spPr>
        <p:txBody>
          <a:bodyPr spcFirstLastPara="1" wrap="square" lIns="463225" tIns="463225" rIns="463225" bIns="463225" anchor="t" anchorCtr="0">
            <a:normAutofit/>
          </a:bodyPr>
          <a:lstStyle>
            <a:lvl1pPr lvl="0">
              <a:spcBef>
                <a:spcPts val="0"/>
              </a:spcBef>
              <a:spcAft>
                <a:spcPts val="0"/>
              </a:spcAft>
              <a:buClr>
                <a:schemeClr val="dk1"/>
              </a:buClr>
              <a:buSzPts val="14200"/>
              <a:buNone/>
              <a:defRPr sz="14200">
                <a:solidFill>
                  <a:schemeClr val="dk1"/>
                </a:solidFill>
              </a:defRPr>
            </a:lvl1pPr>
            <a:lvl2pPr lvl="1">
              <a:spcBef>
                <a:spcPts val="0"/>
              </a:spcBef>
              <a:spcAft>
                <a:spcPts val="0"/>
              </a:spcAft>
              <a:buClr>
                <a:schemeClr val="dk1"/>
              </a:buClr>
              <a:buSzPts val="14200"/>
              <a:buNone/>
              <a:defRPr sz="14200">
                <a:solidFill>
                  <a:schemeClr val="dk1"/>
                </a:solidFill>
              </a:defRPr>
            </a:lvl2pPr>
            <a:lvl3pPr lvl="2">
              <a:spcBef>
                <a:spcPts val="0"/>
              </a:spcBef>
              <a:spcAft>
                <a:spcPts val="0"/>
              </a:spcAft>
              <a:buClr>
                <a:schemeClr val="dk1"/>
              </a:buClr>
              <a:buSzPts val="14200"/>
              <a:buNone/>
              <a:defRPr sz="14200">
                <a:solidFill>
                  <a:schemeClr val="dk1"/>
                </a:solidFill>
              </a:defRPr>
            </a:lvl3pPr>
            <a:lvl4pPr lvl="3">
              <a:spcBef>
                <a:spcPts val="0"/>
              </a:spcBef>
              <a:spcAft>
                <a:spcPts val="0"/>
              </a:spcAft>
              <a:buClr>
                <a:schemeClr val="dk1"/>
              </a:buClr>
              <a:buSzPts val="14200"/>
              <a:buNone/>
              <a:defRPr sz="14200">
                <a:solidFill>
                  <a:schemeClr val="dk1"/>
                </a:solidFill>
              </a:defRPr>
            </a:lvl4pPr>
            <a:lvl5pPr lvl="4">
              <a:spcBef>
                <a:spcPts val="0"/>
              </a:spcBef>
              <a:spcAft>
                <a:spcPts val="0"/>
              </a:spcAft>
              <a:buClr>
                <a:schemeClr val="dk1"/>
              </a:buClr>
              <a:buSzPts val="14200"/>
              <a:buNone/>
              <a:defRPr sz="14200">
                <a:solidFill>
                  <a:schemeClr val="dk1"/>
                </a:solidFill>
              </a:defRPr>
            </a:lvl5pPr>
            <a:lvl6pPr lvl="5">
              <a:spcBef>
                <a:spcPts val="0"/>
              </a:spcBef>
              <a:spcAft>
                <a:spcPts val="0"/>
              </a:spcAft>
              <a:buClr>
                <a:schemeClr val="dk1"/>
              </a:buClr>
              <a:buSzPts val="14200"/>
              <a:buNone/>
              <a:defRPr sz="14200">
                <a:solidFill>
                  <a:schemeClr val="dk1"/>
                </a:solidFill>
              </a:defRPr>
            </a:lvl6pPr>
            <a:lvl7pPr lvl="6">
              <a:spcBef>
                <a:spcPts val="0"/>
              </a:spcBef>
              <a:spcAft>
                <a:spcPts val="0"/>
              </a:spcAft>
              <a:buClr>
                <a:schemeClr val="dk1"/>
              </a:buClr>
              <a:buSzPts val="14200"/>
              <a:buNone/>
              <a:defRPr sz="14200">
                <a:solidFill>
                  <a:schemeClr val="dk1"/>
                </a:solidFill>
              </a:defRPr>
            </a:lvl7pPr>
            <a:lvl8pPr lvl="7">
              <a:spcBef>
                <a:spcPts val="0"/>
              </a:spcBef>
              <a:spcAft>
                <a:spcPts val="0"/>
              </a:spcAft>
              <a:buClr>
                <a:schemeClr val="dk1"/>
              </a:buClr>
              <a:buSzPts val="14200"/>
              <a:buNone/>
              <a:defRPr sz="14200">
                <a:solidFill>
                  <a:schemeClr val="dk1"/>
                </a:solidFill>
              </a:defRPr>
            </a:lvl8pPr>
            <a:lvl9pPr lvl="8">
              <a:spcBef>
                <a:spcPts val="0"/>
              </a:spcBef>
              <a:spcAft>
                <a:spcPts val="0"/>
              </a:spcAft>
              <a:buClr>
                <a:schemeClr val="dk1"/>
              </a:buClr>
              <a:buSzPts val="14200"/>
              <a:buNone/>
              <a:defRPr sz="14200">
                <a:solidFill>
                  <a:schemeClr val="dk1"/>
                </a:solidFill>
              </a:defRPr>
            </a:lvl9pPr>
          </a:lstStyle>
          <a:p>
            <a:endParaRPr/>
          </a:p>
        </p:txBody>
      </p:sp>
      <p:sp>
        <p:nvSpPr>
          <p:cNvPr id="7" name="Google Shape;7;p1"/>
          <p:cNvSpPr txBox="1">
            <a:spLocks noGrp="1"/>
          </p:cNvSpPr>
          <p:nvPr>
            <p:ph type="body" idx="1"/>
          </p:nvPr>
        </p:nvSpPr>
        <p:spPr>
          <a:xfrm>
            <a:off x="1122120" y="9219800"/>
            <a:ext cx="30674100" cy="27331200"/>
          </a:xfrm>
          <a:prstGeom prst="rect">
            <a:avLst/>
          </a:prstGeom>
          <a:noFill/>
          <a:ln>
            <a:noFill/>
          </a:ln>
        </p:spPr>
        <p:txBody>
          <a:bodyPr spcFirstLastPara="1" wrap="square" lIns="463225" tIns="463225" rIns="463225" bIns="463225" anchor="t" anchorCtr="0">
            <a:normAutofit/>
          </a:bodyPr>
          <a:lstStyle>
            <a:lvl1pPr marL="457200" lvl="0" indent="-806450">
              <a:lnSpc>
                <a:spcPct val="115000"/>
              </a:lnSpc>
              <a:spcBef>
                <a:spcPts val="0"/>
              </a:spcBef>
              <a:spcAft>
                <a:spcPts val="0"/>
              </a:spcAft>
              <a:buClr>
                <a:schemeClr val="dk2"/>
              </a:buClr>
              <a:buSzPts val="9100"/>
              <a:buChar char="●"/>
              <a:defRPr sz="9100">
                <a:solidFill>
                  <a:schemeClr val="dk2"/>
                </a:solidFill>
              </a:defRPr>
            </a:lvl1pPr>
            <a:lvl2pPr marL="914400" lvl="1" indent="-679450">
              <a:lnSpc>
                <a:spcPct val="115000"/>
              </a:lnSpc>
              <a:spcBef>
                <a:spcPts val="0"/>
              </a:spcBef>
              <a:spcAft>
                <a:spcPts val="0"/>
              </a:spcAft>
              <a:buClr>
                <a:schemeClr val="dk2"/>
              </a:buClr>
              <a:buSzPts val="7100"/>
              <a:buChar char="○"/>
              <a:defRPr sz="7100">
                <a:solidFill>
                  <a:schemeClr val="dk2"/>
                </a:solidFill>
              </a:defRPr>
            </a:lvl2pPr>
            <a:lvl3pPr marL="1371600" lvl="2" indent="-679450">
              <a:lnSpc>
                <a:spcPct val="115000"/>
              </a:lnSpc>
              <a:spcBef>
                <a:spcPts val="0"/>
              </a:spcBef>
              <a:spcAft>
                <a:spcPts val="0"/>
              </a:spcAft>
              <a:buClr>
                <a:schemeClr val="dk2"/>
              </a:buClr>
              <a:buSzPts val="7100"/>
              <a:buChar char="■"/>
              <a:defRPr sz="7100">
                <a:solidFill>
                  <a:schemeClr val="dk2"/>
                </a:solidFill>
              </a:defRPr>
            </a:lvl3pPr>
            <a:lvl4pPr marL="1828800" lvl="3" indent="-679450">
              <a:lnSpc>
                <a:spcPct val="115000"/>
              </a:lnSpc>
              <a:spcBef>
                <a:spcPts val="0"/>
              </a:spcBef>
              <a:spcAft>
                <a:spcPts val="0"/>
              </a:spcAft>
              <a:buClr>
                <a:schemeClr val="dk2"/>
              </a:buClr>
              <a:buSzPts val="7100"/>
              <a:buChar char="●"/>
              <a:defRPr sz="7100">
                <a:solidFill>
                  <a:schemeClr val="dk2"/>
                </a:solidFill>
              </a:defRPr>
            </a:lvl4pPr>
            <a:lvl5pPr marL="2286000" lvl="4" indent="-679450">
              <a:lnSpc>
                <a:spcPct val="115000"/>
              </a:lnSpc>
              <a:spcBef>
                <a:spcPts val="0"/>
              </a:spcBef>
              <a:spcAft>
                <a:spcPts val="0"/>
              </a:spcAft>
              <a:buClr>
                <a:schemeClr val="dk2"/>
              </a:buClr>
              <a:buSzPts val="7100"/>
              <a:buChar char="○"/>
              <a:defRPr sz="7100">
                <a:solidFill>
                  <a:schemeClr val="dk2"/>
                </a:solidFill>
              </a:defRPr>
            </a:lvl5pPr>
            <a:lvl6pPr marL="2743200" lvl="5" indent="-679450">
              <a:lnSpc>
                <a:spcPct val="115000"/>
              </a:lnSpc>
              <a:spcBef>
                <a:spcPts val="0"/>
              </a:spcBef>
              <a:spcAft>
                <a:spcPts val="0"/>
              </a:spcAft>
              <a:buClr>
                <a:schemeClr val="dk2"/>
              </a:buClr>
              <a:buSzPts val="7100"/>
              <a:buChar char="■"/>
              <a:defRPr sz="7100">
                <a:solidFill>
                  <a:schemeClr val="dk2"/>
                </a:solidFill>
              </a:defRPr>
            </a:lvl6pPr>
            <a:lvl7pPr marL="3200400" lvl="6" indent="-679450">
              <a:lnSpc>
                <a:spcPct val="115000"/>
              </a:lnSpc>
              <a:spcBef>
                <a:spcPts val="0"/>
              </a:spcBef>
              <a:spcAft>
                <a:spcPts val="0"/>
              </a:spcAft>
              <a:buClr>
                <a:schemeClr val="dk2"/>
              </a:buClr>
              <a:buSzPts val="7100"/>
              <a:buChar char="●"/>
              <a:defRPr sz="7100">
                <a:solidFill>
                  <a:schemeClr val="dk2"/>
                </a:solidFill>
              </a:defRPr>
            </a:lvl7pPr>
            <a:lvl8pPr marL="3657600" lvl="7" indent="-679450">
              <a:lnSpc>
                <a:spcPct val="115000"/>
              </a:lnSpc>
              <a:spcBef>
                <a:spcPts val="0"/>
              </a:spcBef>
              <a:spcAft>
                <a:spcPts val="0"/>
              </a:spcAft>
              <a:buClr>
                <a:schemeClr val="dk2"/>
              </a:buClr>
              <a:buSzPts val="7100"/>
              <a:buChar char="○"/>
              <a:defRPr sz="7100">
                <a:solidFill>
                  <a:schemeClr val="dk2"/>
                </a:solidFill>
              </a:defRPr>
            </a:lvl8pPr>
            <a:lvl9pPr marL="4114800" lvl="8" indent="-679450">
              <a:lnSpc>
                <a:spcPct val="115000"/>
              </a:lnSpc>
              <a:spcBef>
                <a:spcPts val="0"/>
              </a:spcBef>
              <a:spcAft>
                <a:spcPts val="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0500848" y="37305734"/>
            <a:ext cx="1975200" cy="3148800"/>
          </a:xfrm>
          <a:prstGeom prst="rect">
            <a:avLst/>
          </a:prstGeom>
          <a:noFill/>
          <a:ln>
            <a:noFill/>
          </a:ln>
        </p:spPr>
        <p:txBody>
          <a:bodyPr spcFirstLastPara="1" wrap="square" lIns="463225" tIns="463225" rIns="463225" bIns="463225"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marR="0" lvl="0" algn="l" rtl="0">
              <a:lnSpc>
                <a:spcPct val="90000"/>
              </a:lnSpc>
              <a:spcBef>
                <a:spcPts val="0"/>
              </a:spcBef>
              <a:spcAft>
                <a:spcPts val="0"/>
              </a:spcAft>
              <a:buClr>
                <a:schemeClr val="dk1"/>
              </a:buClr>
              <a:buSzPts val="19900"/>
              <a:buFont typeface="Calibri"/>
              <a:buNone/>
              <a:defRPr sz="19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marR="0" lvl="0" indent="-1035050" algn="l" rtl="0">
              <a:lnSpc>
                <a:spcPct val="90000"/>
              </a:lnSpc>
              <a:spcBef>
                <a:spcPts val="45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20750" algn="l" rtl="0">
              <a:lnSpc>
                <a:spcPct val="90000"/>
              </a:lnSpc>
              <a:spcBef>
                <a:spcPts val="230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06450" algn="l" rtl="0">
              <a:lnSpc>
                <a:spcPct val="90000"/>
              </a:lnSpc>
              <a:spcBef>
                <a:spcPts val="230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3pPr>
            <a:lvl4pPr marL="1828800" marR="0" lvl="3"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marR="0" lvl="0" algn="l"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marR="0" lvl="0" algn="ctr"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t="35975"/>
          <a:stretch/>
        </p:blipFill>
        <p:spPr>
          <a:xfrm>
            <a:off x="-88624" y="39942951"/>
            <a:ext cx="33007024" cy="1200375"/>
          </a:xfrm>
          <a:prstGeom prst="rect">
            <a:avLst/>
          </a:prstGeom>
          <a:noFill/>
          <a:ln>
            <a:noFill/>
          </a:ln>
        </p:spPr>
      </p:pic>
      <p:pic>
        <p:nvPicPr>
          <p:cNvPr id="130" name="Google Shape;130;p25"/>
          <p:cNvPicPr preferRelativeResize="0"/>
          <p:nvPr/>
        </p:nvPicPr>
        <p:blipFill rotWithShape="1">
          <a:blip r:embed="rId3">
            <a:alphaModFix/>
          </a:blip>
          <a:srcRect/>
          <a:stretch/>
        </p:blipFill>
        <p:spPr>
          <a:xfrm>
            <a:off x="0" y="-67734"/>
            <a:ext cx="32918400" cy="3514500"/>
          </a:xfrm>
          <a:prstGeom prst="rect">
            <a:avLst/>
          </a:prstGeom>
          <a:noFill/>
          <a:ln>
            <a:noFill/>
          </a:ln>
        </p:spPr>
      </p:pic>
      <p:sp>
        <p:nvSpPr>
          <p:cNvPr id="132" name="Google Shape;132;p25"/>
          <p:cNvSpPr txBox="1"/>
          <p:nvPr/>
        </p:nvSpPr>
        <p:spPr>
          <a:xfrm>
            <a:off x="16971815" y="5223100"/>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sint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occaecat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cupidatat</a:t>
            </a:r>
            <a:r>
              <a:rPr lang="en" sz="3400" b="0" i="0" u="none" strike="noStrike" cap="none" dirty="0">
                <a:solidFill>
                  <a:srgbClr val="000000"/>
                </a:solidFill>
                <a:latin typeface="Open Sans"/>
                <a:ea typeface="Open Sans"/>
                <a:cs typeface="Open Sans"/>
                <a:sym typeface="Open Sans"/>
              </a:rPr>
              <a:t> non </a:t>
            </a:r>
            <a:r>
              <a:rPr lang="en" sz="3400" b="0" i="0" u="none" strike="noStrike" cap="none" dirty="0" err="1">
                <a:solidFill>
                  <a:srgbClr val="000000"/>
                </a:solidFill>
                <a:latin typeface="Open Sans"/>
                <a:ea typeface="Open Sans"/>
                <a:cs typeface="Open Sans"/>
                <a:sym typeface="Open Sans"/>
              </a:rPr>
              <a:t>proident</a:t>
            </a:r>
            <a:r>
              <a:rPr lang="en" sz="3400" b="0" i="0" u="none" strike="noStrike" cap="none" dirty="0">
                <a:solidFill>
                  <a:srgbClr val="000000"/>
                </a:solidFill>
                <a:latin typeface="Open Sans"/>
                <a:ea typeface="Open Sans"/>
                <a:cs typeface="Open Sans"/>
                <a:sym typeface="Open Sans"/>
              </a:rPr>
              <a:t>, sunt in culpa qui </a:t>
            </a:r>
            <a:r>
              <a:rPr lang="en" sz="3400" b="0" i="0" u="none" strike="noStrike" cap="none" dirty="0" err="1">
                <a:solidFill>
                  <a:srgbClr val="000000"/>
                </a:solidFill>
                <a:latin typeface="Open Sans"/>
                <a:ea typeface="Open Sans"/>
                <a:cs typeface="Open Sans"/>
                <a:sym typeface="Open Sans"/>
              </a:rPr>
              <a:t>officia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deserunt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mollit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anim</a:t>
            </a:r>
            <a:r>
              <a:rPr lang="en" sz="3400" b="0" i="0" u="none" strike="noStrike" cap="none" dirty="0">
                <a:solidFill>
                  <a:srgbClr val="000000"/>
                </a:solidFill>
                <a:latin typeface="Open Sans"/>
                <a:ea typeface="Open Sans"/>
                <a:cs typeface="Open Sans"/>
                <a:sym typeface="Open Sans"/>
              </a:rPr>
              <a:t> id </a:t>
            </a:r>
            <a:r>
              <a:rPr lang="en" sz="3400" b="0" i="0" u="none" strike="noStrike" cap="none" dirty="0" err="1">
                <a:solidFill>
                  <a:srgbClr val="000000"/>
                </a:solidFill>
                <a:latin typeface="Open Sans"/>
                <a:ea typeface="Open Sans"/>
                <a:cs typeface="Open Sans"/>
                <a:sym typeface="Open Sans"/>
              </a:rPr>
              <a:t>est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laborum</a:t>
            </a:r>
            <a:r>
              <a:rPr lang="en" sz="3400" b="0" i="0" u="none" strike="noStrike" cap="none" dirty="0">
                <a:solidFill>
                  <a:srgbClr val="000000"/>
                </a:solidFill>
                <a:latin typeface="Open Sans"/>
                <a:ea typeface="Open Sans"/>
                <a:cs typeface="Open Sans"/>
                <a:sym typeface="Open Sans"/>
              </a:rPr>
              <a:t>. </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endParaRPr sz="3400" b="0" i="0" u="none" strike="noStrike" cap="none" dirty="0">
              <a:solidFill>
                <a:schemeClr val="dk1"/>
              </a:solidFill>
              <a:latin typeface="Calibri"/>
              <a:ea typeface="Calibri"/>
              <a:cs typeface="Calibri"/>
              <a:sym typeface="Calibri"/>
            </a:endParaRPr>
          </a:p>
        </p:txBody>
      </p:sp>
      <p:sp>
        <p:nvSpPr>
          <p:cNvPr id="133" name="Google Shape;133;p25"/>
          <p:cNvSpPr txBox="1"/>
          <p:nvPr/>
        </p:nvSpPr>
        <p:spPr>
          <a:xfrm>
            <a:off x="242852" y="5440275"/>
            <a:ext cx="7432180" cy="27784653"/>
          </a:xfrm>
          <a:prstGeom prst="rect">
            <a:avLst/>
          </a:prstGeom>
          <a:noFill/>
          <a:ln>
            <a:noFill/>
          </a:ln>
        </p:spPr>
        <p:txBody>
          <a:bodyPr spcFirstLastPara="1" wrap="square" lIns="129525" tIns="64750" rIns="129525" bIns="64750" anchor="t" anchorCtr="0">
            <a:spAutoFit/>
          </a:bodyPr>
          <a:lstStyle/>
          <a:p>
            <a:pPr algn="l"/>
            <a:r>
              <a:rPr lang="en-US" sz="3400" dirty="0">
                <a:effectLst/>
                <a:latin typeface=""/>
                <a:ea typeface="Malgun Gothic" panose="020B0503020000020004" pitchFamily="34" charset="-127"/>
                <a:cs typeface="Times New Roman" panose="02020603050405020304" pitchFamily="18" charset="0"/>
              </a:rPr>
              <a:t>Recent changes in industry want to acquire workforce to developing software for parallel computing such as multicore CPUs, GPUs. Unlike the sequential computing environment, personals who want to work for this area must be familiar to the new hardware environment.  The course is for the junior or senior Computer Science (CS) and Computer Engineering (CE) major students. Based on the curriculum, all students finished programming languages, operating systems, computer architecture and data structure courses to make sequential programs.  The Parallel Programming education for CS and CE majors will play a major role in preparing well trained graduates to join this workforce. From the course, we are going to focus on improving hands on skills and understating and implementing parallel algorithms.  The topics of the course include  not only programming </a:t>
            </a:r>
            <a:r>
              <a:rPr lang="en-US" sz="3400" dirty="0" err="1">
                <a:effectLst/>
                <a:latin typeface=""/>
                <a:ea typeface="Malgun Gothic" panose="020B0503020000020004" pitchFamily="34" charset="-127"/>
                <a:cs typeface="Times New Roman" panose="02020603050405020304" pitchFamily="18" charset="0"/>
              </a:rPr>
              <a:t>laguages</a:t>
            </a:r>
            <a:r>
              <a:rPr lang="en-US" sz="3400" dirty="0">
                <a:effectLst/>
                <a:latin typeface=""/>
                <a:ea typeface="Malgun Gothic" panose="020B0503020000020004" pitchFamily="34" charset="-127"/>
                <a:cs typeface="Times New Roman" panose="02020603050405020304" pitchFamily="18" charset="0"/>
              </a:rPr>
              <a:t> with the libraries such as OpenMP, MPI, and </a:t>
            </a:r>
            <a:r>
              <a:rPr lang="en-US" sz="3400" dirty="0" err="1">
                <a:effectLst/>
                <a:latin typeface=""/>
                <a:ea typeface="Malgun Gothic" panose="020B0503020000020004" pitchFamily="34" charset="-127"/>
                <a:cs typeface="Times New Roman" panose="02020603050405020304" pitchFamily="18" charset="0"/>
              </a:rPr>
              <a:t>OpenACC</a:t>
            </a:r>
            <a:r>
              <a:rPr lang="en-US" sz="3400" dirty="0">
                <a:effectLst/>
                <a:latin typeface=""/>
                <a:ea typeface="Malgun Gothic" panose="020B0503020000020004" pitchFamily="34" charset="-127"/>
                <a:cs typeface="Times New Roman" panose="02020603050405020304" pitchFamily="18" charset="0"/>
              </a:rPr>
              <a:t> and also  programming model.  The programming models consists of several subareas: </a:t>
            </a:r>
            <a:r>
              <a:rPr lang="en-US" sz="3400" dirty="0" err="1">
                <a:effectLst/>
                <a:latin typeface=""/>
                <a:ea typeface="Malgun Gothic" panose="020B0503020000020004" pitchFamily="34" charset="-127"/>
                <a:cs typeface="Times New Roman" panose="02020603050405020304" pitchFamily="18" charset="0"/>
              </a:rPr>
              <a:t>i</a:t>
            </a:r>
            <a:r>
              <a:rPr lang="en-US" sz="3400" dirty="0">
                <a:effectLst/>
                <a:latin typeface=""/>
                <a:ea typeface="Malgun Gothic" panose="020B0503020000020004" pitchFamily="34" charset="-127"/>
                <a:cs typeface="Times New Roman" panose="02020603050405020304" pitchFamily="18" charset="0"/>
              </a:rPr>
              <a:t>) data parallelism; ii) task parallelism;  multithreaded programming;  shared memory model; message-passing model; and Partitioned Global Address Space model. These projects require a large space for large data sets  and computing power. As part of this effort, some of the NSF/IEEE-TCPP curriculum initiative on Parallel and Distributed Computing (PDC) modules were  integrated into department-wide core and elective courses offered in both fall and spring semesters. From CSC 325 Operating Systems (core), the students will learn how to write simple parallel program </a:t>
            </a:r>
            <a:r>
              <a:rPr lang="en-US" sz="3400" dirty="0">
                <a:latin typeface=""/>
              </a:rPr>
              <a:t>POSIX threads (</a:t>
            </a:r>
            <a:r>
              <a:rPr lang="en-US" sz="3400" dirty="0" err="1">
                <a:latin typeface=""/>
              </a:rPr>
              <a:t>pthreads</a:t>
            </a:r>
            <a:r>
              <a:rPr lang="en-US" sz="3400" dirty="0">
                <a:latin typeface=""/>
              </a:rPr>
              <a:t>) </a:t>
            </a:r>
            <a:r>
              <a:rPr lang="en-US" sz="3400" dirty="0">
                <a:effectLst/>
                <a:latin typeface=""/>
                <a:ea typeface="Malgun Gothic" panose="020B0503020000020004" pitchFamily="34" charset="-127"/>
                <a:cs typeface="Times New Roman" panose="02020603050405020304" pitchFamily="18" charset="0"/>
              </a:rPr>
              <a:t> library and also how to synchronize the processes.   The topics of CSC 425 Parallel Computing (elective) are related with how to use OpenMP, </a:t>
            </a:r>
            <a:r>
              <a:rPr lang="en-US" sz="3400" dirty="0" err="1">
                <a:effectLst/>
                <a:latin typeface=""/>
                <a:ea typeface="Malgun Gothic" panose="020B0503020000020004" pitchFamily="34" charset="-127"/>
                <a:cs typeface="Times New Roman" panose="02020603050405020304" pitchFamily="18" charset="0"/>
              </a:rPr>
              <a:t>OpenAcc</a:t>
            </a:r>
            <a:r>
              <a:rPr lang="en-US" sz="3400" dirty="0">
                <a:effectLst/>
                <a:latin typeface=""/>
                <a:ea typeface="Malgun Gothic" panose="020B0503020000020004" pitchFamily="34" charset="-127"/>
                <a:cs typeface="Times New Roman" panose="02020603050405020304" pitchFamily="18" charset="0"/>
              </a:rPr>
              <a:t> and MPI with parallel algorithms.</a:t>
            </a:r>
          </a:p>
        </p:txBody>
      </p:sp>
      <p:sp>
        <p:nvSpPr>
          <p:cNvPr id="134" name="Google Shape;134;p25"/>
          <p:cNvSpPr/>
          <p:nvPr/>
        </p:nvSpPr>
        <p:spPr>
          <a:xfrm>
            <a:off x="242852" y="4020312"/>
            <a:ext cx="7315200" cy="1343838"/>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Revised Course Description</a:t>
            </a:r>
            <a:endParaRPr sz="1100" b="0" i="0" u="none" strike="noStrike" cap="none" dirty="0">
              <a:solidFill>
                <a:srgbClr val="000000"/>
              </a:solidFill>
              <a:latin typeface="Arial"/>
              <a:ea typeface="Arial"/>
              <a:cs typeface="Arial"/>
              <a:sym typeface="Arial"/>
            </a:endParaRPr>
          </a:p>
        </p:txBody>
      </p:sp>
      <p:sp>
        <p:nvSpPr>
          <p:cNvPr id="135" name="Google Shape;135;p25"/>
          <p:cNvSpPr/>
          <p:nvPr/>
        </p:nvSpPr>
        <p:spPr>
          <a:xfrm>
            <a:off x="242852" y="33224928"/>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Implementation Schedule</a:t>
            </a:r>
            <a:endParaRPr sz="1100" b="0" i="0" u="none" strike="noStrike" cap="none" dirty="0">
              <a:solidFill>
                <a:srgbClr val="000000"/>
              </a:solidFill>
              <a:latin typeface="Arial"/>
              <a:ea typeface="Arial"/>
              <a:cs typeface="Arial"/>
              <a:sym typeface="Arial"/>
            </a:endParaRPr>
          </a:p>
        </p:txBody>
      </p:sp>
      <p:sp>
        <p:nvSpPr>
          <p:cNvPr id="136" name="Google Shape;136;p25"/>
          <p:cNvSpPr/>
          <p:nvPr/>
        </p:nvSpPr>
        <p:spPr>
          <a:xfrm>
            <a:off x="8631379" y="3999277"/>
            <a:ext cx="7315200" cy="1440997"/>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900" b="1" i="0" u="none" strike="noStrike" cap="none" dirty="0">
                <a:solidFill>
                  <a:schemeClr val="lt1"/>
                </a:solidFill>
                <a:latin typeface="Calibri"/>
                <a:ea typeface="Calibri"/>
                <a:cs typeface="Calibri"/>
                <a:sym typeface="Calibri"/>
              </a:rPr>
              <a:t>Sample HPC/Gateways Exercise</a:t>
            </a:r>
            <a:endParaRPr sz="1200" b="0" i="0" u="none" strike="noStrike" cap="none" dirty="0">
              <a:solidFill>
                <a:srgbClr val="000000"/>
              </a:solidFill>
              <a:latin typeface="Arial"/>
              <a:ea typeface="Arial"/>
              <a:cs typeface="Arial"/>
              <a:sym typeface="Arial"/>
            </a:endParaRPr>
          </a:p>
        </p:txBody>
      </p:sp>
      <p:sp>
        <p:nvSpPr>
          <p:cNvPr id="137" name="Google Shape;137;p25"/>
          <p:cNvSpPr/>
          <p:nvPr/>
        </p:nvSpPr>
        <p:spPr>
          <a:xfrm>
            <a:off x="8650781" y="29231601"/>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Resource Needs/List</a:t>
            </a:r>
            <a:endParaRPr sz="4800" b="0" i="0" u="none" strike="noStrike" cap="none" dirty="0">
              <a:solidFill>
                <a:srgbClr val="000000"/>
              </a:solidFill>
              <a:latin typeface="Arial"/>
              <a:ea typeface="Arial"/>
              <a:cs typeface="Arial"/>
              <a:sym typeface="Arial"/>
            </a:endParaRPr>
          </a:p>
        </p:txBody>
      </p:sp>
      <p:sp>
        <p:nvSpPr>
          <p:cNvPr id="138" name="Google Shape;138;p25"/>
          <p:cNvSpPr/>
          <p:nvPr/>
        </p:nvSpPr>
        <p:spPr>
          <a:xfrm>
            <a:off x="16971815" y="4022950"/>
            <a:ext cx="152703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a:solidFill>
                  <a:schemeClr val="lt1"/>
                </a:solidFill>
                <a:latin typeface="Calibri"/>
                <a:ea typeface="Calibri"/>
                <a:cs typeface="Calibri"/>
                <a:sym typeface="Calibri"/>
              </a:rPr>
              <a:t>Gateway Community Mentor Syllabus Suggestions</a:t>
            </a:r>
            <a:endParaRPr sz="1100" b="0" i="0" u="none" strike="noStrike" cap="none">
              <a:solidFill>
                <a:srgbClr val="000000"/>
              </a:solidFill>
              <a:latin typeface="Arial"/>
              <a:ea typeface="Arial"/>
              <a:cs typeface="Arial"/>
              <a:sym typeface="Arial"/>
            </a:endParaRPr>
          </a:p>
        </p:txBody>
      </p:sp>
      <p:sp>
        <p:nvSpPr>
          <p:cNvPr id="139" name="Google Shape;139;p25"/>
          <p:cNvSpPr/>
          <p:nvPr/>
        </p:nvSpPr>
        <p:spPr>
          <a:xfrm>
            <a:off x="16971815" y="19696239"/>
            <a:ext cx="7315200" cy="12003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Calibri"/>
                <a:ea typeface="Calibri"/>
                <a:cs typeface="Calibri"/>
                <a:sym typeface="Calibri"/>
              </a:rPr>
              <a:t>Resources / Science Gateways</a:t>
            </a:r>
            <a:endParaRPr sz="4500" b="0" i="0" u="none" strike="noStrike" cap="none" dirty="0">
              <a:solidFill>
                <a:srgbClr val="000000"/>
              </a:solidFill>
              <a:latin typeface="Arial"/>
              <a:ea typeface="Arial"/>
              <a:cs typeface="Arial"/>
              <a:sym typeface="Arial"/>
            </a:endParaRPr>
          </a:p>
        </p:txBody>
      </p:sp>
      <p:sp>
        <p:nvSpPr>
          <p:cNvPr id="140" name="Google Shape;140;p25"/>
          <p:cNvSpPr/>
          <p:nvPr/>
        </p:nvSpPr>
        <p:spPr>
          <a:xfrm>
            <a:off x="16952420" y="29301075"/>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Use Cases</a:t>
            </a:r>
            <a:endParaRPr sz="4800" b="0" i="0" u="none" strike="noStrike" cap="none">
              <a:solidFill>
                <a:srgbClr val="000000"/>
              </a:solidFill>
              <a:latin typeface="Arial"/>
              <a:ea typeface="Arial"/>
              <a:cs typeface="Arial"/>
              <a:sym typeface="Arial"/>
            </a:endParaRPr>
          </a:p>
        </p:txBody>
      </p:sp>
      <p:sp>
        <p:nvSpPr>
          <p:cNvPr id="141" name="Google Shape;141;p25"/>
          <p:cNvSpPr/>
          <p:nvPr/>
        </p:nvSpPr>
        <p:spPr>
          <a:xfrm>
            <a:off x="24904646" y="5364150"/>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Datasets</a:t>
            </a:r>
            <a:endParaRPr sz="4800" b="0" i="0" u="none" strike="noStrike" cap="none">
              <a:solidFill>
                <a:srgbClr val="000000"/>
              </a:solidFill>
              <a:latin typeface="Arial"/>
              <a:ea typeface="Arial"/>
              <a:cs typeface="Arial"/>
              <a:sym typeface="Arial"/>
            </a:endParaRPr>
          </a:p>
        </p:txBody>
      </p:sp>
      <p:sp>
        <p:nvSpPr>
          <p:cNvPr id="142" name="Google Shape;142;p25"/>
          <p:cNvSpPr/>
          <p:nvPr/>
        </p:nvSpPr>
        <p:spPr>
          <a:xfrm>
            <a:off x="24904646" y="1398529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Possible Expansions</a:t>
            </a:r>
            <a:endParaRPr sz="4800" b="0" i="0" u="none" strike="noStrike" cap="none">
              <a:solidFill>
                <a:srgbClr val="000000"/>
              </a:solidFill>
              <a:latin typeface="Arial"/>
              <a:ea typeface="Arial"/>
              <a:cs typeface="Arial"/>
              <a:sym typeface="Arial"/>
            </a:endParaRPr>
          </a:p>
        </p:txBody>
      </p:sp>
      <p:sp>
        <p:nvSpPr>
          <p:cNvPr id="144" name="Google Shape;144;p25"/>
          <p:cNvSpPr txBox="1"/>
          <p:nvPr/>
        </p:nvSpPr>
        <p:spPr>
          <a:xfrm>
            <a:off x="8631379" y="5638454"/>
            <a:ext cx="7315200" cy="21890568"/>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600" b="1" dirty="0">
                <a:latin typeface=""/>
              </a:rPr>
              <a:t>Genomics Big Data Problem</a:t>
            </a:r>
            <a:r>
              <a:rPr lang="en-US" altLang="ko-KR" sz="3600" b="1" dirty="0">
                <a:latin typeface=""/>
              </a:rPr>
              <a:t>:</a:t>
            </a:r>
            <a:r>
              <a:rPr lang="en-US" sz="4400" dirty="0"/>
              <a:t>  </a:t>
            </a:r>
            <a:r>
              <a:rPr lang="en-US" sz="3400" dirty="0"/>
              <a:t>Sequence Alignment Sorting.</a:t>
            </a:r>
            <a:endParaRPr lang="en-US" sz="3400" b="1" dirty="0">
              <a:latin typeface=""/>
            </a:endParaRPr>
          </a:p>
          <a:p>
            <a:pPr marL="0" marR="0" lvl="0" indent="0" algn="l" rtl="0">
              <a:lnSpc>
                <a:spcPct val="100000"/>
              </a:lnSpc>
              <a:spcBef>
                <a:spcPts val="0"/>
              </a:spcBef>
              <a:spcAft>
                <a:spcPts val="0"/>
              </a:spcAft>
              <a:buClr>
                <a:srgbClr val="000000"/>
              </a:buClr>
              <a:buSzPts val="3400"/>
              <a:buFont typeface="Arial"/>
              <a:buNone/>
            </a:pPr>
            <a:r>
              <a:rPr lang="en-US" sz="3400" dirty="0">
                <a:latin typeface="Sana" pitchFamily="2" charset="-78"/>
                <a:cs typeface="Sana" pitchFamily="2" charset="-78"/>
              </a:rPr>
              <a:t>Many applications have been developed based on the concept of genomic sequencing.  Sequence data for High-Throughput Sequencing (HTS) can be generated at an HPC that has  capability to store its data, process the tasks, and analyze its results. OpenMP works well with C/C++ compilers and its tasks can </a:t>
            </a:r>
            <a:r>
              <a:rPr lang="en-US" sz="3400" b="0" i="0" dirty="0">
                <a:solidFill>
                  <a:srgbClr val="131313"/>
                </a:solidFill>
                <a:effectLst/>
                <a:latin typeface="Sana" pitchFamily="2" charset="-78"/>
                <a:cs typeface="Sana" pitchFamily="2" charset="-78"/>
              </a:rPr>
              <a:t>concisely</a:t>
            </a:r>
            <a:r>
              <a:rPr lang="en-US" sz="3400" dirty="0">
                <a:latin typeface="Sana" pitchFamily="2" charset="-78"/>
                <a:cs typeface="Sana" pitchFamily="2" charset="-78"/>
              </a:rPr>
              <a:t>  implement the task parallelism based on its parallel algorithm written in POSIX thread.</a:t>
            </a:r>
          </a:p>
          <a:p>
            <a:pPr marL="0" marR="0" lvl="0" indent="0" algn="l" rtl="0">
              <a:lnSpc>
                <a:spcPct val="100000"/>
              </a:lnSpc>
              <a:spcBef>
                <a:spcPts val="0"/>
              </a:spcBef>
              <a:spcAft>
                <a:spcPts val="0"/>
              </a:spcAft>
              <a:buClr>
                <a:srgbClr val="000000"/>
              </a:buClr>
              <a:buSzPts val="3400"/>
              <a:buFont typeface="Arial"/>
              <a:buNone/>
            </a:pPr>
            <a:r>
              <a:rPr lang="en-US" sz="3400" dirty="0">
                <a:latin typeface="Sana" pitchFamily="2" charset="-78"/>
                <a:cs typeface="Sana" pitchFamily="2" charset="-78"/>
              </a:rPr>
              <a:t>a sequence aligner  reads  to a reference genome assembly to find same or similar  to the short segments of DNA .  </a:t>
            </a:r>
            <a:r>
              <a:rPr lang="en-US" sz="3400" dirty="0" err="1">
                <a:latin typeface="Sana" pitchFamily="2" charset="-78"/>
                <a:cs typeface="Sana" pitchFamily="2" charset="-78"/>
              </a:rPr>
              <a:t>SAMtools</a:t>
            </a:r>
            <a:r>
              <a:rPr lang="en-US" sz="3400" dirty="0">
                <a:latin typeface="Sana" pitchFamily="2" charset="-78"/>
                <a:cs typeface="Sana" pitchFamily="2" charset="-78"/>
              </a:rPr>
              <a:t> can sort sequence alignment data and  a Binary Alignment/Map (BAM) file is a sequence alignment file format.</a:t>
            </a:r>
          </a:p>
          <a:p>
            <a:pPr marL="0" marR="0" lvl="0" indent="0" algn="l" rtl="0">
              <a:lnSpc>
                <a:spcPct val="100000"/>
              </a:lnSpc>
              <a:spcBef>
                <a:spcPts val="0"/>
              </a:spcBef>
              <a:spcAft>
                <a:spcPts val="0"/>
              </a:spcAft>
              <a:buClr>
                <a:srgbClr val="000000"/>
              </a:buClr>
              <a:buSzPts val="3400"/>
              <a:buFont typeface="Arial"/>
              <a:buNone/>
            </a:pPr>
            <a:r>
              <a:rPr lang="en-US" sz="3400" dirty="0">
                <a:latin typeface="Sana" pitchFamily="2" charset="-78"/>
                <a:cs typeface="Sana" pitchFamily="2" charset="-78"/>
              </a:rPr>
              <a:t>OpenMP utilize </a:t>
            </a:r>
            <a:r>
              <a:rPr lang="en-US" sz="3400" dirty="0" err="1">
                <a:latin typeface="Sana" pitchFamily="2" charset="-78"/>
                <a:cs typeface="Sana" pitchFamily="2" charset="-78"/>
              </a:rPr>
              <a:t>SAMtools</a:t>
            </a:r>
            <a:r>
              <a:rPr lang="en-US" sz="3400" dirty="0">
                <a:latin typeface="Sana" pitchFamily="2" charset="-78"/>
                <a:cs typeface="Sana" pitchFamily="2" charset="-78"/>
              </a:rPr>
              <a:t> and </a:t>
            </a:r>
            <a:r>
              <a:rPr lang="en-US" sz="3400" dirty="0" err="1">
                <a:latin typeface="Sana" pitchFamily="2" charset="-78"/>
                <a:cs typeface="Sana" pitchFamily="2" charset="-78"/>
              </a:rPr>
              <a:t>HTSlib</a:t>
            </a:r>
            <a:r>
              <a:rPr lang="en-US" sz="3400" dirty="0">
                <a:latin typeface="Sana" pitchFamily="2" charset="-78"/>
                <a:cs typeface="Sana" pitchFamily="2" charset="-78"/>
              </a:rPr>
              <a:t> for two tasks: </a:t>
            </a:r>
            <a:r>
              <a:rPr lang="en-US" sz="3400" dirty="0" err="1">
                <a:latin typeface="Sana" pitchFamily="2" charset="-78"/>
                <a:cs typeface="Sana" pitchFamily="2" charset="-78"/>
              </a:rPr>
              <a:t>i</a:t>
            </a:r>
            <a:r>
              <a:rPr lang="en-US" sz="3400" dirty="0">
                <a:latin typeface="Sana" pitchFamily="2" charset="-78"/>
                <a:cs typeface="Sana" pitchFamily="2" charset="-78"/>
              </a:rPr>
              <a:t>) Overlap decoding of BGZF blocks (</a:t>
            </a:r>
            <a:r>
              <a:rPr lang="en-US" sz="3400" dirty="0" err="1">
                <a:latin typeface="Sana" pitchFamily="2" charset="-78"/>
                <a:cs typeface="Sana" pitchFamily="2" charset="-78"/>
              </a:rPr>
              <a:t>HTSlib</a:t>
            </a:r>
            <a:r>
              <a:rPr lang="en-US" sz="3400" dirty="0">
                <a:latin typeface="Sana" pitchFamily="2" charset="-78"/>
                <a:cs typeface="Sana" pitchFamily="2" charset="-78"/>
              </a:rPr>
              <a:t>); ii) sorting of groups of uncompressed sequence alignment records (</a:t>
            </a:r>
            <a:r>
              <a:rPr lang="en-US" sz="3400" dirty="0" err="1">
                <a:latin typeface="Sana" pitchFamily="2" charset="-78"/>
                <a:cs typeface="Sana" pitchFamily="2" charset="-78"/>
              </a:rPr>
              <a:t>SAMtools</a:t>
            </a:r>
            <a:r>
              <a:rPr lang="en-US" sz="3400" dirty="0">
                <a:latin typeface="Sana" pitchFamily="2" charset="-78"/>
                <a:cs typeface="Sana" pitchFamily="2" charset="-78"/>
              </a:rPr>
              <a:t>);  iii) improve the parallel efficiency of BGZF encoding the resulting sorted sequence alignments (</a:t>
            </a:r>
            <a:r>
              <a:rPr lang="en-US" sz="3400" dirty="0" err="1">
                <a:latin typeface="Sana" pitchFamily="2" charset="-78"/>
                <a:cs typeface="Sana" pitchFamily="2" charset="-78"/>
              </a:rPr>
              <a:t>HTSlib</a:t>
            </a:r>
            <a:r>
              <a:rPr lang="en-US" sz="3400" dirty="0">
                <a:latin typeface="Sana" pitchFamily="2" charset="-78"/>
                <a:cs typeface="Sana" pitchFamily="2" charset="-78"/>
              </a:rPr>
              <a:t>).</a:t>
            </a:r>
          </a:p>
          <a:p>
            <a:pPr marL="0" marR="0" lvl="0" indent="0" algn="l" rtl="0">
              <a:lnSpc>
                <a:spcPct val="100000"/>
              </a:lnSpc>
              <a:spcBef>
                <a:spcPts val="0"/>
              </a:spcBef>
              <a:spcAft>
                <a:spcPts val="0"/>
              </a:spcAft>
              <a:buClr>
                <a:srgbClr val="000000"/>
              </a:buClr>
              <a:buSzPts val="3400"/>
              <a:buFont typeface="Arial"/>
              <a:buNone/>
            </a:pPr>
            <a:endParaRPr lang="en-US" sz="3400" dirty="0">
              <a:latin typeface="Sana" pitchFamily="2" charset="-78"/>
              <a:cs typeface="Sana" pitchFamily="2" charset="-78"/>
            </a:endParaRPr>
          </a:p>
          <a:p>
            <a:pPr marL="0" marR="0" lvl="0" indent="0" algn="l" rtl="0">
              <a:lnSpc>
                <a:spcPct val="100000"/>
              </a:lnSpc>
              <a:spcBef>
                <a:spcPts val="0"/>
              </a:spcBef>
              <a:spcAft>
                <a:spcPts val="0"/>
              </a:spcAft>
              <a:buClr>
                <a:srgbClr val="000000"/>
              </a:buClr>
              <a:buSzPts val="3400"/>
              <a:buFont typeface="Arial"/>
              <a:buNone/>
            </a:pPr>
            <a:r>
              <a:rPr lang="en-US" sz="3600" dirty="0"/>
              <a:t>The assignment problem:</a:t>
            </a:r>
            <a:r>
              <a:rPr lang="en-US" sz="3600" dirty="0">
                <a:latin typeface="Sana" pitchFamily="2" charset="-78"/>
                <a:cs typeface="Sana" pitchFamily="2" charset="-78"/>
              </a:rPr>
              <a:t> </a:t>
            </a:r>
          </a:p>
          <a:p>
            <a:pPr marL="0" marR="0" lvl="0" indent="0" algn="l" rtl="0">
              <a:lnSpc>
                <a:spcPct val="100000"/>
              </a:lnSpc>
              <a:spcBef>
                <a:spcPts val="0"/>
              </a:spcBef>
              <a:spcAft>
                <a:spcPts val="0"/>
              </a:spcAft>
              <a:buClr>
                <a:srgbClr val="000000"/>
              </a:buClr>
              <a:buSzPts val="3400"/>
              <a:buFont typeface="Arial"/>
              <a:buNone/>
            </a:pPr>
            <a:r>
              <a:rPr lang="en-US" sz="3400" dirty="0">
                <a:latin typeface="Sana" pitchFamily="2" charset="-78"/>
                <a:cs typeface="Sana" pitchFamily="2" charset="-78"/>
              </a:rPr>
              <a:t>There is an alternative method to search patterns from DNA sequency. The students can generate patterns and location and then inserted them into DNA sequence for testing their program.  The time complexity of the algorithm for DNA sequency is O(</a:t>
            </a:r>
            <a:r>
              <a:rPr lang="en-US" sz="3400" dirty="0" err="1">
                <a:latin typeface="Sana" pitchFamily="2" charset="-78"/>
                <a:cs typeface="Sana" pitchFamily="2" charset="-78"/>
              </a:rPr>
              <a:t>mn</a:t>
            </a:r>
            <a:r>
              <a:rPr lang="en-US" sz="3400" dirty="0">
                <a:latin typeface="Sana" pitchFamily="2" charset="-78"/>
                <a:cs typeface="Sana" pitchFamily="2" charset="-78"/>
              </a:rPr>
              <a:t>)  where m  is the length of DNA and  n is the size of pattern.</a:t>
            </a:r>
            <a:endParaRPr lang="en-US" sz="3400" baseline="30000" dirty="0">
              <a:latin typeface="Sana" pitchFamily="2" charset="-78"/>
              <a:cs typeface="Sana" pitchFamily="2" charset="-78"/>
            </a:endParaRPr>
          </a:p>
          <a:p>
            <a:pPr marL="0" marR="0" lvl="0" indent="0" algn="l" rtl="0">
              <a:lnSpc>
                <a:spcPct val="100000"/>
              </a:lnSpc>
              <a:spcBef>
                <a:spcPts val="0"/>
              </a:spcBef>
              <a:spcAft>
                <a:spcPts val="0"/>
              </a:spcAft>
              <a:buClr>
                <a:srgbClr val="000000"/>
              </a:buClr>
              <a:buSzPts val="3400"/>
              <a:buFont typeface="Arial"/>
              <a:buNone/>
            </a:pPr>
            <a:endParaRPr lang="en-US" sz="3400" dirty="0">
              <a:latin typeface=""/>
            </a:endParaRPr>
          </a:p>
        </p:txBody>
      </p:sp>
      <p:sp>
        <p:nvSpPr>
          <p:cNvPr id="145" name="Google Shape;145;p25"/>
          <p:cNvSpPr txBox="1"/>
          <p:nvPr/>
        </p:nvSpPr>
        <p:spPr>
          <a:xfrm>
            <a:off x="8522121" y="30828771"/>
            <a:ext cx="7315200" cy="7717457"/>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computers </a:t>
            </a:r>
            <a:r>
              <a:rPr lang="en-US" sz="3400" b="0" i="0" u="none" strike="noStrike" cap="none" dirty="0">
                <a:solidFill>
                  <a:srgbClr val="000000"/>
                </a:solidFill>
                <a:latin typeface=""/>
                <a:ea typeface="Open Sans"/>
                <a:cs typeface="Open Sans"/>
                <a:sym typeface="Open Sans"/>
              </a:rPr>
              <a:t>for MPI</a:t>
            </a: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a:t>
            </a:r>
            <a:r>
              <a:rPr lang="en-US" sz="3400" dirty="0">
                <a:solidFill>
                  <a:srgbClr val="001D35"/>
                </a:solidFill>
                <a:latin typeface=""/>
              </a:rPr>
              <a:t>Computer with GPUs </a:t>
            </a:r>
            <a:r>
              <a:rPr lang="en-US" sz="3400" b="0" i="0" u="none" strike="noStrike" cap="none" dirty="0">
                <a:solidFill>
                  <a:srgbClr val="000000"/>
                </a:solidFill>
                <a:latin typeface=""/>
                <a:ea typeface="Open Sans"/>
                <a:cs typeface="Open Sans"/>
                <a:sym typeface="Open Sans"/>
              </a:rPr>
              <a:t>for </a:t>
            </a:r>
            <a:r>
              <a:rPr lang="en-US" sz="3400" b="0" i="0" u="none" strike="noStrike" cap="none" dirty="0" err="1">
                <a:solidFill>
                  <a:srgbClr val="000000"/>
                </a:solidFill>
                <a:latin typeface=""/>
                <a:ea typeface="Open Sans"/>
                <a:cs typeface="Open Sans"/>
                <a:sym typeface="Open Sans"/>
              </a:rPr>
              <a:t>OpenAcc</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dirty="0" err="1">
                <a:latin typeface=""/>
              </a:rPr>
              <a:t>SAMtools</a:t>
            </a:r>
            <a:r>
              <a:rPr lang="en-US" sz="3400" dirty="0">
                <a:latin typeface=""/>
              </a:rPr>
              <a:t> and </a:t>
            </a:r>
            <a:r>
              <a:rPr lang="en-US" sz="3400" dirty="0" err="1">
                <a:latin typeface=""/>
              </a:rPr>
              <a:t>HTSlib</a:t>
            </a:r>
            <a:r>
              <a:rPr lang="en-US" sz="3400" dirty="0">
                <a:latin typeface=""/>
              </a:rPr>
              <a:t> on three different types of computing facility. </a:t>
            </a:r>
          </a:p>
          <a:p>
            <a:pPr marL="482600" marR="0" lvl="0" indent="-482600" algn="l" rtl="0">
              <a:lnSpc>
                <a:spcPct val="100000"/>
              </a:lnSpc>
              <a:spcBef>
                <a:spcPts val="1700"/>
              </a:spcBef>
              <a:spcAft>
                <a:spcPts val="0"/>
              </a:spcAft>
              <a:buClr>
                <a:srgbClr val="000000"/>
              </a:buClr>
              <a:buSzPts val="3400"/>
              <a:buFont typeface="Arial"/>
              <a:buChar char="•"/>
            </a:pPr>
            <a:r>
              <a:rPr lang="en-US" sz="3400" dirty="0">
                <a:latin typeface=""/>
              </a:rPr>
              <a:t>OpenMP-compatible C compiler, any MPI library.</a:t>
            </a: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err="1">
                <a:solidFill>
                  <a:srgbClr val="000000"/>
                </a:solidFill>
                <a:latin typeface=""/>
                <a:ea typeface="Open Sans"/>
                <a:cs typeface="Open Sans"/>
                <a:sym typeface="Open Sans"/>
              </a:rPr>
              <a:t>OpenAcc</a:t>
            </a:r>
            <a:r>
              <a:rPr lang="en-US" sz="3400" b="0" i="0" u="none" strike="noStrike" cap="none" dirty="0">
                <a:solidFill>
                  <a:srgbClr val="000000"/>
                </a:solidFill>
                <a:latin typeface=""/>
                <a:ea typeface="Open Sans"/>
                <a:cs typeface="Open Sans"/>
                <a:sym typeface="Open Sans"/>
              </a:rPr>
              <a:t>-comparable C compiler.</a:t>
            </a:r>
          </a:p>
          <a:p>
            <a:pPr marL="482600" marR="0" lvl="0" indent="-482600" algn="l" rtl="0">
              <a:lnSpc>
                <a:spcPct val="100000"/>
              </a:lnSpc>
              <a:spcBef>
                <a:spcPts val="1700"/>
              </a:spcBef>
              <a:spcAft>
                <a:spcPts val="0"/>
              </a:spcAft>
              <a:buClr>
                <a:srgbClr val="000000"/>
              </a:buClr>
              <a:buSzPts val="3400"/>
              <a:buFont typeface="Arial"/>
              <a:buChar char="•"/>
            </a:pPr>
            <a:endParaRPr lang="en-US" sz="3400" b="0" i="0" u="none" strike="noStrike" cap="none" dirty="0">
              <a:solidFill>
                <a:srgbClr val="000000"/>
              </a:solidFill>
              <a:latin typeface=""/>
              <a:ea typeface="Open Sans"/>
              <a:cs typeface="Open Sans"/>
              <a:sym typeface="Open Sans"/>
            </a:endParaRPr>
          </a:p>
        </p:txBody>
      </p:sp>
      <p:sp>
        <p:nvSpPr>
          <p:cNvPr id="146" name="Google Shape;146;p25"/>
          <p:cNvSpPr txBox="1"/>
          <p:nvPr/>
        </p:nvSpPr>
        <p:spPr>
          <a:xfrm>
            <a:off x="16952420" y="30196173"/>
            <a:ext cx="7315200" cy="3793306"/>
          </a:xfrm>
          <a:prstGeom prst="rect">
            <a:avLst/>
          </a:prstGeom>
          <a:noFill/>
          <a:ln>
            <a:noFill/>
          </a:ln>
        </p:spPr>
        <p:txBody>
          <a:bodyPr spcFirstLastPara="1" wrap="square" lIns="129525" tIns="64750" rIns="129525" bIns="64750" anchor="t" anchorCtr="0">
            <a:spAutoFit/>
          </a:bodyPr>
          <a:lstStyle/>
          <a:p>
            <a:pPr marR="0" lvl="0" algn="l" rtl="0">
              <a:lnSpc>
                <a:spcPct val="100000"/>
              </a:lnSpc>
              <a:spcBef>
                <a:spcPts val="0"/>
              </a:spcBef>
              <a:spcAft>
                <a:spcPts val="0"/>
              </a:spcAft>
              <a:buClr>
                <a:srgbClr val="000000"/>
              </a:buClr>
              <a:buSzPts val="3400"/>
            </a:pPr>
            <a:r>
              <a:rPr lang="en" sz="3400" b="0" i="0" u="none" strike="noStrike" cap="none" dirty="0">
                <a:solidFill>
                  <a:srgbClr val="000000"/>
                </a:solidFill>
                <a:latin typeface=""/>
                <a:ea typeface="Open Sans"/>
                <a:cs typeface="Open Sans"/>
                <a:sym typeface="Open Sans"/>
              </a:rPr>
              <a:t>The skills and knowledge to the DNA sequency can be utilized in   </a:t>
            </a:r>
            <a:r>
              <a:rPr lang="en-US" sz="3400" dirty="0">
                <a:latin typeface=""/>
              </a:rPr>
              <a:t>developing  plant breeders select:</a:t>
            </a:r>
          </a:p>
          <a:p>
            <a:pPr marR="0" lvl="0" algn="l" rtl="0">
              <a:lnSpc>
                <a:spcPct val="100000"/>
              </a:lnSpc>
              <a:spcBef>
                <a:spcPts val="0"/>
              </a:spcBef>
              <a:spcAft>
                <a:spcPts val="0"/>
              </a:spcAft>
              <a:buClr>
                <a:srgbClr val="000000"/>
              </a:buClr>
              <a:buSzPts val="3400"/>
            </a:pPr>
            <a:endParaRPr lang="en-US" sz="3400" dirty="0">
              <a:latin typeface=""/>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b="0" i="0" dirty="0">
                <a:solidFill>
                  <a:srgbClr val="001D35"/>
                </a:solidFill>
                <a:effectLst/>
                <a:latin typeface=""/>
              </a:rPr>
              <a:t>contributing to higher crop yields</a:t>
            </a:r>
            <a:r>
              <a:rPr lang="en-US" sz="3400" dirty="0">
                <a:latin typeface=""/>
              </a:rPr>
              <a:t>, and disease-resistant crops.  </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diagnosing and treating diseases.</a:t>
            </a:r>
            <a:endParaRPr sz="3400" b="0" i="0" u="none" strike="noStrike" cap="none" dirty="0">
              <a:solidFill>
                <a:srgbClr val="000000"/>
              </a:solidFill>
              <a:latin typeface=""/>
              <a:sym typeface="Arial"/>
            </a:endParaRPr>
          </a:p>
        </p:txBody>
      </p:sp>
      <p:sp>
        <p:nvSpPr>
          <p:cNvPr id="147" name="Google Shape;147;p25"/>
          <p:cNvSpPr txBox="1"/>
          <p:nvPr/>
        </p:nvSpPr>
        <p:spPr>
          <a:xfrm>
            <a:off x="24885251" y="6259246"/>
            <a:ext cx="7315200" cy="2964874"/>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BAM format DNA sequence </a:t>
            </a:r>
          </a:p>
          <a:p>
            <a:pPr marL="482600" marR="0" lvl="0" indent="-482600" algn="l" rtl="0">
              <a:lnSpc>
                <a:spcPct val="100000"/>
              </a:lnSpc>
              <a:spcBef>
                <a:spcPts val="0"/>
              </a:spcBef>
              <a:spcAft>
                <a:spcPts val="0"/>
              </a:spcAft>
              <a:buClr>
                <a:srgbClr val="000000"/>
              </a:buClr>
              <a:buSzPts val="3400"/>
              <a:buFont typeface="Arial"/>
              <a:buChar char="•"/>
            </a:pPr>
            <a:r>
              <a:rPr lang="en-US" sz="3400" dirty="0">
                <a:latin typeface=""/>
                <a:ea typeface="Open Sans"/>
                <a:cs typeface="Open Sans"/>
                <a:sym typeface="Open Sans"/>
              </a:rPr>
              <a:t>BAM format target DNA sequency- must a short.</a:t>
            </a:r>
          </a:p>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Or Patterns of DNA</a:t>
            </a:r>
            <a:endParaRPr sz="3400" b="0" i="0" u="none" strike="noStrike" cap="none" dirty="0">
              <a:solidFill>
                <a:srgbClr val="000000"/>
              </a:solidFill>
              <a:latin typeface=""/>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Dataset for PCA</a:t>
            </a:r>
          </a:p>
        </p:txBody>
      </p:sp>
      <p:sp>
        <p:nvSpPr>
          <p:cNvPr id="148" name="Google Shape;148;p25"/>
          <p:cNvSpPr txBox="1"/>
          <p:nvPr/>
        </p:nvSpPr>
        <p:spPr>
          <a:xfrm>
            <a:off x="24885251" y="14842544"/>
            <a:ext cx="7315200" cy="117720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dirty="0">
                <a:latin typeface=""/>
              </a:rPr>
              <a:t>- Develop  program that can  generate patterns and locations.</a:t>
            </a:r>
            <a:endParaRPr sz="2000" b="0" i="0" u="none" strike="noStrike" cap="none" dirty="0">
              <a:solidFill>
                <a:srgbClr val="000000"/>
              </a:solidFill>
              <a:latin typeface="Arial"/>
              <a:ea typeface="Arial"/>
              <a:cs typeface="Arial"/>
              <a:sym typeface="Arial"/>
            </a:endParaRPr>
          </a:p>
        </p:txBody>
      </p:sp>
      <p:pic>
        <p:nvPicPr>
          <p:cNvPr id="149" name="Google Shape;149;p25"/>
          <p:cNvPicPr preferRelativeResize="0"/>
          <p:nvPr/>
        </p:nvPicPr>
        <p:blipFill rotWithShape="1">
          <a:blip r:embed="rId4">
            <a:alphaModFix/>
          </a:blip>
          <a:srcRect/>
          <a:stretch/>
        </p:blipFill>
        <p:spPr>
          <a:xfrm>
            <a:off x="31054512" y="57785"/>
            <a:ext cx="1219200" cy="1219200"/>
          </a:xfrm>
          <a:prstGeom prst="rect">
            <a:avLst/>
          </a:prstGeom>
          <a:noFill/>
          <a:ln>
            <a:noFill/>
          </a:ln>
        </p:spPr>
      </p:pic>
      <p:sp>
        <p:nvSpPr>
          <p:cNvPr id="150" name="Google Shape;150;p25"/>
          <p:cNvSpPr txBox="1"/>
          <p:nvPr/>
        </p:nvSpPr>
        <p:spPr>
          <a:xfrm>
            <a:off x="30709811" y="2773148"/>
            <a:ext cx="2152350" cy="654000"/>
          </a:xfrm>
          <a:prstGeom prst="rect">
            <a:avLst/>
          </a:prstGeom>
          <a:noFill/>
          <a:ln>
            <a:noFill/>
          </a:ln>
        </p:spPr>
        <p:txBody>
          <a:bodyPr spcFirstLastPara="1" wrap="square" lIns="129525" tIns="64750" rIns="129525" bIns="6475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205164"/>
                </a:solidFill>
                <a:latin typeface="Arial"/>
                <a:ea typeface="Arial"/>
                <a:cs typeface="Arial"/>
                <a:sym typeface="Arial"/>
              </a:rPr>
              <a:t>SGX3 award # 2231406</a:t>
            </a:r>
            <a:endParaRPr sz="2000" b="0" i="0" u="none" strike="noStrike" cap="none">
              <a:solidFill>
                <a:srgbClr val="205164"/>
              </a:solidFill>
              <a:latin typeface="Arial"/>
              <a:ea typeface="Arial"/>
              <a:cs typeface="Arial"/>
              <a:sym typeface="Arial"/>
            </a:endParaRPr>
          </a:p>
        </p:txBody>
      </p:sp>
      <p:sp>
        <p:nvSpPr>
          <p:cNvPr id="151" name="Google Shape;151;p25"/>
          <p:cNvSpPr txBox="1"/>
          <p:nvPr/>
        </p:nvSpPr>
        <p:spPr>
          <a:xfrm>
            <a:off x="2766476" y="156704"/>
            <a:ext cx="27208500" cy="3686400"/>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7700"/>
              <a:buFont typeface="Arial"/>
              <a:buNone/>
            </a:pPr>
            <a:r>
              <a:rPr lang="en" sz="7700" b="1">
                <a:solidFill>
                  <a:schemeClr val="dk1"/>
                </a:solidFill>
                <a:latin typeface="Calibri"/>
                <a:ea typeface="Calibri"/>
                <a:cs typeface="Calibri"/>
                <a:sym typeface="Calibri"/>
              </a:rPr>
              <a:t>Curriculum enhancement of the Parallel Computing course at Jackson State University.</a:t>
            </a:r>
            <a:endParaRPr sz="77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700"/>
              <a:buFont typeface="Arial"/>
              <a:buNone/>
            </a:pPr>
            <a:r>
              <a:rPr lang="en" sz="7700" b="1" i="0" u="none" strike="noStrike" cap="none">
                <a:solidFill>
                  <a:srgbClr val="2B2B5F"/>
                </a:solidFill>
                <a:latin typeface="Calibri"/>
                <a:ea typeface="Calibri"/>
                <a:cs typeface="Calibri"/>
                <a:sym typeface="Calibri"/>
              </a:rPr>
              <a:t>.</a:t>
            </a:r>
            <a:endParaRPr sz="2000" b="1" i="0" u="none" strike="noStrike" cap="none">
              <a:solidFill>
                <a:srgbClr val="2B2B5F"/>
              </a:solidFill>
              <a:latin typeface="Arial"/>
              <a:ea typeface="Arial"/>
              <a:cs typeface="Arial"/>
              <a:sym typeface="Arial"/>
            </a:endParaRPr>
          </a:p>
        </p:txBody>
      </p:sp>
      <p:sp>
        <p:nvSpPr>
          <p:cNvPr id="152" name="Google Shape;152;p25"/>
          <p:cNvSpPr/>
          <p:nvPr/>
        </p:nvSpPr>
        <p:spPr>
          <a:xfrm>
            <a:off x="27853800" y="25450000"/>
            <a:ext cx="4346700" cy="27432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dirty="0" err="1">
                <a:latin typeface="Calibri"/>
                <a:ea typeface="Calibri"/>
                <a:cs typeface="Calibri"/>
                <a:sym typeface="Calibri"/>
              </a:rPr>
              <a:t>Sungbum</a:t>
            </a:r>
            <a:r>
              <a:rPr lang="en" sz="2800" dirty="0">
                <a:latin typeface="Calibri"/>
                <a:ea typeface="Calibri"/>
                <a:cs typeface="Calibri"/>
                <a:sym typeface="Calibri"/>
              </a:rPr>
              <a:t> Hong</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dirty="0">
                <a:latin typeface="Calibri"/>
                <a:ea typeface="Calibri"/>
                <a:cs typeface="Calibri"/>
                <a:sym typeface="Calibri"/>
              </a:rPr>
              <a:t>Jackson State University</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err="1">
                <a:solidFill>
                  <a:srgbClr val="000000"/>
                </a:solidFill>
                <a:latin typeface="Calibri"/>
                <a:ea typeface="Calibri"/>
                <a:cs typeface="Calibri"/>
                <a:sym typeface="Calibri"/>
              </a:rPr>
              <a:t>sungbum.hong@jsums.edu</a:t>
            </a:r>
            <a:endParaRPr sz="2800" b="0" i="0" u="none" strike="noStrike" cap="none" dirty="0">
              <a:solidFill>
                <a:srgbClr val="000000"/>
              </a:solidFill>
              <a:latin typeface="Times New Roman"/>
              <a:ea typeface="Times New Roman"/>
              <a:cs typeface="Times New Roman"/>
              <a:sym typeface="Times New Roman"/>
            </a:endParaRPr>
          </a:p>
        </p:txBody>
      </p:sp>
      <p:sp>
        <p:nvSpPr>
          <p:cNvPr id="153" name="Google Shape;153;p25"/>
          <p:cNvSpPr/>
          <p:nvPr/>
        </p:nvSpPr>
        <p:spPr>
          <a:xfrm>
            <a:off x="24885251" y="25450004"/>
            <a:ext cx="1510200" cy="42862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129525" tIns="64750" rIns="129525" bIns="64750"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Author</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Photo</a:t>
            </a:r>
            <a:endParaRPr sz="2000" b="0" i="0" u="none" strike="noStrike" cap="none">
              <a:solidFill>
                <a:srgbClr val="000000"/>
              </a:solidFill>
              <a:latin typeface="Arial"/>
              <a:ea typeface="Arial"/>
              <a:cs typeface="Arial"/>
              <a:sym typeface="Arial"/>
            </a:endParaRPr>
          </a:p>
        </p:txBody>
      </p:sp>
      <p:sp>
        <p:nvSpPr>
          <p:cNvPr id="154" name="Google Shape;154;p25"/>
          <p:cNvSpPr/>
          <p:nvPr/>
        </p:nvSpPr>
        <p:spPr>
          <a:xfrm>
            <a:off x="27853850" y="30296350"/>
            <a:ext cx="4346700" cy="4361100"/>
          </a:xfrm>
          <a:prstGeom prst="rect">
            <a:avLst/>
          </a:prstGeom>
          <a:noFill/>
          <a:ln>
            <a:noFill/>
          </a:ln>
        </p:spPr>
        <p:txBody>
          <a:bodyPr spcFirstLastPara="1" wrap="square" lIns="129525" tIns="64750" rIns="129525" bIns="64750" anchor="t" anchorCtr="0">
            <a:noAutofit/>
          </a:bodyPr>
          <a:lstStyle/>
          <a:p>
            <a:pPr marL="0" lvl="0" indent="0" algn="l" rtl="0">
              <a:spcBef>
                <a:spcPts val="0"/>
              </a:spcBef>
              <a:spcAft>
                <a:spcPts val="0"/>
              </a:spcAft>
              <a:buClr>
                <a:schemeClr val="dk1"/>
              </a:buClr>
              <a:buSzPts val="2800"/>
              <a:buFont typeface="Arial"/>
              <a:buNone/>
            </a:pPr>
            <a:r>
              <a:rPr lang="en" sz="2800" b="1">
                <a:solidFill>
                  <a:schemeClr val="dk1"/>
                </a:solidFill>
                <a:latin typeface="Calibri"/>
                <a:ea typeface="Calibri"/>
                <a:cs typeface="Calibri"/>
                <a:sym typeface="Calibri"/>
              </a:rPr>
              <a:t>HPC/Gateways Mentor</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Fernando Posada</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posadacorref@ornl.gov</a:t>
            </a:r>
            <a:endParaRPr sz="2800" b="0" i="0" u="none" strike="noStrike" cap="none">
              <a:solidFill>
                <a:schemeClr val="dk1"/>
              </a:solidFill>
              <a:latin typeface="Times New Roman"/>
              <a:ea typeface="Times New Roman"/>
              <a:cs typeface="Times New Roman"/>
              <a:sym typeface="Times New Roman"/>
            </a:endParaRPr>
          </a:p>
        </p:txBody>
      </p:sp>
      <p:sp>
        <p:nvSpPr>
          <p:cNvPr id="155" name="Google Shape;155;p25"/>
          <p:cNvSpPr/>
          <p:nvPr/>
        </p:nvSpPr>
        <p:spPr>
          <a:xfrm>
            <a:off x="27853775" y="35142675"/>
            <a:ext cx="4346700" cy="43611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chemeClr val="dk1"/>
                </a:solidFill>
                <a:latin typeface="Calibri"/>
                <a:ea typeface="Calibri"/>
                <a:cs typeface="Calibri"/>
                <a:sym typeface="Calibri"/>
              </a:rPr>
              <a:t>HPC/Gateways Mentor</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Samuel Fagbemi</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fagbemisa@ornl.gov</a:t>
            </a:r>
            <a:endParaRPr sz="2800" b="0" i="0" u="none" strike="noStrike" cap="none">
              <a:solidFill>
                <a:schemeClr val="dk1"/>
              </a:solidFill>
              <a:latin typeface="Times New Roman"/>
              <a:ea typeface="Times New Roman"/>
              <a:cs typeface="Times New Roman"/>
              <a:sym typeface="Times New Roman"/>
            </a:endParaRPr>
          </a:p>
        </p:txBody>
      </p:sp>
      <p:sp>
        <p:nvSpPr>
          <p:cNvPr id="156" name="Google Shape;156;p25"/>
          <p:cNvSpPr/>
          <p:nvPr/>
        </p:nvSpPr>
        <p:spPr>
          <a:xfrm>
            <a:off x="24885251" y="2414850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Authors</a:t>
            </a:r>
            <a:endParaRPr sz="2300" b="0" i="0" u="none" strike="noStrike" cap="none">
              <a:solidFill>
                <a:srgbClr val="000000"/>
              </a:solidFill>
              <a:latin typeface="Arial"/>
              <a:ea typeface="Arial"/>
              <a:cs typeface="Arial"/>
              <a:sym typeface="Arial"/>
            </a:endParaRPr>
          </a:p>
        </p:txBody>
      </p:sp>
      <p:pic>
        <p:nvPicPr>
          <p:cNvPr id="157" name="Google Shape;157;p25"/>
          <p:cNvPicPr preferRelativeResize="0"/>
          <p:nvPr/>
        </p:nvPicPr>
        <p:blipFill rotWithShape="1">
          <a:blip r:embed="rId5">
            <a:alphaModFix/>
          </a:blip>
          <a:srcRect/>
          <a:stretch/>
        </p:blipFill>
        <p:spPr>
          <a:xfrm>
            <a:off x="290925" y="269248"/>
            <a:ext cx="2032045" cy="1219209"/>
          </a:xfrm>
          <a:prstGeom prst="rect">
            <a:avLst/>
          </a:prstGeom>
          <a:noFill/>
          <a:ln>
            <a:noFill/>
          </a:ln>
        </p:spPr>
      </p:pic>
      <p:sp>
        <p:nvSpPr>
          <p:cNvPr id="158" name="Google Shape;158;p25"/>
          <p:cNvSpPr txBox="1"/>
          <p:nvPr/>
        </p:nvSpPr>
        <p:spPr>
          <a:xfrm>
            <a:off x="18421325" y="39989075"/>
            <a:ext cx="14096400" cy="1277400"/>
          </a:xfrm>
          <a:prstGeom prst="rect">
            <a:avLst/>
          </a:prstGeom>
          <a:noFill/>
          <a:ln>
            <a:noFill/>
          </a:ln>
        </p:spPr>
        <p:txBody>
          <a:bodyPr spcFirstLastPara="1" wrap="square" lIns="129525" tIns="129525" rIns="129525" bIns="129525" anchor="t" anchorCtr="0">
            <a:spAutoFit/>
          </a:bodyPr>
          <a:lstStyle/>
          <a:p>
            <a:pPr marL="1295400" marR="0" lvl="0" indent="0" algn="r" rtl="0">
              <a:lnSpc>
                <a:spcPct val="100000"/>
              </a:lnSpc>
              <a:spcBef>
                <a:spcPts val="0"/>
              </a:spcBef>
              <a:spcAft>
                <a:spcPts val="0"/>
              </a:spcAft>
              <a:buClr>
                <a:srgbClr val="000000"/>
              </a:buClr>
              <a:buSzPts val="4000"/>
              <a:buFont typeface="Arial"/>
              <a:buNone/>
            </a:pPr>
            <a:r>
              <a:rPr lang="en" sz="3300" b="1" i="0" u="none" strike="noStrike" cap="none">
                <a:solidFill>
                  <a:srgbClr val="454545"/>
                </a:solidFill>
                <a:latin typeface="Calibri"/>
                <a:ea typeface="Calibri"/>
                <a:cs typeface="Calibri"/>
                <a:sym typeface="Calibri"/>
              </a:rPr>
              <a:t>MORE INFORMATION → https://hackhpc.github.io/facultyhack-gateways23</a:t>
            </a:r>
            <a:r>
              <a:rPr lang="en" sz="3300" b="0" i="0" u="none" strike="noStrike" cap="none">
                <a:solidFill>
                  <a:schemeClr val="lt1"/>
                </a:solidFill>
                <a:latin typeface="Times New Roman"/>
                <a:ea typeface="Times New Roman"/>
                <a:cs typeface="Times New Roman"/>
                <a:sym typeface="Times New Roman"/>
              </a:rPr>
              <a:t>  </a:t>
            </a:r>
            <a:r>
              <a:rPr lang="en" sz="3300" b="0" i="0" u="none" strike="noStrike" cap="none">
                <a:solidFill>
                  <a:srgbClr val="F28753"/>
                </a:solidFill>
                <a:latin typeface="Times New Roman"/>
                <a:ea typeface="Times New Roman"/>
                <a:cs typeface="Times New Roman"/>
                <a:sym typeface="Times New Roman"/>
              </a:rPr>
              <a:t>__</a:t>
            </a:r>
            <a:endParaRPr sz="1300" b="0" i="0" u="none" strike="noStrike" cap="none">
              <a:solidFill>
                <a:srgbClr val="000000"/>
              </a:solidFill>
              <a:latin typeface="Arial"/>
              <a:ea typeface="Arial"/>
              <a:cs typeface="Arial"/>
              <a:sym typeface="Arial"/>
            </a:endParaRPr>
          </a:p>
        </p:txBody>
      </p:sp>
      <p:pic>
        <p:nvPicPr>
          <p:cNvPr id="159" name="Google Shape;159;p25" descr="photo_sfagbemi"/>
          <p:cNvPicPr preferRelativeResize="0"/>
          <p:nvPr/>
        </p:nvPicPr>
        <p:blipFill>
          <a:blip r:embed="rId6">
            <a:alphaModFix/>
          </a:blip>
          <a:stretch>
            <a:fillRect/>
          </a:stretch>
        </p:blipFill>
        <p:spPr>
          <a:xfrm>
            <a:off x="24904650" y="35142700"/>
            <a:ext cx="2949120" cy="3686400"/>
          </a:xfrm>
          <a:prstGeom prst="rect">
            <a:avLst/>
          </a:prstGeom>
          <a:noFill/>
          <a:ln>
            <a:noFill/>
          </a:ln>
        </p:spPr>
      </p:pic>
      <p:pic>
        <p:nvPicPr>
          <p:cNvPr id="160" name="Google Shape;160;p25" descr="Fernando Posada Profile Photo"/>
          <p:cNvPicPr preferRelativeResize="0"/>
          <p:nvPr/>
        </p:nvPicPr>
        <p:blipFill>
          <a:blip r:embed="rId7">
            <a:alphaModFix/>
          </a:blip>
          <a:stretch>
            <a:fillRect/>
          </a:stretch>
        </p:blipFill>
        <p:spPr>
          <a:xfrm>
            <a:off x="24904650" y="30296350"/>
            <a:ext cx="2949125" cy="3686406"/>
          </a:xfrm>
          <a:prstGeom prst="rect">
            <a:avLst/>
          </a:prstGeom>
          <a:noFill/>
          <a:ln>
            <a:noFill/>
          </a:ln>
        </p:spPr>
      </p:pic>
      <p:pic>
        <p:nvPicPr>
          <p:cNvPr id="161" name="Google Shape;161;p25"/>
          <p:cNvPicPr preferRelativeResize="0"/>
          <p:nvPr/>
        </p:nvPicPr>
        <p:blipFill>
          <a:blip r:embed="rId8">
            <a:alphaModFix/>
          </a:blip>
          <a:stretch>
            <a:fillRect/>
          </a:stretch>
        </p:blipFill>
        <p:spPr>
          <a:xfrm>
            <a:off x="24800800" y="25470500"/>
            <a:ext cx="2636925" cy="4361101"/>
          </a:xfrm>
          <a:prstGeom prst="rect">
            <a:avLst/>
          </a:prstGeom>
          <a:noFill/>
          <a:ln>
            <a:noFill/>
          </a:ln>
        </p:spPr>
      </p:pic>
      <p:sp>
        <p:nvSpPr>
          <p:cNvPr id="5" name="TextBox 4">
            <a:extLst>
              <a:ext uri="{FF2B5EF4-FFF2-40B4-BE49-F238E27FC236}">
                <a16:creationId xmlns:a16="http://schemas.microsoft.com/office/drawing/2014/main" id="{9CDC4528-F95F-82EF-C57F-FAB2B9C29987}"/>
              </a:ext>
            </a:extLst>
          </p:cNvPr>
          <p:cNvSpPr txBox="1"/>
          <p:nvPr/>
        </p:nvSpPr>
        <p:spPr>
          <a:xfrm>
            <a:off x="242847" y="34364795"/>
            <a:ext cx="7298180" cy="5539978"/>
          </a:xfrm>
          <a:prstGeom prst="rect">
            <a:avLst/>
          </a:prstGeom>
          <a:noFill/>
        </p:spPr>
        <p:txBody>
          <a:bodyPr wrap="square">
            <a:spAutoFit/>
          </a:bodyPr>
          <a:lstStyle/>
          <a:p>
            <a:r>
              <a:rPr lang="en-US" sz="3400" dirty="0">
                <a:effectLst/>
                <a:latin typeface="Calibri" panose="020F0502020204030204" pitchFamily="34" charset="0"/>
                <a:ea typeface="Malgun Gothic" panose="020B0503020000020004" pitchFamily="34" charset="-127"/>
                <a:cs typeface="Times New Roman" panose="02020603050405020304" pitchFamily="18" charset="0"/>
              </a:rPr>
              <a:t>For  the course, the students implement three parallel algorithms: </a:t>
            </a:r>
            <a:r>
              <a:rPr lang="en-US" sz="3400" dirty="0" err="1">
                <a:effectLst/>
                <a:latin typeface="Calibri" panose="020F0502020204030204" pitchFamily="34" charset="0"/>
                <a:ea typeface="Malgun Gothic" panose="020B0503020000020004" pitchFamily="34" charset="-127"/>
                <a:cs typeface="Times New Roman" panose="02020603050405020304" pitchFamily="18" charset="0"/>
              </a:rPr>
              <a:t>i</a:t>
            </a:r>
            <a:r>
              <a:rPr lang="en-US" sz="3400" dirty="0">
                <a:effectLst/>
                <a:latin typeface="Calibri" panose="020F0502020204030204" pitchFamily="34" charset="0"/>
                <a:ea typeface="Malgun Gothic" panose="020B0503020000020004" pitchFamily="34" charset="-127"/>
                <a:cs typeface="Times New Roman" panose="02020603050405020304" pitchFamily="18" charset="0"/>
              </a:rPr>
              <a:t>)</a:t>
            </a:r>
            <a:r>
              <a:rPr lang="en-US" sz="3400" dirty="0">
                <a:solidFill>
                  <a:srgbClr val="212529"/>
                </a:solidFill>
                <a:highlight>
                  <a:srgbClr val="FFFFFF"/>
                </a:highlight>
                <a:latin typeface="Times New Roman" panose="02020603050405020304" pitchFamily="18" charset="0"/>
                <a:ea typeface="Malgun Gothic" panose="020B0503020000020004" pitchFamily="34" charset="-127"/>
                <a:cs typeface="Times New Roman" panose="02020603050405020304" pitchFamily="18" charset="0"/>
              </a:rPr>
              <a:t> </a:t>
            </a:r>
            <a:r>
              <a:rPr lang="en-US" sz="3400" dirty="0">
                <a:solidFill>
                  <a:srgbClr val="212529"/>
                </a:solidFill>
                <a:effectLst/>
                <a:highlight>
                  <a:srgbClr val="FFFFFF"/>
                </a:highlight>
                <a:latin typeface="Times New Roman" panose="02020603050405020304" pitchFamily="18" charset="0"/>
                <a:ea typeface="Times New Roman" panose="02020603050405020304" pitchFamily="18" charset="0"/>
              </a:rPr>
              <a:t>Fibonacci computation</a:t>
            </a:r>
            <a:r>
              <a:rPr lang="en-US" sz="3400" dirty="0">
                <a:solidFill>
                  <a:srgbClr val="212529"/>
                </a:solidFill>
                <a:highlight>
                  <a:srgbClr val="FFFFFF"/>
                </a:highlight>
                <a:latin typeface="Arial" panose="020B0604020202020204" pitchFamily="34" charset="0"/>
                <a:ea typeface="Malgun Gothic" panose="020B0503020000020004" pitchFamily="34" charset="-127"/>
              </a:rPr>
              <a:t> </a:t>
            </a:r>
            <a:r>
              <a:rPr lang="en-US" sz="3400" dirty="0">
                <a:effectLst/>
                <a:latin typeface="Times New Roman" panose="02020603050405020304" pitchFamily="18" charset="0"/>
                <a:ea typeface="Times New Roman" panose="02020603050405020304" pitchFamily="18" charset="0"/>
              </a:rPr>
              <a:t>Algorithms;</a:t>
            </a:r>
            <a:r>
              <a:rPr lang="en-US" sz="3400" dirty="0">
                <a:effectLst/>
                <a:latin typeface="Calibri" panose="020F0502020204030204" pitchFamily="34" charset="0"/>
                <a:ea typeface="Malgun Gothic" panose="020B0503020000020004" pitchFamily="34" charset="-127"/>
                <a:cs typeface="Times New Roman" panose="02020603050405020304" pitchFamily="18" charset="0"/>
              </a:rPr>
              <a:t> ii)</a:t>
            </a:r>
            <a:r>
              <a:rPr lang="en-US" sz="3400" dirty="0">
                <a:effectLst/>
                <a:latin typeface="Times New Roman" panose="02020603050405020304" pitchFamily="18" charset="0"/>
                <a:ea typeface="Times New Roman" panose="02020603050405020304" pitchFamily="18" charset="0"/>
              </a:rPr>
              <a:t> </a:t>
            </a:r>
            <a:r>
              <a:rPr lang="en-US" sz="3400" dirty="0">
                <a:solidFill>
                  <a:srgbClr val="001D35"/>
                </a:solidFill>
                <a:effectLst/>
                <a:latin typeface="Calibri" panose="020F0502020204030204" pitchFamily="34" charset="0"/>
                <a:ea typeface="Malgun Gothic" panose="020B0503020000020004" pitchFamily="34" charset="-127"/>
                <a:cs typeface="Calibri" panose="020F0502020204030204" pitchFamily="34" charset="0"/>
              </a:rPr>
              <a:t>Principal Component Analysis</a:t>
            </a:r>
            <a:r>
              <a:rPr lang="en-US" sz="3400" dirty="0">
                <a:effectLst/>
                <a:latin typeface="Calibri" panose="020F0502020204030204" pitchFamily="34" charset="0"/>
                <a:ea typeface="Malgun Gothic" panose="020B0503020000020004" pitchFamily="34" charset="-127"/>
                <a:cs typeface="Times New Roman" panose="02020603050405020304" pitchFamily="18" charset="0"/>
              </a:rPr>
              <a:t> (PCA) for Large Data Sets with Parallel Data Summarization; iii) Parallel algorithm for DNA sequence. OpenMP, </a:t>
            </a:r>
            <a:r>
              <a:rPr lang="en-US" sz="3400" i="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Message Passing Interface (</a:t>
            </a:r>
            <a:r>
              <a:rPr lang="en-US" sz="3400" dirty="0">
                <a:effectLst/>
                <a:latin typeface="Calibri" panose="020F0502020204030204" pitchFamily="34" charset="0"/>
                <a:ea typeface="Malgun Gothic" panose="020B0503020000020004" pitchFamily="34" charset="-127"/>
                <a:cs typeface="Times New Roman" panose="02020603050405020304" pitchFamily="18" charset="0"/>
              </a:rPr>
              <a:t>MPI) and </a:t>
            </a:r>
            <a:r>
              <a:rPr lang="en-US" sz="3400" dirty="0" err="1">
                <a:effectLst/>
                <a:latin typeface="Calibri" panose="020F0502020204030204" pitchFamily="34" charset="0"/>
                <a:ea typeface="Malgun Gothic" panose="020B0503020000020004" pitchFamily="34" charset="-127"/>
                <a:cs typeface="Times New Roman" panose="02020603050405020304" pitchFamily="18" charset="0"/>
              </a:rPr>
              <a:t>OpenACC</a:t>
            </a:r>
            <a:r>
              <a:rPr lang="en-US" sz="3400" dirty="0">
                <a:effectLst/>
                <a:latin typeface="Calibri" panose="020F0502020204030204" pitchFamily="34" charset="0"/>
                <a:ea typeface="Malgun Gothic" panose="020B0503020000020004" pitchFamily="34" charset="-127"/>
                <a:cs typeface="Times New Roman" panose="02020603050405020304" pitchFamily="18" charset="0"/>
              </a:rPr>
              <a:t> are going to be used to implement the algorithms. </a:t>
            </a:r>
          </a:p>
          <a:p>
            <a:endParaRPr lang="en-US" dirty="0"/>
          </a:p>
        </p:txBody>
      </p:sp>
      <p:sp>
        <p:nvSpPr>
          <p:cNvPr id="3" name="TextBox 2">
            <a:extLst>
              <a:ext uri="{FF2B5EF4-FFF2-40B4-BE49-F238E27FC236}">
                <a16:creationId xmlns:a16="http://schemas.microsoft.com/office/drawing/2014/main" id="{1C6AD258-7C1B-3E64-41C5-BC9A6E5469A6}"/>
              </a:ext>
            </a:extLst>
          </p:cNvPr>
          <p:cNvSpPr txBox="1"/>
          <p:nvPr/>
        </p:nvSpPr>
        <p:spPr>
          <a:xfrm>
            <a:off x="16971815" y="21119441"/>
            <a:ext cx="7315200" cy="1138773"/>
          </a:xfrm>
          <a:prstGeom prst="rect">
            <a:avLst/>
          </a:prstGeom>
          <a:noFill/>
        </p:spPr>
        <p:txBody>
          <a:bodyPr wrap="square">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TotalTime>
  <Words>961</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Times New Roman</vt:lpstr>
      <vt:lpstr>Calibri</vt:lpstr>
      <vt:lpstr>Sana</vt:lpstr>
      <vt:lpstr>Open Sans</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sungbum Hong</cp:lastModifiedBy>
  <cp:revision>5</cp:revision>
  <cp:lastPrinted>2024-10-03T23:40:46Z</cp:lastPrinted>
  <dcterms:modified xsi:type="dcterms:W3CDTF">2024-10-04T00:20:59Z</dcterms:modified>
</cp:coreProperties>
</file>