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4"/>
  </p:notesMasterIdLst>
  <p:sldIdLst>
    <p:sldId id="256" r:id="rId3"/>
  </p:sldIdLst>
  <p:sldSz cx="32918400" cy="41148000"/>
  <p:notesSz cx="6858000" cy="9144000"/>
  <p:embeddedFontLst>
    <p:embeddedFont>
      <p:font typeface="Calibri" panose="020F0502020204030204" pitchFamily="34" charset="0"/>
      <p:regular r:id="rId5"/>
      <p:bold r:id="rId6"/>
      <p:italic r:id="rId7"/>
      <p:boldItalic r:id="rId8"/>
    </p:embeddedFont>
    <p:embeddedFont>
      <p:font typeface="Open Sans" panose="020B0606030504020204" pitchFamily="34"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2960">
          <p15:clr>
            <a:srgbClr val="747775"/>
          </p15:clr>
        </p15:guide>
        <p15:guide id="2" pos="1036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94"/>
    <p:restoredTop sz="94705"/>
  </p:normalViewPr>
  <p:slideViewPr>
    <p:cSldViewPr snapToGrid="0">
      <p:cViewPr>
        <p:scale>
          <a:sx n="58" d="100"/>
          <a:sy n="58" d="100"/>
        </p:scale>
        <p:origin x="64" y="176"/>
      </p:cViewPr>
      <p:guideLst>
        <p:guide orient="horz" pos="12960"/>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font" Target="fonts/font3.fntdata"/><Relationship Id="rId12"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theme" Target="theme/theme1.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57721" y="685800"/>
            <a:ext cx="2743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06dbd1dc38_3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27" name="Google Shape;127;g306dbd1dc38_3_75:notes"/>
          <p:cNvSpPr>
            <a:spLocks noGrp="1" noRot="1" noChangeAspect="1"/>
          </p:cNvSpPr>
          <p:nvPr>
            <p:ph type="sldImg" idx="2"/>
          </p:nvPr>
        </p:nvSpPr>
        <p:spPr>
          <a:xfrm>
            <a:off x="2057400" y="685800"/>
            <a:ext cx="2743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122150" y="5956600"/>
            <a:ext cx="30674100" cy="16420800"/>
          </a:xfrm>
          <a:prstGeom prst="rect">
            <a:avLst/>
          </a:prstGeom>
        </p:spPr>
        <p:txBody>
          <a:bodyPr spcFirstLastPara="1" wrap="square" lIns="463225" tIns="463225" rIns="463225" bIns="463225" anchor="b" anchorCtr="0">
            <a:normAutofit/>
          </a:bodyPr>
          <a:lstStyle>
            <a:lvl1pPr lvl="0" algn="ctr">
              <a:spcBef>
                <a:spcPts val="0"/>
              </a:spcBef>
              <a:spcAft>
                <a:spcPts val="0"/>
              </a:spcAft>
              <a:buSzPts val="26300"/>
              <a:buNone/>
              <a:defRPr sz="26300"/>
            </a:lvl1pPr>
            <a:lvl2pPr lvl="1" algn="ctr">
              <a:spcBef>
                <a:spcPts val="0"/>
              </a:spcBef>
              <a:spcAft>
                <a:spcPts val="0"/>
              </a:spcAft>
              <a:buSzPts val="26300"/>
              <a:buNone/>
              <a:defRPr sz="26300"/>
            </a:lvl2pPr>
            <a:lvl3pPr lvl="2" algn="ctr">
              <a:spcBef>
                <a:spcPts val="0"/>
              </a:spcBef>
              <a:spcAft>
                <a:spcPts val="0"/>
              </a:spcAft>
              <a:buSzPts val="26300"/>
              <a:buNone/>
              <a:defRPr sz="26300"/>
            </a:lvl3pPr>
            <a:lvl4pPr lvl="3" algn="ctr">
              <a:spcBef>
                <a:spcPts val="0"/>
              </a:spcBef>
              <a:spcAft>
                <a:spcPts val="0"/>
              </a:spcAft>
              <a:buSzPts val="26300"/>
              <a:buNone/>
              <a:defRPr sz="26300"/>
            </a:lvl4pPr>
            <a:lvl5pPr lvl="4" algn="ctr">
              <a:spcBef>
                <a:spcPts val="0"/>
              </a:spcBef>
              <a:spcAft>
                <a:spcPts val="0"/>
              </a:spcAft>
              <a:buSzPts val="26300"/>
              <a:buNone/>
              <a:defRPr sz="26300"/>
            </a:lvl5pPr>
            <a:lvl6pPr lvl="5" algn="ctr">
              <a:spcBef>
                <a:spcPts val="0"/>
              </a:spcBef>
              <a:spcAft>
                <a:spcPts val="0"/>
              </a:spcAft>
              <a:buSzPts val="26300"/>
              <a:buNone/>
              <a:defRPr sz="26300"/>
            </a:lvl6pPr>
            <a:lvl7pPr lvl="6" algn="ctr">
              <a:spcBef>
                <a:spcPts val="0"/>
              </a:spcBef>
              <a:spcAft>
                <a:spcPts val="0"/>
              </a:spcAft>
              <a:buSzPts val="26300"/>
              <a:buNone/>
              <a:defRPr sz="26300"/>
            </a:lvl7pPr>
            <a:lvl8pPr lvl="7" algn="ctr">
              <a:spcBef>
                <a:spcPts val="0"/>
              </a:spcBef>
              <a:spcAft>
                <a:spcPts val="0"/>
              </a:spcAft>
              <a:buSzPts val="26300"/>
              <a:buNone/>
              <a:defRPr sz="26300"/>
            </a:lvl8pPr>
            <a:lvl9pPr lvl="8" algn="ctr">
              <a:spcBef>
                <a:spcPts val="0"/>
              </a:spcBef>
              <a:spcAft>
                <a:spcPts val="0"/>
              </a:spcAft>
              <a:buSzPts val="26300"/>
              <a:buNone/>
              <a:defRPr sz="26300"/>
            </a:lvl9pPr>
          </a:lstStyle>
          <a:p>
            <a:endParaRPr/>
          </a:p>
        </p:txBody>
      </p:sp>
      <p:sp>
        <p:nvSpPr>
          <p:cNvPr id="11" name="Google Shape;11;p2"/>
          <p:cNvSpPr txBox="1">
            <a:spLocks noGrp="1"/>
          </p:cNvSpPr>
          <p:nvPr>
            <p:ph type="subTitle" idx="1"/>
          </p:nvPr>
        </p:nvSpPr>
        <p:spPr>
          <a:xfrm>
            <a:off x="1122120" y="22673000"/>
            <a:ext cx="30674100" cy="6340800"/>
          </a:xfrm>
          <a:prstGeom prst="rect">
            <a:avLst/>
          </a:prstGeom>
        </p:spPr>
        <p:txBody>
          <a:bodyPr spcFirstLastPara="1" wrap="square" lIns="463225" tIns="463225" rIns="463225" bIns="463225" anchor="t" anchorCtr="0">
            <a:normAutofit/>
          </a:bodyPr>
          <a:lstStyle>
            <a:lvl1pPr lvl="0" algn="ctr">
              <a:lnSpc>
                <a:spcPct val="100000"/>
              </a:lnSpc>
              <a:spcBef>
                <a:spcPts val="0"/>
              </a:spcBef>
              <a:spcAft>
                <a:spcPts val="0"/>
              </a:spcAft>
              <a:buSzPts val="14200"/>
              <a:buNone/>
              <a:defRPr sz="14200"/>
            </a:lvl1pPr>
            <a:lvl2pPr lvl="1" algn="ctr">
              <a:lnSpc>
                <a:spcPct val="100000"/>
              </a:lnSpc>
              <a:spcBef>
                <a:spcPts val="0"/>
              </a:spcBef>
              <a:spcAft>
                <a:spcPts val="0"/>
              </a:spcAft>
              <a:buSzPts val="14200"/>
              <a:buNone/>
              <a:defRPr sz="14200"/>
            </a:lvl2pPr>
            <a:lvl3pPr lvl="2" algn="ctr">
              <a:lnSpc>
                <a:spcPct val="100000"/>
              </a:lnSpc>
              <a:spcBef>
                <a:spcPts val="0"/>
              </a:spcBef>
              <a:spcAft>
                <a:spcPts val="0"/>
              </a:spcAft>
              <a:buSzPts val="14200"/>
              <a:buNone/>
              <a:defRPr sz="14200"/>
            </a:lvl3pPr>
            <a:lvl4pPr lvl="3" algn="ctr">
              <a:lnSpc>
                <a:spcPct val="100000"/>
              </a:lnSpc>
              <a:spcBef>
                <a:spcPts val="0"/>
              </a:spcBef>
              <a:spcAft>
                <a:spcPts val="0"/>
              </a:spcAft>
              <a:buSzPts val="14200"/>
              <a:buNone/>
              <a:defRPr sz="14200"/>
            </a:lvl4pPr>
            <a:lvl5pPr lvl="4" algn="ctr">
              <a:lnSpc>
                <a:spcPct val="100000"/>
              </a:lnSpc>
              <a:spcBef>
                <a:spcPts val="0"/>
              </a:spcBef>
              <a:spcAft>
                <a:spcPts val="0"/>
              </a:spcAft>
              <a:buSzPts val="14200"/>
              <a:buNone/>
              <a:defRPr sz="14200"/>
            </a:lvl5pPr>
            <a:lvl6pPr lvl="5" algn="ctr">
              <a:lnSpc>
                <a:spcPct val="100000"/>
              </a:lnSpc>
              <a:spcBef>
                <a:spcPts val="0"/>
              </a:spcBef>
              <a:spcAft>
                <a:spcPts val="0"/>
              </a:spcAft>
              <a:buSzPts val="14200"/>
              <a:buNone/>
              <a:defRPr sz="14200"/>
            </a:lvl6pPr>
            <a:lvl7pPr lvl="6" algn="ctr">
              <a:lnSpc>
                <a:spcPct val="100000"/>
              </a:lnSpc>
              <a:spcBef>
                <a:spcPts val="0"/>
              </a:spcBef>
              <a:spcAft>
                <a:spcPts val="0"/>
              </a:spcAft>
              <a:buSzPts val="14200"/>
              <a:buNone/>
              <a:defRPr sz="14200"/>
            </a:lvl7pPr>
            <a:lvl8pPr lvl="7" algn="ctr">
              <a:lnSpc>
                <a:spcPct val="100000"/>
              </a:lnSpc>
              <a:spcBef>
                <a:spcPts val="0"/>
              </a:spcBef>
              <a:spcAft>
                <a:spcPts val="0"/>
              </a:spcAft>
              <a:buSzPts val="14200"/>
              <a:buNone/>
              <a:defRPr sz="14200"/>
            </a:lvl8pPr>
            <a:lvl9pPr lvl="8" algn="ctr">
              <a:lnSpc>
                <a:spcPct val="100000"/>
              </a:lnSpc>
              <a:spcBef>
                <a:spcPts val="0"/>
              </a:spcBef>
              <a:spcAft>
                <a:spcPts val="0"/>
              </a:spcAft>
              <a:buSzPts val="14200"/>
              <a:buNone/>
              <a:defRPr sz="14200"/>
            </a:lvl9pPr>
          </a:lstStyle>
          <a:p>
            <a:endParaRPr/>
          </a:p>
        </p:txBody>
      </p:sp>
      <p:sp>
        <p:nvSpPr>
          <p:cNvPr id="12" name="Google Shape;12;p2"/>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122120" y="8849000"/>
            <a:ext cx="30674100" cy="15708000"/>
          </a:xfrm>
          <a:prstGeom prst="rect">
            <a:avLst/>
          </a:prstGeom>
        </p:spPr>
        <p:txBody>
          <a:bodyPr spcFirstLastPara="1" wrap="square" lIns="463225" tIns="463225" rIns="463225" bIns="463225" anchor="b" anchorCtr="0">
            <a:normAutofit/>
          </a:bodyPr>
          <a:lstStyle>
            <a:lvl1pPr lvl="0" algn="ctr">
              <a:spcBef>
                <a:spcPts val="0"/>
              </a:spcBef>
              <a:spcAft>
                <a:spcPts val="0"/>
              </a:spcAft>
              <a:buSzPts val="60800"/>
              <a:buNone/>
              <a:defRPr sz="60800"/>
            </a:lvl1pPr>
            <a:lvl2pPr lvl="1" algn="ctr">
              <a:spcBef>
                <a:spcPts val="0"/>
              </a:spcBef>
              <a:spcAft>
                <a:spcPts val="0"/>
              </a:spcAft>
              <a:buSzPts val="60800"/>
              <a:buNone/>
              <a:defRPr sz="60800"/>
            </a:lvl2pPr>
            <a:lvl3pPr lvl="2" algn="ctr">
              <a:spcBef>
                <a:spcPts val="0"/>
              </a:spcBef>
              <a:spcAft>
                <a:spcPts val="0"/>
              </a:spcAft>
              <a:buSzPts val="60800"/>
              <a:buNone/>
              <a:defRPr sz="60800"/>
            </a:lvl3pPr>
            <a:lvl4pPr lvl="3" algn="ctr">
              <a:spcBef>
                <a:spcPts val="0"/>
              </a:spcBef>
              <a:spcAft>
                <a:spcPts val="0"/>
              </a:spcAft>
              <a:buSzPts val="60800"/>
              <a:buNone/>
              <a:defRPr sz="60800"/>
            </a:lvl4pPr>
            <a:lvl5pPr lvl="4" algn="ctr">
              <a:spcBef>
                <a:spcPts val="0"/>
              </a:spcBef>
              <a:spcAft>
                <a:spcPts val="0"/>
              </a:spcAft>
              <a:buSzPts val="60800"/>
              <a:buNone/>
              <a:defRPr sz="60800"/>
            </a:lvl5pPr>
            <a:lvl6pPr lvl="5" algn="ctr">
              <a:spcBef>
                <a:spcPts val="0"/>
              </a:spcBef>
              <a:spcAft>
                <a:spcPts val="0"/>
              </a:spcAft>
              <a:buSzPts val="60800"/>
              <a:buNone/>
              <a:defRPr sz="60800"/>
            </a:lvl6pPr>
            <a:lvl7pPr lvl="6" algn="ctr">
              <a:spcBef>
                <a:spcPts val="0"/>
              </a:spcBef>
              <a:spcAft>
                <a:spcPts val="0"/>
              </a:spcAft>
              <a:buSzPts val="60800"/>
              <a:buNone/>
              <a:defRPr sz="60800"/>
            </a:lvl7pPr>
            <a:lvl8pPr lvl="7" algn="ctr">
              <a:spcBef>
                <a:spcPts val="0"/>
              </a:spcBef>
              <a:spcAft>
                <a:spcPts val="0"/>
              </a:spcAft>
              <a:buSzPts val="60800"/>
              <a:buNone/>
              <a:defRPr sz="60800"/>
            </a:lvl8pPr>
            <a:lvl9pPr lvl="8" algn="ctr">
              <a:spcBef>
                <a:spcPts val="0"/>
              </a:spcBef>
              <a:spcAft>
                <a:spcPts val="0"/>
              </a:spcAft>
              <a:buSzPts val="60800"/>
              <a:buNone/>
              <a:defRPr sz="60800"/>
            </a:lvl9pPr>
          </a:lstStyle>
          <a:p>
            <a:r>
              <a:t>xx%</a:t>
            </a:r>
          </a:p>
        </p:txBody>
      </p:sp>
      <p:sp>
        <p:nvSpPr>
          <p:cNvPr id="46" name="Google Shape;46;p11"/>
          <p:cNvSpPr txBox="1">
            <a:spLocks noGrp="1"/>
          </p:cNvSpPr>
          <p:nvPr>
            <p:ph type="body" idx="1"/>
          </p:nvPr>
        </p:nvSpPr>
        <p:spPr>
          <a:xfrm>
            <a:off x="1122120" y="25217800"/>
            <a:ext cx="30674100" cy="10406400"/>
          </a:xfrm>
          <a:prstGeom prst="rect">
            <a:avLst/>
          </a:prstGeom>
        </p:spPr>
        <p:txBody>
          <a:bodyPr spcFirstLastPara="1" wrap="square" lIns="463225" tIns="463225" rIns="463225" bIns="463225" anchor="t" anchorCtr="0">
            <a:normAutofit/>
          </a:bodyPr>
          <a:lstStyle>
            <a:lvl1pPr marL="457200" lvl="0" indent="-806450" algn="ctr">
              <a:spcBef>
                <a:spcPts val="0"/>
              </a:spcBef>
              <a:spcAft>
                <a:spcPts val="0"/>
              </a:spcAft>
              <a:buSzPts val="9100"/>
              <a:buChar char="●"/>
              <a:defRPr/>
            </a:lvl1pPr>
            <a:lvl2pPr marL="914400" lvl="1" indent="-679450" algn="ctr">
              <a:spcBef>
                <a:spcPts val="0"/>
              </a:spcBef>
              <a:spcAft>
                <a:spcPts val="0"/>
              </a:spcAft>
              <a:buSzPts val="7100"/>
              <a:buChar char="○"/>
              <a:defRPr/>
            </a:lvl2pPr>
            <a:lvl3pPr marL="1371600" lvl="2" indent="-679450" algn="ctr">
              <a:spcBef>
                <a:spcPts val="0"/>
              </a:spcBef>
              <a:spcAft>
                <a:spcPts val="0"/>
              </a:spcAft>
              <a:buSzPts val="7100"/>
              <a:buChar char="■"/>
              <a:defRPr/>
            </a:lvl3pPr>
            <a:lvl4pPr marL="1828800" lvl="3" indent="-679450" algn="ctr">
              <a:spcBef>
                <a:spcPts val="0"/>
              </a:spcBef>
              <a:spcAft>
                <a:spcPts val="0"/>
              </a:spcAft>
              <a:buSzPts val="7100"/>
              <a:buChar char="●"/>
              <a:defRPr/>
            </a:lvl4pPr>
            <a:lvl5pPr marL="2286000" lvl="4" indent="-679450" algn="ctr">
              <a:spcBef>
                <a:spcPts val="0"/>
              </a:spcBef>
              <a:spcAft>
                <a:spcPts val="0"/>
              </a:spcAft>
              <a:buSzPts val="7100"/>
              <a:buChar char="○"/>
              <a:defRPr/>
            </a:lvl5pPr>
            <a:lvl6pPr marL="2743200" lvl="5" indent="-679450" algn="ctr">
              <a:spcBef>
                <a:spcPts val="0"/>
              </a:spcBef>
              <a:spcAft>
                <a:spcPts val="0"/>
              </a:spcAft>
              <a:buSzPts val="7100"/>
              <a:buChar char="■"/>
              <a:defRPr/>
            </a:lvl6pPr>
            <a:lvl7pPr marL="3200400" lvl="6" indent="-679450" algn="ctr">
              <a:spcBef>
                <a:spcPts val="0"/>
              </a:spcBef>
              <a:spcAft>
                <a:spcPts val="0"/>
              </a:spcAft>
              <a:buSzPts val="7100"/>
              <a:buChar char="●"/>
              <a:defRPr/>
            </a:lvl7pPr>
            <a:lvl8pPr marL="3657600" lvl="7" indent="-679450" algn="ctr">
              <a:spcBef>
                <a:spcPts val="0"/>
              </a:spcBef>
              <a:spcAft>
                <a:spcPts val="0"/>
              </a:spcAft>
              <a:buSzPts val="7100"/>
              <a:buChar char="○"/>
              <a:defRPr/>
            </a:lvl8pPr>
            <a:lvl9pPr marL="4114800" lvl="8" indent="-679450" algn="ctr">
              <a:spcBef>
                <a:spcPts val="0"/>
              </a:spcBef>
              <a:spcAft>
                <a:spcPts val="0"/>
              </a:spcAft>
              <a:buSzPts val="7100"/>
              <a:buChar char="■"/>
              <a:defRPr/>
            </a:lvl9pPr>
          </a:lstStyle>
          <a:p>
            <a:endParaRPr/>
          </a:p>
        </p:txBody>
      </p:sp>
      <p:sp>
        <p:nvSpPr>
          <p:cNvPr id="47" name="Google Shape;47;p11"/>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2468880" y="6734179"/>
            <a:ext cx="27980550" cy="14325750"/>
          </a:xfrm>
          <a:prstGeom prst="rect">
            <a:avLst/>
          </a:prstGeom>
          <a:noFill/>
          <a:ln>
            <a:noFill/>
          </a:ln>
        </p:spPr>
        <p:txBody>
          <a:bodyPr spcFirstLastPara="1" wrap="square" lIns="129525" tIns="64750" rIns="129525" bIns="64750" anchor="b" anchorCtr="0">
            <a:normAutofit/>
          </a:bodyPr>
          <a:lstStyle>
            <a:lvl1pPr lvl="0" algn="ctr">
              <a:lnSpc>
                <a:spcPct val="90000"/>
              </a:lnSpc>
              <a:spcBef>
                <a:spcPts val="0"/>
              </a:spcBef>
              <a:spcAft>
                <a:spcPts val="0"/>
              </a:spcAft>
              <a:buClr>
                <a:schemeClr val="dk1"/>
              </a:buClr>
              <a:buSzPts val="27200"/>
              <a:buFont typeface="Calibri"/>
              <a:buNone/>
              <a:defRPr sz="27200"/>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58" name="Google Shape;58;p14"/>
          <p:cNvSpPr txBox="1">
            <a:spLocks noGrp="1"/>
          </p:cNvSpPr>
          <p:nvPr>
            <p:ph type="subTitle" idx="1"/>
          </p:nvPr>
        </p:nvSpPr>
        <p:spPr>
          <a:xfrm>
            <a:off x="4114800" y="21612229"/>
            <a:ext cx="24688800" cy="9934500"/>
          </a:xfrm>
          <a:prstGeom prst="rect">
            <a:avLst/>
          </a:prstGeom>
          <a:noFill/>
          <a:ln>
            <a:noFill/>
          </a:ln>
        </p:spPr>
        <p:txBody>
          <a:bodyPr spcFirstLastPara="1" wrap="square" lIns="129525" tIns="64750" rIns="129525" bIns="64750" anchor="t" anchorCtr="0">
            <a:normAutofit/>
          </a:bodyPr>
          <a:lstStyle>
            <a:lvl1pPr lvl="0" algn="ctr">
              <a:lnSpc>
                <a:spcPct val="90000"/>
              </a:lnSpc>
              <a:spcBef>
                <a:spcPts val="4500"/>
              </a:spcBef>
              <a:spcAft>
                <a:spcPts val="0"/>
              </a:spcAft>
              <a:buClr>
                <a:schemeClr val="dk1"/>
              </a:buClr>
              <a:buSzPts val="10900"/>
              <a:buNone/>
              <a:defRPr sz="10900"/>
            </a:lvl1pPr>
            <a:lvl2pPr lvl="1" algn="ctr">
              <a:lnSpc>
                <a:spcPct val="90000"/>
              </a:lnSpc>
              <a:spcBef>
                <a:spcPts val="2300"/>
              </a:spcBef>
              <a:spcAft>
                <a:spcPts val="0"/>
              </a:spcAft>
              <a:buClr>
                <a:schemeClr val="dk1"/>
              </a:buClr>
              <a:buSzPts val="9100"/>
              <a:buNone/>
              <a:defRPr sz="9100"/>
            </a:lvl2pPr>
            <a:lvl3pPr lvl="2" algn="ctr">
              <a:lnSpc>
                <a:spcPct val="90000"/>
              </a:lnSpc>
              <a:spcBef>
                <a:spcPts val="2300"/>
              </a:spcBef>
              <a:spcAft>
                <a:spcPts val="0"/>
              </a:spcAft>
              <a:buClr>
                <a:schemeClr val="dk1"/>
              </a:buClr>
              <a:buSzPts val="8200"/>
              <a:buNone/>
              <a:defRPr sz="8200"/>
            </a:lvl3pPr>
            <a:lvl4pPr lvl="3" algn="ctr">
              <a:lnSpc>
                <a:spcPct val="90000"/>
              </a:lnSpc>
              <a:spcBef>
                <a:spcPts val="2300"/>
              </a:spcBef>
              <a:spcAft>
                <a:spcPts val="0"/>
              </a:spcAft>
              <a:buClr>
                <a:schemeClr val="dk1"/>
              </a:buClr>
              <a:buSzPts val="7300"/>
              <a:buNone/>
              <a:defRPr sz="7300"/>
            </a:lvl4pPr>
            <a:lvl5pPr lvl="4" algn="ctr">
              <a:lnSpc>
                <a:spcPct val="90000"/>
              </a:lnSpc>
              <a:spcBef>
                <a:spcPts val="2300"/>
              </a:spcBef>
              <a:spcAft>
                <a:spcPts val="0"/>
              </a:spcAft>
              <a:buClr>
                <a:schemeClr val="dk1"/>
              </a:buClr>
              <a:buSzPts val="7300"/>
              <a:buNone/>
              <a:defRPr sz="7300"/>
            </a:lvl5pPr>
            <a:lvl6pPr lvl="5" algn="ctr">
              <a:lnSpc>
                <a:spcPct val="90000"/>
              </a:lnSpc>
              <a:spcBef>
                <a:spcPts val="2300"/>
              </a:spcBef>
              <a:spcAft>
                <a:spcPts val="0"/>
              </a:spcAft>
              <a:buClr>
                <a:schemeClr val="dk1"/>
              </a:buClr>
              <a:buSzPts val="7300"/>
              <a:buNone/>
              <a:defRPr sz="7300"/>
            </a:lvl6pPr>
            <a:lvl7pPr lvl="6" algn="ctr">
              <a:lnSpc>
                <a:spcPct val="90000"/>
              </a:lnSpc>
              <a:spcBef>
                <a:spcPts val="2300"/>
              </a:spcBef>
              <a:spcAft>
                <a:spcPts val="0"/>
              </a:spcAft>
              <a:buClr>
                <a:schemeClr val="dk1"/>
              </a:buClr>
              <a:buSzPts val="7300"/>
              <a:buNone/>
              <a:defRPr sz="7300"/>
            </a:lvl7pPr>
            <a:lvl8pPr lvl="7" algn="ctr">
              <a:lnSpc>
                <a:spcPct val="90000"/>
              </a:lnSpc>
              <a:spcBef>
                <a:spcPts val="2300"/>
              </a:spcBef>
              <a:spcAft>
                <a:spcPts val="0"/>
              </a:spcAft>
              <a:buClr>
                <a:schemeClr val="dk1"/>
              </a:buClr>
              <a:buSzPts val="7300"/>
              <a:buNone/>
              <a:defRPr sz="7300"/>
            </a:lvl8pPr>
            <a:lvl9pPr lvl="8" algn="ctr">
              <a:lnSpc>
                <a:spcPct val="90000"/>
              </a:lnSpc>
              <a:spcBef>
                <a:spcPts val="2300"/>
              </a:spcBef>
              <a:spcAft>
                <a:spcPts val="0"/>
              </a:spcAft>
              <a:buClr>
                <a:schemeClr val="dk1"/>
              </a:buClr>
              <a:buSzPts val="7300"/>
              <a:buNone/>
              <a:defRPr sz="7300"/>
            </a:lvl9pPr>
          </a:lstStyle>
          <a:p>
            <a:endParaRPr/>
          </a:p>
        </p:txBody>
      </p:sp>
      <p:sp>
        <p:nvSpPr>
          <p:cNvPr id="59" name="Google Shape;59;p14"/>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60" name="Google Shape;60;p14"/>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61" name="Google Shape;61;p14"/>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2263140" y="2190759"/>
            <a:ext cx="28392300" cy="7953375"/>
          </a:xfrm>
          <a:prstGeom prst="rect">
            <a:avLst/>
          </a:prstGeom>
          <a:noFill/>
          <a:ln>
            <a:noFill/>
          </a:ln>
        </p:spPr>
        <p:txBody>
          <a:bodyPr spcFirstLastPara="1" wrap="square" lIns="129525" tIns="64750" rIns="129525" bIns="64750" anchor="ctr" anchorCtr="0">
            <a:normAutofit/>
          </a:bodyPr>
          <a:lstStyle>
            <a:lvl1pPr lvl="0" algn="l">
              <a:lnSpc>
                <a:spcPct val="90000"/>
              </a:lnSpc>
              <a:spcBef>
                <a:spcPts val="0"/>
              </a:spcBef>
              <a:spcAft>
                <a:spcPts val="0"/>
              </a:spcAft>
              <a:buClr>
                <a:schemeClr val="dk1"/>
              </a:buClr>
              <a:buSzPts val="26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64" name="Google Shape;64;p15"/>
          <p:cNvSpPr txBox="1">
            <a:spLocks noGrp="1"/>
          </p:cNvSpPr>
          <p:nvPr>
            <p:ph type="body" idx="1"/>
          </p:nvPr>
        </p:nvSpPr>
        <p:spPr>
          <a:xfrm>
            <a:off x="2263140" y="10953750"/>
            <a:ext cx="28392300" cy="26107875"/>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65" name="Google Shape;65;p15"/>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66" name="Google Shape;66;p15"/>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67" name="Google Shape;67;p15"/>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2245996" y="10258439"/>
            <a:ext cx="28392300" cy="17116500"/>
          </a:xfrm>
          <a:prstGeom prst="rect">
            <a:avLst/>
          </a:prstGeom>
          <a:noFill/>
          <a:ln>
            <a:noFill/>
          </a:ln>
        </p:spPr>
        <p:txBody>
          <a:bodyPr spcFirstLastPara="1" wrap="square" lIns="129525" tIns="64750" rIns="129525" bIns="64750" anchor="b" anchorCtr="0">
            <a:normAutofit/>
          </a:bodyPr>
          <a:lstStyle>
            <a:lvl1pPr lvl="0" algn="l">
              <a:lnSpc>
                <a:spcPct val="90000"/>
              </a:lnSpc>
              <a:spcBef>
                <a:spcPts val="0"/>
              </a:spcBef>
              <a:spcAft>
                <a:spcPts val="0"/>
              </a:spcAft>
              <a:buClr>
                <a:schemeClr val="dk1"/>
              </a:buClr>
              <a:buSzPts val="27200"/>
              <a:buFont typeface="Calibri"/>
              <a:buNone/>
              <a:defRPr sz="27200"/>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70" name="Google Shape;70;p16"/>
          <p:cNvSpPr txBox="1">
            <a:spLocks noGrp="1"/>
          </p:cNvSpPr>
          <p:nvPr>
            <p:ph type="body" idx="1"/>
          </p:nvPr>
        </p:nvSpPr>
        <p:spPr>
          <a:xfrm>
            <a:off x="2245996" y="27536789"/>
            <a:ext cx="28392300" cy="9001125"/>
          </a:xfrm>
          <a:prstGeom prst="rect">
            <a:avLst/>
          </a:prstGeom>
          <a:noFill/>
          <a:ln>
            <a:noFill/>
          </a:ln>
        </p:spPr>
        <p:txBody>
          <a:bodyPr spcFirstLastPara="1" wrap="square" lIns="129525" tIns="64750" rIns="129525" bIns="64750" anchor="t" anchorCtr="0">
            <a:normAutofit/>
          </a:bodyPr>
          <a:lstStyle>
            <a:lvl1pPr marL="457200" lvl="0" indent="-228600" algn="l">
              <a:lnSpc>
                <a:spcPct val="90000"/>
              </a:lnSpc>
              <a:spcBef>
                <a:spcPts val="4500"/>
              </a:spcBef>
              <a:spcAft>
                <a:spcPts val="0"/>
              </a:spcAft>
              <a:buClr>
                <a:schemeClr val="dk1"/>
              </a:buClr>
              <a:buSzPts val="10900"/>
              <a:buNone/>
              <a:defRPr sz="10900">
                <a:solidFill>
                  <a:schemeClr val="dk1"/>
                </a:solidFill>
              </a:defRPr>
            </a:lvl1pPr>
            <a:lvl2pPr marL="914400" lvl="1" indent="-228600" algn="l">
              <a:lnSpc>
                <a:spcPct val="90000"/>
              </a:lnSpc>
              <a:spcBef>
                <a:spcPts val="2300"/>
              </a:spcBef>
              <a:spcAft>
                <a:spcPts val="0"/>
              </a:spcAft>
              <a:buClr>
                <a:srgbClr val="888888"/>
              </a:buClr>
              <a:buSzPts val="9100"/>
              <a:buNone/>
              <a:defRPr sz="9100">
                <a:solidFill>
                  <a:srgbClr val="888888"/>
                </a:solidFill>
              </a:defRPr>
            </a:lvl2pPr>
            <a:lvl3pPr marL="1371600" lvl="2" indent="-228600" algn="l">
              <a:lnSpc>
                <a:spcPct val="90000"/>
              </a:lnSpc>
              <a:spcBef>
                <a:spcPts val="2300"/>
              </a:spcBef>
              <a:spcAft>
                <a:spcPts val="0"/>
              </a:spcAft>
              <a:buClr>
                <a:srgbClr val="888888"/>
              </a:buClr>
              <a:buSzPts val="8200"/>
              <a:buNone/>
              <a:defRPr sz="8200">
                <a:solidFill>
                  <a:srgbClr val="888888"/>
                </a:solidFill>
              </a:defRPr>
            </a:lvl3pPr>
            <a:lvl4pPr marL="1828800" lvl="3" indent="-228600" algn="l">
              <a:lnSpc>
                <a:spcPct val="90000"/>
              </a:lnSpc>
              <a:spcBef>
                <a:spcPts val="2300"/>
              </a:spcBef>
              <a:spcAft>
                <a:spcPts val="0"/>
              </a:spcAft>
              <a:buClr>
                <a:srgbClr val="888888"/>
              </a:buClr>
              <a:buSzPts val="7300"/>
              <a:buNone/>
              <a:defRPr sz="7300">
                <a:solidFill>
                  <a:srgbClr val="888888"/>
                </a:solidFill>
              </a:defRPr>
            </a:lvl4pPr>
            <a:lvl5pPr marL="2286000" lvl="4" indent="-228600" algn="l">
              <a:lnSpc>
                <a:spcPct val="90000"/>
              </a:lnSpc>
              <a:spcBef>
                <a:spcPts val="2300"/>
              </a:spcBef>
              <a:spcAft>
                <a:spcPts val="0"/>
              </a:spcAft>
              <a:buClr>
                <a:srgbClr val="888888"/>
              </a:buClr>
              <a:buSzPts val="7300"/>
              <a:buNone/>
              <a:defRPr sz="7300">
                <a:solidFill>
                  <a:srgbClr val="888888"/>
                </a:solidFill>
              </a:defRPr>
            </a:lvl5pPr>
            <a:lvl6pPr marL="2743200" lvl="5" indent="-228600" algn="l">
              <a:lnSpc>
                <a:spcPct val="90000"/>
              </a:lnSpc>
              <a:spcBef>
                <a:spcPts val="2300"/>
              </a:spcBef>
              <a:spcAft>
                <a:spcPts val="0"/>
              </a:spcAft>
              <a:buClr>
                <a:srgbClr val="888888"/>
              </a:buClr>
              <a:buSzPts val="7300"/>
              <a:buNone/>
              <a:defRPr sz="7300">
                <a:solidFill>
                  <a:srgbClr val="888888"/>
                </a:solidFill>
              </a:defRPr>
            </a:lvl6pPr>
            <a:lvl7pPr marL="3200400" lvl="6" indent="-228600" algn="l">
              <a:lnSpc>
                <a:spcPct val="90000"/>
              </a:lnSpc>
              <a:spcBef>
                <a:spcPts val="2300"/>
              </a:spcBef>
              <a:spcAft>
                <a:spcPts val="0"/>
              </a:spcAft>
              <a:buClr>
                <a:srgbClr val="888888"/>
              </a:buClr>
              <a:buSzPts val="7300"/>
              <a:buNone/>
              <a:defRPr sz="7300">
                <a:solidFill>
                  <a:srgbClr val="888888"/>
                </a:solidFill>
              </a:defRPr>
            </a:lvl7pPr>
            <a:lvl8pPr marL="3657600" lvl="7" indent="-228600" algn="l">
              <a:lnSpc>
                <a:spcPct val="90000"/>
              </a:lnSpc>
              <a:spcBef>
                <a:spcPts val="2300"/>
              </a:spcBef>
              <a:spcAft>
                <a:spcPts val="0"/>
              </a:spcAft>
              <a:buClr>
                <a:srgbClr val="888888"/>
              </a:buClr>
              <a:buSzPts val="7300"/>
              <a:buNone/>
              <a:defRPr sz="7300">
                <a:solidFill>
                  <a:srgbClr val="888888"/>
                </a:solidFill>
              </a:defRPr>
            </a:lvl8pPr>
            <a:lvl9pPr marL="4114800" lvl="8" indent="-228600" algn="l">
              <a:lnSpc>
                <a:spcPct val="90000"/>
              </a:lnSpc>
              <a:spcBef>
                <a:spcPts val="2300"/>
              </a:spcBef>
              <a:spcAft>
                <a:spcPts val="0"/>
              </a:spcAft>
              <a:buClr>
                <a:srgbClr val="888888"/>
              </a:buClr>
              <a:buSzPts val="7300"/>
              <a:buNone/>
              <a:defRPr sz="7300">
                <a:solidFill>
                  <a:srgbClr val="888888"/>
                </a:solidFill>
              </a:defRPr>
            </a:lvl9pPr>
          </a:lstStyle>
          <a:p>
            <a:endParaRPr/>
          </a:p>
        </p:txBody>
      </p:sp>
      <p:sp>
        <p:nvSpPr>
          <p:cNvPr id="71" name="Google Shape;71;p16"/>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72" name="Google Shape;72;p16"/>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73" name="Google Shape;73;p16"/>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2263140" y="2190759"/>
            <a:ext cx="28392300" cy="7953375"/>
          </a:xfrm>
          <a:prstGeom prst="rect">
            <a:avLst/>
          </a:prstGeom>
          <a:noFill/>
          <a:ln>
            <a:noFill/>
          </a:ln>
        </p:spPr>
        <p:txBody>
          <a:bodyPr spcFirstLastPara="1" wrap="square" lIns="129525" tIns="64750" rIns="129525" bIns="64750" anchor="ctr" anchorCtr="0">
            <a:normAutofit/>
          </a:bodyPr>
          <a:lstStyle>
            <a:lvl1pPr lvl="0" algn="l">
              <a:lnSpc>
                <a:spcPct val="90000"/>
              </a:lnSpc>
              <a:spcBef>
                <a:spcPts val="0"/>
              </a:spcBef>
              <a:spcAft>
                <a:spcPts val="0"/>
              </a:spcAft>
              <a:buClr>
                <a:schemeClr val="dk1"/>
              </a:buClr>
              <a:buSzPts val="26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76" name="Google Shape;76;p17"/>
          <p:cNvSpPr txBox="1">
            <a:spLocks noGrp="1"/>
          </p:cNvSpPr>
          <p:nvPr>
            <p:ph type="body" idx="1"/>
          </p:nvPr>
        </p:nvSpPr>
        <p:spPr>
          <a:xfrm>
            <a:off x="2263140" y="10953750"/>
            <a:ext cx="13990500" cy="26107875"/>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77" name="Google Shape;77;p17"/>
          <p:cNvSpPr txBox="1">
            <a:spLocks noGrp="1"/>
          </p:cNvSpPr>
          <p:nvPr>
            <p:ph type="body" idx="2"/>
          </p:nvPr>
        </p:nvSpPr>
        <p:spPr>
          <a:xfrm>
            <a:off x="16664940" y="10953750"/>
            <a:ext cx="13990500" cy="26107875"/>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78" name="Google Shape;78;p17"/>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79" name="Google Shape;79;p17"/>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80" name="Google Shape;80;p17"/>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2267429" y="2190759"/>
            <a:ext cx="28392300" cy="7953375"/>
          </a:xfrm>
          <a:prstGeom prst="rect">
            <a:avLst/>
          </a:prstGeom>
          <a:noFill/>
          <a:ln>
            <a:noFill/>
          </a:ln>
        </p:spPr>
        <p:txBody>
          <a:bodyPr spcFirstLastPara="1" wrap="square" lIns="129525" tIns="64750" rIns="129525" bIns="64750" anchor="ctr" anchorCtr="0">
            <a:normAutofit/>
          </a:bodyPr>
          <a:lstStyle>
            <a:lvl1pPr lvl="0" algn="l">
              <a:lnSpc>
                <a:spcPct val="90000"/>
              </a:lnSpc>
              <a:spcBef>
                <a:spcPts val="0"/>
              </a:spcBef>
              <a:spcAft>
                <a:spcPts val="0"/>
              </a:spcAft>
              <a:buClr>
                <a:schemeClr val="dk1"/>
              </a:buClr>
              <a:buSzPts val="26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83" name="Google Shape;83;p18"/>
          <p:cNvSpPr txBox="1">
            <a:spLocks noGrp="1"/>
          </p:cNvSpPr>
          <p:nvPr>
            <p:ph type="body" idx="1"/>
          </p:nvPr>
        </p:nvSpPr>
        <p:spPr>
          <a:xfrm>
            <a:off x="2267432" y="10086979"/>
            <a:ext cx="13926150" cy="4943625"/>
          </a:xfrm>
          <a:prstGeom prst="rect">
            <a:avLst/>
          </a:prstGeom>
          <a:noFill/>
          <a:ln>
            <a:noFill/>
          </a:ln>
        </p:spPr>
        <p:txBody>
          <a:bodyPr spcFirstLastPara="1" wrap="square" lIns="129525" tIns="64750" rIns="129525" bIns="64750" anchor="b" anchorCtr="0">
            <a:normAutofit/>
          </a:bodyPr>
          <a:lstStyle>
            <a:lvl1pPr marL="457200" lvl="0" indent="-228600" algn="l">
              <a:lnSpc>
                <a:spcPct val="90000"/>
              </a:lnSpc>
              <a:spcBef>
                <a:spcPts val="4500"/>
              </a:spcBef>
              <a:spcAft>
                <a:spcPts val="0"/>
              </a:spcAft>
              <a:buClr>
                <a:schemeClr val="dk1"/>
              </a:buClr>
              <a:buSzPts val="10900"/>
              <a:buNone/>
              <a:defRPr sz="10900" b="1"/>
            </a:lvl1pPr>
            <a:lvl2pPr marL="914400" lvl="1" indent="-228600" algn="l">
              <a:lnSpc>
                <a:spcPct val="90000"/>
              </a:lnSpc>
              <a:spcBef>
                <a:spcPts val="2300"/>
              </a:spcBef>
              <a:spcAft>
                <a:spcPts val="0"/>
              </a:spcAft>
              <a:buClr>
                <a:schemeClr val="dk1"/>
              </a:buClr>
              <a:buSzPts val="9100"/>
              <a:buNone/>
              <a:defRPr sz="9100" b="1"/>
            </a:lvl2pPr>
            <a:lvl3pPr marL="1371600" lvl="2" indent="-228600" algn="l">
              <a:lnSpc>
                <a:spcPct val="90000"/>
              </a:lnSpc>
              <a:spcBef>
                <a:spcPts val="2300"/>
              </a:spcBef>
              <a:spcAft>
                <a:spcPts val="0"/>
              </a:spcAft>
              <a:buClr>
                <a:schemeClr val="dk1"/>
              </a:buClr>
              <a:buSzPts val="8200"/>
              <a:buNone/>
              <a:defRPr sz="8200" b="1"/>
            </a:lvl3pPr>
            <a:lvl4pPr marL="1828800" lvl="3" indent="-228600" algn="l">
              <a:lnSpc>
                <a:spcPct val="90000"/>
              </a:lnSpc>
              <a:spcBef>
                <a:spcPts val="2300"/>
              </a:spcBef>
              <a:spcAft>
                <a:spcPts val="0"/>
              </a:spcAft>
              <a:buClr>
                <a:schemeClr val="dk1"/>
              </a:buClr>
              <a:buSzPts val="7300"/>
              <a:buNone/>
              <a:defRPr sz="7300" b="1"/>
            </a:lvl4pPr>
            <a:lvl5pPr marL="2286000" lvl="4" indent="-228600" algn="l">
              <a:lnSpc>
                <a:spcPct val="90000"/>
              </a:lnSpc>
              <a:spcBef>
                <a:spcPts val="2300"/>
              </a:spcBef>
              <a:spcAft>
                <a:spcPts val="0"/>
              </a:spcAft>
              <a:buClr>
                <a:schemeClr val="dk1"/>
              </a:buClr>
              <a:buSzPts val="7300"/>
              <a:buNone/>
              <a:defRPr sz="7300" b="1"/>
            </a:lvl5pPr>
            <a:lvl6pPr marL="2743200" lvl="5" indent="-228600" algn="l">
              <a:lnSpc>
                <a:spcPct val="90000"/>
              </a:lnSpc>
              <a:spcBef>
                <a:spcPts val="2300"/>
              </a:spcBef>
              <a:spcAft>
                <a:spcPts val="0"/>
              </a:spcAft>
              <a:buClr>
                <a:schemeClr val="dk1"/>
              </a:buClr>
              <a:buSzPts val="7300"/>
              <a:buNone/>
              <a:defRPr sz="7300" b="1"/>
            </a:lvl6pPr>
            <a:lvl7pPr marL="3200400" lvl="6" indent="-228600" algn="l">
              <a:lnSpc>
                <a:spcPct val="90000"/>
              </a:lnSpc>
              <a:spcBef>
                <a:spcPts val="2300"/>
              </a:spcBef>
              <a:spcAft>
                <a:spcPts val="0"/>
              </a:spcAft>
              <a:buClr>
                <a:schemeClr val="dk1"/>
              </a:buClr>
              <a:buSzPts val="7300"/>
              <a:buNone/>
              <a:defRPr sz="7300" b="1"/>
            </a:lvl7pPr>
            <a:lvl8pPr marL="3657600" lvl="7" indent="-228600" algn="l">
              <a:lnSpc>
                <a:spcPct val="90000"/>
              </a:lnSpc>
              <a:spcBef>
                <a:spcPts val="2300"/>
              </a:spcBef>
              <a:spcAft>
                <a:spcPts val="0"/>
              </a:spcAft>
              <a:buClr>
                <a:schemeClr val="dk1"/>
              </a:buClr>
              <a:buSzPts val="7300"/>
              <a:buNone/>
              <a:defRPr sz="7300" b="1"/>
            </a:lvl8pPr>
            <a:lvl9pPr marL="4114800" lvl="8" indent="-228600" algn="l">
              <a:lnSpc>
                <a:spcPct val="90000"/>
              </a:lnSpc>
              <a:spcBef>
                <a:spcPts val="2300"/>
              </a:spcBef>
              <a:spcAft>
                <a:spcPts val="0"/>
              </a:spcAft>
              <a:buClr>
                <a:schemeClr val="dk1"/>
              </a:buClr>
              <a:buSzPts val="7300"/>
              <a:buNone/>
              <a:defRPr sz="7300" b="1"/>
            </a:lvl9pPr>
          </a:lstStyle>
          <a:p>
            <a:endParaRPr/>
          </a:p>
        </p:txBody>
      </p:sp>
      <p:sp>
        <p:nvSpPr>
          <p:cNvPr id="84" name="Google Shape;84;p18"/>
          <p:cNvSpPr txBox="1">
            <a:spLocks noGrp="1"/>
          </p:cNvSpPr>
          <p:nvPr>
            <p:ph type="body" idx="2"/>
          </p:nvPr>
        </p:nvSpPr>
        <p:spPr>
          <a:xfrm>
            <a:off x="2267432" y="15030450"/>
            <a:ext cx="13926150" cy="22107375"/>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85" name="Google Shape;85;p18"/>
          <p:cNvSpPr txBox="1">
            <a:spLocks noGrp="1"/>
          </p:cNvSpPr>
          <p:nvPr>
            <p:ph type="body" idx="3"/>
          </p:nvPr>
        </p:nvSpPr>
        <p:spPr>
          <a:xfrm>
            <a:off x="16664941" y="10086979"/>
            <a:ext cx="13994550" cy="4943625"/>
          </a:xfrm>
          <a:prstGeom prst="rect">
            <a:avLst/>
          </a:prstGeom>
          <a:noFill/>
          <a:ln>
            <a:noFill/>
          </a:ln>
        </p:spPr>
        <p:txBody>
          <a:bodyPr spcFirstLastPara="1" wrap="square" lIns="129525" tIns="64750" rIns="129525" bIns="64750" anchor="b" anchorCtr="0">
            <a:normAutofit/>
          </a:bodyPr>
          <a:lstStyle>
            <a:lvl1pPr marL="457200" lvl="0" indent="-228600" algn="l">
              <a:lnSpc>
                <a:spcPct val="90000"/>
              </a:lnSpc>
              <a:spcBef>
                <a:spcPts val="4500"/>
              </a:spcBef>
              <a:spcAft>
                <a:spcPts val="0"/>
              </a:spcAft>
              <a:buClr>
                <a:schemeClr val="dk1"/>
              </a:buClr>
              <a:buSzPts val="10900"/>
              <a:buNone/>
              <a:defRPr sz="10900" b="1"/>
            </a:lvl1pPr>
            <a:lvl2pPr marL="914400" lvl="1" indent="-228600" algn="l">
              <a:lnSpc>
                <a:spcPct val="90000"/>
              </a:lnSpc>
              <a:spcBef>
                <a:spcPts val="2300"/>
              </a:spcBef>
              <a:spcAft>
                <a:spcPts val="0"/>
              </a:spcAft>
              <a:buClr>
                <a:schemeClr val="dk1"/>
              </a:buClr>
              <a:buSzPts val="9100"/>
              <a:buNone/>
              <a:defRPr sz="9100" b="1"/>
            </a:lvl2pPr>
            <a:lvl3pPr marL="1371600" lvl="2" indent="-228600" algn="l">
              <a:lnSpc>
                <a:spcPct val="90000"/>
              </a:lnSpc>
              <a:spcBef>
                <a:spcPts val="2300"/>
              </a:spcBef>
              <a:spcAft>
                <a:spcPts val="0"/>
              </a:spcAft>
              <a:buClr>
                <a:schemeClr val="dk1"/>
              </a:buClr>
              <a:buSzPts val="8200"/>
              <a:buNone/>
              <a:defRPr sz="8200" b="1"/>
            </a:lvl3pPr>
            <a:lvl4pPr marL="1828800" lvl="3" indent="-228600" algn="l">
              <a:lnSpc>
                <a:spcPct val="90000"/>
              </a:lnSpc>
              <a:spcBef>
                <a:spcPts val="2300"/>
              </a:spcBef>
              <a:spcAft>
                <a:spcPts val="0"/>
              </a:spcAft>
              <a:buClr>
                <a:schemeClr val="dk1"/>
              </a:buClr>
              <a:buSzPts val="7300"/>
              <a:buNone/>
              <a:defRPr sz="7300" b="1"/>
            </a:lvl4pPr>
            <a:lvl5pPr marL="2286000" lvl="4" indent="-228600" algn="l">
              <a:lnSpc>
                <a:spcPct val="90000"/>
              </a:lnSpc>
              <a:spcBef>
                <a:spcPts val="2300"/>
              </a:spcBef>
              <a:spcAft>
                <a:spcPts val="0"/>
              </a:spcAft>
              <a:buClr>
                <a:schemeClr val="dk1"/>
              </a:buClr>
              <a:buSzPts val="7300"/>
              <a:buNone/>
              <a:defRPr sz="7300" b="1"/>
            </a:lvl5pPr>
            <a:lvl6pPr marL="2743200" lvl="5" indent="-228600" algn="l">
              <a:lnSpc>
                <a:spcPct val="90000"/>
              </a:lnSpc>
              <a:spcBef>
                <a:spcPts val="2300"/>
              </a:spcBef>
              <a:spcAft>
                <a:spcPts val="0"/>
              </a:spcAft>
              <a:buClr>
                <a:schemeClr val="dk1"/>
              </a:buClr>
              <a:buSzPts val="7300"/>
              <a:buNone/>
              <a:defRPr sz="7300" b="1"/>
            </a:lvl6pPr>
            <a:lvl7pPr marL="3200400" lvl="6" indent="-228600" algn="l">
              <a:lnSpc>
                <a:spcPct val="90000"/>
              </a:lnSpc>
              <a:spcBef>
                <a:spcPts val="2300"/>
              </a:spcBef>
              <a:spcAft>
                <a:spcPts val="0"/>
              </a:spcAft>
              <a:buClr>
                <a:schemeClr val="dk1"/>
              </a:buClr>
              <a:buSzPts val="7300"/>
              <a:buNone/>
              <a:defRPr sz="7300" b="1"/>
            </a:lvl7pPr>
            <a:lvl8pPr marL="3657600" lvl="7" indent="-228600" algn="l">
              <a:lnSpc>
                <a:spcPct val="90000"/>
              </a:lnSpc>
              <a:spcBef>
                <a:spcPts val="2300"/>
              </a:spcBef>
              <a:spcAft>
                <a:spcPts val="0"/>
              </a:spcAft>
              <a:buClr>
                <a:schemeClr val="dk1"/>
              </a:buClr>
              <a:buSzPts val="7300"/>
              <a:buNone/>
              <a:defRPr sz="7300" b="1"/>
            </a:lvl8pPr>
            <a:lvl9pPr marL="4114800" lvl="8" indent="-228600" algn="l">
              <a:lnSpc>
                <a:spcPct val="90000"/>
              </a:lnSpc>
              <a:spcBef>
                <a:spcPts val="2300"/>
              </a:spcBef>
              <a:spcAft>
                <a:spcPts val="0"/>
              </a:spcAft>
              <a:buClr>
                <a:schemeClr val="dk1"/>
              </a:buClr>
              <a:buSzPts val="7300"/>
              <a:buNone/>
              <a:defRPr sz="7300" b="1"/>
            </a:lvl9pPr>
          </a:lstStyle>
          <a:p>
            <a:endParaRPr/>
          </a:p>
        </p:txBody>
      </p:sp>
      <p:sp>
        <p:nvSpPr>
          <p:cNvPr id="86" name="Google Shape;86;p18"/>
          <p:cNvSpPr txBox="1">
            <a:spLocks noGrp="1"/>
          </p:cNvSpPr>
          <p:nvPr>
            <p:ph type="body" idx="4"/>
          </p:nvPr>
        </p:nvSpPr>
        <p:spPr>
          <a:xfrm>
            <a:off x="16664941" y="15030450"/>
            <a:ext cx="13994550" cy="22107375"/>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87" name="Google Shape;87;p18"/>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88" name="Google Shape;88;p18"/>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89" name="Google Shape;89;p18"/>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2263140" y="2190759"/>
            <a:ext cx="28392300" cy="7953375"/>
          </a:xfrm>
          <a:prstGeom prst="rect">
            <a:avLst/>
          </a:prstGeom>
          <a:noFill/>
          <a:ln>
            <a:noFill/>
          </a:ln>
        </p:spPr>
        <p:txBody>
          <a:bodyPr spcFirstLastPara="1" wrap="square" lIns="129525" tIns="64750" rIns="129525" bIns="64750" anchor="ctr" anchorCtr="0">
            <a:normAutofit/>
          </a:bodyPr>
          <a:lstStyle>
            <a:lvl1pPr lvl="0" algn="l">
              <a:lnSpc>
                <a:spcPct val="90000"/>
              </a:lnSpc>
              <a:spcBef>
                <a:spcPts val="0"/>
              </a:spcBef>
              <a:spcAft>
                <a:spcPts val="0"/>
              </a:spcAft>
              <a:buClr>
                <a:schemeClr val="dk1"/>
              </a:buClr>
              <a:buSzPts val="26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92" name="Google Shape;92;p19"/>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93" name="Google Shape;93;p19"/>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94" name="Google Shape;94;p19"/>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97" name="Google Shape;97;p20"/>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98" name="Google Shape;98;p20"/>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2267428" y="2743200"/>
            <a:ext cx="10616850" cy="9601125"/>
          </a:xfrm>
          <a:prstGeom prst="rect">
            <a:avLst/>
          </a:prstGeom>
          <a:noFill/>
          <a:ln>
            <a:noFill/>
          </a:ln>
        </p:spPr>
        <p:txBody>
          <a:bodyPr spcFirstLastPara="1" wrap="square" lIns="129525" tIns="64750" rIns="129525" bIns="64750" anchor="b" anchorCtr="0">
            <a:normAutofit/>
          </a:bodyPr>
          <a:lstStyle>
            <a:lvl1pPr lvl="0" algn="l">
              <a:lnSpc>
                <a:spcPct val="90000"/>
              </a:lnSpc>
              <a:spcBef>
                <a:spcPts val="0"/>
              </a:spcBef>
              <a:spcAft>
                <a:spcPts val="0"/>
              </a:spcAft>
              <a:buClr>
                <a:schemeClr val="dk1"/>
              </a:buClr>
              <a:buSzPts val="14500"/>
              <a:buFont typeface="Calibri"/>
              <a:buNone/>
              <a:defRPr sz="14500"/>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01" name="Google Shape;101;p21"/>
          <p:cNvSpPr txBox="1">
            <a:spLocks noGrp="1"/>
          </p:cNvSpPr>
          <p:nvPr>
            <p:ph type="body" idx="1"/>
          </p:nvPr>
        </p:nvSpPr>
        <p:spPr>
          <a:xfrm>
            <a:off x="13994609" y="5924560"/>
            <a:ext cx="16664850" cy="29241750"/>
          </a:xfrm>
          <a:prstGeom prst="rect">
            <a:avLst/>
          </a:prstGeom>
          <a:noFill/>
          <a:ln>
            <a:noFill/>
          </a:ln>
        </p:spPr>
        <p:txBody>
          <a:bodyPr spcFirstLastPara="1" wrap="square" lIns="129525" tIns="64750" rIns="129525" bIns="64750" anchor="t" anchorCtr="0">
            <a:normAutofit/>
          </a:bodyPr>
          <a:lstStyle>
            <a:lvl1pPr marL="457200" lvl="0" indent="-1149350" algn="l">
              <a:lnSpc>
                <a:spcPct val="90000"/>
              </a:lnSpc>
              <a:spcBef>
                <a:spcPts val="4500"/>
              </a:spcBef>
              <a:spcAft>
                <a:spcPts val="0"/>
              </a:spcAft>
              <a:buClr>
                <a:schemeClr val="dk1"/>
              </a:buClr>
              <a:buSzPts val="14500"/>
              <a:buChar char="•"/>
              <a:defRPr sz="14500"/>
            </a:lvl1pPr>
            <a:lvl2pPr marL="914400" lvl="1" indent="-1035050" algn="l">
              <a:lnSpc>
                <a:spcPct val="90000"/>
              </a:lnSpc>
              <a:spcBef>
                <a:spcPts val="2300"/>
              </a:spcBef>
              <a:spcAft>
                <a:spcPts val="0"/>
              </a:spcAft>
              <a:buClr>
                <a:schemeClr val="dk1"/>
              </a:buClr>
              <a:buSzPts val="12700"/>
              <a:buChar char="•"/>
              <a:defRPr sz="12700"/>
            </a:lvl2pPr>
            <a:lvl3pPr marL="1371600" lvl="2" indent="-920750" algn="l">
              <a:lnSpc>
                <a:spcPct val="90000"/>
              </a:lnSpc>
              <a:spcBef>
                <a:spcPts val="2300"/>
              </a:spcBef>
              <a:spcAft>
                <a:spcPts val="0"/>
              </a:spcAft>
              <a:buClr>
                <a:schemeClr val="dk1"/>
              </a:buClr>
              <a:buSzPts val="10900"/>
              <a:buChar char="•"/>
              <a:defRPr sz="10900"/>
            </a:lvl3pPr>
            <a:lvl4pPr marL="1828800" lvl="3" indent="-806450" algn="l">
              <a:lnSpc>
                <a:spcPct val="90000"/>
              </a:lnSpc>
              <a:spcBef>
                <a:spcPts val="2300"/>
              </a:spcBef>
              <a:spcAft>
                <a:spcPts val="0"/>
              </a:spcAft>
              <a:buClr>
                <a:schemeClr val="dk1"/>
              </a:buClr>
              <a:buSzPts val="9100"/>
              <a:buChar char="•"/>
              <a:defRPr sz="9100"/>
            </a:lvl4pPr>
            <a:lvl5pPr marL="2286000" lvl="4" indent="-806450" algn="l">
              <a:lnSpc>
                <a:spcPct val="90000"/>
              </a:lnSpc>
              <a:spcBef>
                <a:spcPts val="2300"/>
              </a:spcBef>
              <a:spcAft>
                <a:spcPts val="0"/>
              </a:spcAft>
              <a:buClr>
                <a:schemeClr val="dk1"/>
              </a:buClr>
              <a:buSzPts val="9100"/>
              <a:buChar char="•"/>
              <a:defRPr sz="9100"/>
            </a:lvl5pPr>
            <a:lvl6pPr marL="2743200" lvl="5" indent="-806450" algn="l">
              <a:lnSpc>
                <a:spcPct val="90000"/>
              </a:lnSpc>
              <a:spcBef>
                <a:spcPts val="2300"/>
              </a:spcBef>
              <a:spcAft>
                <a:spcPts val="0"/>
              </a:spcAft>
              <a:buClr>
                <a:schemeClr val="dk1"/>
              </a:buClr>
              <a:buSzPts val="9100"/>
              <a:buChar char="•"/>
              <a:defRPr sz="9100"/>
            </a:lvl6pPr>
            <a:lvl7pPr marL="3200400" lvl="6" indent="-806450" algn="l">
              <a:lnSpc>
                <a:spcPct val="90000"/>
              </a:lnSpc>
              <a:spcBef>
                <a:spcPts val="2300"/>
              </a:spcBef>
              <a:spcAft>
                <a:spcPts val="0"/>
              </a:spcAft>
              <a:buClr>
                <a:schemeClr val="dk1"/>
              </a:buClr>
              <a:buSzPts val="9100"/>
              <a:buChar char="•"/>
              <a:defRPr sz="9100"/>
            </a:lvl7pPr>
            <a:lvl8pPr marL="3657600" lvl="7" indent="-806450" algn="l">
              <a:lnSpc>
                <a:spcPct val="90000"/>
              </a:lnSpc>
              <a:spcBef>
                <a:spcPts val="2300"/>
              </a:spcBef>
              <a:spcAft>
                <a:spcPts val="0"/>
              </a:spcAft>
              <a:buClr>
                <a:schemeClr val="dk1"/>
              </a:buClr>
              <a:buSzPts val="9100"/>
              <a:buChar char="•"/>
              <a:defRPr sz="9100"/>
            </a:lvl8pPr>
            <a:lvl9pPr marL="4114800" lvl="8" indent="-806450" algn="l">
              <a:lnSpc>
                <a:spcPct val="90000"/>
              </a:lnSpc>
              <a:spcBef>
                <a:spcPts val="2300"/>
              </a:spcBef>
              <a:spcAft>
                <a:spcPts val="0"/>
              </a:spcAft>
              <a:buClr>
                <a:schemeClr val="dk1"/>
              </a:buClr>
              <a:buSzPts val="9100"/>
              <a:buChar char="•"/>
              <a:defRPr sz="9100"/>
            </a:lvl9pPr>
          </a:lstStyle>
          <a:p>
            <a:endParaRPr/>
          </a:p>
        </p:txBody>
      </p:sp>
      <p:sp>
        <p:nvSpPr>
          <p:cNvPr id="102" name="Google Shape;102;p21"/>
          <p:cNvSpPr txBox="1">
            <a:spLocks noGrp="1"/>
          </p:cNvSpPr>
          <p:nvPr>
            <p:ph type="body" idx="2"/>
          </p:nvPr>
        </p:nvSpPr>
        <p:spPr>
          <a:xfrm>
            <a:off x="2267428" y="12344400"/>
            <a:ext cx="10616850" cy="22869375"/>
          </a:xfrm>
          <a:prstGeom prst="rect">
            <a:avLst/>
          </a:prstGeom>
          <a:noFill/>
          <a:ln>
            <a:noFill/>
          </a:ln>
        </p:spPr>
        <p:txBody>
          <a:bodyPr spcFirstLastPara="1" wrap="square" lIns="129525" tIns="64750" rIns="129525" bIns="64750" anchor="t" anchorCtr="0">
            <a:normAutofit/>
          </a:bodyPr>
          <a:lstStyle>
            <a:lvl1pPr marL="457200" lvl="0" indent="-228600" algn="l">
              <a:lnSpc>
                <a:spcPct val="90000"/>
              </a:lnSpc>
              <a:spcBef>
                <a:spcPts val="4500"/>
              </a:spcBef>
              <a:spcAft>
                <a:spcPts val="0"/>
              </a:spcAft>
              <a:buClr>
                <a:schemeClr val="dk1"/>
              </a:buClr>
              <a:buSzPts val="7300"/>
              <a:buNone/>
              <a:defRPr sz="7300"/>
            </a:lvl1pPr>
            <a:lvl2pPr marL="914400" lvl="1" indent="-228600" algn="l">
              <a:lnSpc>
                <a:spcPct val="90000"/>
              </a:lnSpc>
              <a:spcBef>
                <a:spcPts val="2300"/>
              </a:spcBef>
              <a:spcAft>
                <a:spcPts val="0"/>
              </a:spcAft>
              <a:buClr>
                <a:schemeClr val="dk1"/>
              </a:buClr>
              <a:buSzPts val="6300"/>
              <a:buNone/>
              <a:defRPr sz="6300"/>
            </a:lvl2pPr>
            <a:lvl3pPr marL="1371600" lvl="2" indent="-228600" algn="l">
              <a:lnSpc>
                <a:spcPct val="90000"/>
              </a:lnSpc>
              <a:spcBef>
                <a:spcPts val="2300"/>
              </a:spcBef>
              <a:spcAft>
                <a:spcPts val="0"/>
              </a:spcAft>
              <a:buClr>
                <a:schemeClr val="dk1"/>
              </a:buClr>
              <a:buSzPts val="5400"/>
              <a:buNone/>
              <a:defRPr sz="5400"/>
            </a:lvl3pPr>
            <a:lvl4pPr marL="1828800" lvl="3" indent="-228600" algn="l">
              <a:lnSpc>
                <a:spcPct val="90000"/>
              </a:lnSpc>
              <a:spcBef>
                <a:spcPts val="2300"/>
              </a:spcBef>
              <a:spcAft>
                <a:spcPts val="0"/>
              </a:spcAft>
              <a:buClr>
                <a:schemeClr val="dk1"/>
              </a:buClr>
              <a:buSzPts val="4500"/>
              <a:buNone/>
              <a:defRPr sz="4500"/>
            </a:lvl4pPr>
            <a:lvl5pPr marL="2286000" lvl="4" indent="-228600" algn="l">
              <a:lnSpc>
                <a:spcPct val="90000"/>
              </a:lnSpc>
              <a:spcBef>
                <a:spcPts val="2300"/>
              </a:spcBef>
              <a:spcAft>
                <a:spcPts val="0"/>
              </a:spcAft>
              <a:buClr>
                <a:schemeClr val="dk1"/>
              </a:buClr>
              <a:buSzPts val="4500"/>
              <a:buNone/>
              <a:defRPr sz="4500"/>
            </a:lvl5pPr>
            <a:lvl6pPr marL="2743200" lvl="5" indent="-228600" algn="l">
              <a:lnSpc>
                <a:spcPct val="90000"/>
              </a:lnSpc>
              <a:spcBef>
                <a:spcPts val="2300"/>
              </a:spcBef>
              <a:spcAft>
                <a:spcPts val="0"/>
              </a:spcAft>
              <a:buClr>
                <a:schemeClr val="dk1"/>
              </a:buClr>
              <a:buSzPts val="4500"/>
              <a:buNone/>
              <a:defRPr sz="4500"/>
            </a:lvl6pPr>
            <a:lvl7pPr marL="3200400" lvl="6" indent="-228600" algn="l">
              <a:lnSpc>
                <a:spcPct val="90000"/>
              </a:lnSpc>
              <a:spcBef>
                <a:spcPts val="2300"/>
              </a:spcBef>
              <a:spcAft>
                <a:spcPts val="0"/>
              </a:spcAft>
              <a:buClr>
                <a:schemeClr val="dk1"/>
              </a:buClr>
              <a:buSzPts val="4500"/>
              <a:buNone/>
              <a:defRPr sz="4500"/>
            </a:lvl7pPr>
            <a:lvl8pPr marL="3657600" lvl="7" indent="-228600" algn="l">
              <a:lnSpc>
                <a:spcPct val="90000"/>
              </a:lnSpc>
              <a:spcBef>
                <a:spcPts val="2300"/>
              </a:spcBef>
              <a:spcAft>
                <a:spcPts val="0"/>
              </a:spcAft>
              <a:buClr>
                <a:schemeClr val="dk1"/>
              </a:buClr>
              <a:buSzPts val="4500"/>
              <a:buNone/>
              <a:defRPr sz="4500"/>
            </a:lvl8pPr>
            <a:lvl9pPr marL="4114800" lvl="8" indent="-228600" algn="l">
              <a:lnSpc>
                <a:spcPct val="90000"/>
              </a:lnSpc>
              <a:spcBef>
                <a:spcPts val="2300"/>
              </a:spcBef>
              <a:spcAft>
                <a:spcPts val="0"/>
              </a:spcAft>
              <a:buClr>
                <a:schemeClr val="dk1"/>
              </a:buClr>
              <a:buSzPts val="4500"/>
              <a:buNone/>
              <a:defRPr sz="4500"/>
            </a:lvl9pPr>
          </a:lstStyle>
          <a:p>
            <a:endParaRPr/>
          </a:p>
        </p:txBody>
      </p:sp>
      <p:sp>
        <p:nvSpPr>
          <p:cNvPr id="103" name="Google Shape;103;p21"/>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04" name="Google Shape;104;p21"/>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05" name="Google Shape;105;p21"/>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122120" y="17206800"/>
            <a:ext cx="30674100" cy="6734400"/>
          </a:xfrm>
          <a:prstGeom prst="rect">
            <a:avLst/>
          </a:prstGeom>
        </p:spPr>
        <p:txBody>
          <a:bodyPr spcFirstLastPara="1" wrap="square" lIns="463225" tIns="463225" rIns="463225" bIns="463225" anchor="ctr" anchorCtr="0">
            <a:normAutofit/>
          </a:bodyPr>
          <a:lstStyle>
            <a:lvl1pPr lvl="0" algn="ctr">
              <a:spcBef>
                <a:spcPts val="0"/>
              </a:spcBef>
              <a:spcAft>
                <a:spcPts val="0"/>
              </a:spcAft>
              <a:buSzPts val="18200"/>
              <a:buNone/>
              <a:defRPr sz="18200"/>
            </a:lvl1pPr>
            <a:lvl2pPr lvl="1" algn="ctr">
              <a:spcBef>
                <a:spcPts val="0"/>
              </a:spcBef>
              <a:spcAft>
                <a:spcPts val="0"/>
              </a:spcAft>
              <a:buSzPts val="18200"/>
              <a:buNone/>
              <a:defRPr sz="18200"/>
            </a:lvl2pPr>
            <a:lvl3pPr lvl="2" algn="ctr">
              <a:spcBef>
                <a:spcPts val="0"/>
              </a:spcBef>
              <a:spcAft>
                <a:spcPts val="0"/>
              </a:spcAft>
              <a:buSzPts val="18200"/>
              <a:buNone/>
              <a:defRPr sz="18200"/>
            </a:lvl3pPr>
            <a:lvl4pPr lvl="3" algn="ctr">
              <a:spcBef>
                <a:spcPts val="0"/>
              </a:spcBef>
              <a:spcAft>
                <a:spcPts val="0"/>
              </a:spcAft>
              <a:buSzPts val="18200"/>
              <a:buNone/>
              <a:defRPr sz="18200"/>
            </a:lvl4pPr>
            <a:lvl5pPr lvl="4" algn="ctr">
              <a:spcBef>
                <a:spcPts val="0"/>
              </a:spcBef>
              <a:spcAft>
                <a:spcPts val="0"/>
              </a:spcAft>
              <a:buSzPts val="18200"/>
              <a:buNone/>
              <a:defRPr sz="18200"/>
            </a:lvl5pPr>
            <a:lvl6pPr lvl="5" algn="ctr">
              <a:spcBef>
                <a:spcPts val="0"/>
              </a:spcBef>
              <a:spcAft>
                <a:spcPts val="0"/>
              </a:spcAft>
              <a:buSzPts val="18200"/>
              <a:buNone/>
              <a:defRPr sz="18200"/>
            </a:lvl6pPr>
            <a:lvl7pPr lvl="6" algn="ctr">
              <a:spcBef>
                <a:spcPts val="0"/>
              </a:spcBef>
              <a:spcAft>
                <a:spcPts val="0"/>
              </a:spcAft>
              <a:buSzPts val="18200"/>
              <a:buNone/>
              <a:defRPr sz="18200"/>
            </a:lvl7pPr>
            <a:lvl8pPr lvl="7" algn="ctr">
              <a:spcBef>
                <a:spcPts val="0"/>
              </a:spcBef>
              <a:spcAft>
                <a:spcPts val="0"/>
              </a:spcAft>
              <a:buSzPts val="18200"/>
              <a:buNone/>
              <a:defRPr sz="18200"/>
            </a:lvl8pPr>
            <a:lvl9pPr lvl="8" algn="ctr">
              <a:spcBef>
                <a:spcPts val="0"/>
              </a:spcBef>
              <a:spcAft>
                <a:spcPts val="0"/>
              </a:spcAft>
              <a:buSzPts val="18200"/>
              <a:buNone/>
              <a:defRPr sz="18200"/>
            </a:lvl9pPr>
          </a:lstStyle>
          <a:p>
            <a:endParaRPr/>
          </a:p>
        </p:txBody>
      </p:sp>
      <p:sp>
        <p:nvSpPr>
          <p:cNvPr id="15" name="Google Shape;15;p3"/>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2267428" y="2743200"/>
            <a:ext cx="10616850" cy="9601125"/>
          </a:xfrm>
          <a:prstGeom prst="rect">
            <a:avLst/>
          </a:prstGeom>
          <a:noFill/>
          <a:ln>
            <a:noFill/>
          </a:ln>
        </p:spPr>
        <p:txBody>
          <a:bodyPr spcFirstLastPara="1" wrap="square" lIns="129525" tIns="64750" rIns="129525" bIns="64750" anchor="b" anchorCtr="0">
            <a:normAutofit/>
          </a:bodyPr>
          <a:lstStyle>
            <a:lvl1pPr lvl="0" algn="l">
              <a:lnSpc>
                <a:spcPct val="90000"/>
              </a:lnSpc>
              <a:spcBef>
                <a:spcPts val="0"/>
              </a:spcBef>
              <a:spcAft>
                <a:spcPts val="0"/>
              </a:spcAft>
              <a:buClr>
                <a:schemeClr val="dk1"/>
              </a:buClr>
              <a:buSzPts val="14500"/>
              <a:buFont typeface="Calibri"/>
              <a:buNone/>
              <a:defRPr sz="14500"/>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08" name="Google Shape;108;p22"/>
          <p:cNvSpPr>
            <a:spLocks noGrp="1"/>
          </p:cNvSpPr>
          <p:nvPr>
            <p:ph type="pic" idx="2"/>
          </p:nvPr>
        </p:nvSpPr>
        <p:spPr>
          <a:xfrm>
            <a:off x="13994609" y="5924560"/>
            <a:ext cx="16664850" cy="29241750"/>
          </a:xfrm>
          <a:prstGeom prst="rect">
            <a:avLst/>
          </a:prstGeom>
          <a:noFill/>
          <a:ln>
            <a:noFill/>
          </a:ln>
        </p:spPr>
      </p:sp>
      <p:sp>
        <p:nvSpPr>
          <p:cNvPr id="109" name="Google Shape;109;p22"/>
          <p:cNvSpPr txBox="1">
            <a:spLocks noGrp="1"/>
          </p:cNvSpPr>
          <p:nvPr>
            <p:ph type="body" idx="1"/>
          </p:nvPr>
        </p:nvSpPr>
        <p:spPr>
          <a:xfrm>
            <a:off x="2267428" y="12344400"/>
            <a:ext cx="10616850" cy="22869375"/>
          </a:xfrm>
          <a:prstGeom prst="rect">
            <a:avLst/>
          </a:prstGeom>
          <a:noFill/>
          <a:ln>
            <a:noFill/>
          </a:ln>
        </p:spPr>
        <p:txBody>
          <a:bodyPr spcFirstLastPara="1" wrap="square" lIns="129525" tIns="64750" rIns="129525" bIns="64750" anchor="t" anchorCtr="0">
            <a:normAutofit/>
          </a:bodyPr>
          <a:lstStyle>
            <a:lvl1pPr marL="457200" lvl="0" indent="-228600" algn="l">
              <a:lnSpc>
                <a:spcPct val="90000"/>
              </a:lnSpc>
              <a:spcBef>
                <a:spcPts val="4500"/>
              </a:spcBef>
              <a:spcAft>
                <a:spcPts val="0"/>
              </a:spcAft>
              <a:buClr>
                <a:schemeClr val="dk1"/>
              </a:buClr>
              <a:buSzPts val="7300"/>
              <a:buNone/>
              <a:defRPr sz="7300"/>
            </a:lvl1pPr>
            <a:lvl2pPr marL="914400" lvl="1" indent="-228600" algn="l">
              <a:lnSpc>
                <a:spcPct val="90000"/>
              </a:lnSpc>
              <a:spcBef>
                <a:spcPts val="2300"/>
              </a:spcBef>
              <a:spcAft>
                <a:spcPts val="0"/>
              </a:spcAft>
              <a:buClr>
                <a:schemeClr val="dk1"/>
              </a:buClr>
              <a:buSzPts val="6300"/>
              <a:buNone/>
              <a:defRPr sz="6300"/>
            </a:lvl2pPr>
            <a:lvl3pPr marL="1371600" lvl="2" indent="-228600" algn="l">
              <a:lnSpc>
                <a:spcPct val="90000"/>
              </a:lnSpc>
              <a:spcBef>
                <a:spcPts val="2300"/>
              </a:spcBef>
              <a:spcAft>
                <a:spcPts val="0"/>
              </a:spcAft>
              <a:buClr>
                <a:schemeClr val="dk1"/>
              </a:buClr>
              <a:buSzPts val="5400"/>
              <a:buNone/>
              <a:defRPr sz="5400"/>
            </a:lvl3pPr>
            <a:lvl4pPr marL="1828800" lvl="3" indent="-228600" algn="l">
              <a:lnSpc>
                <a:spcPct val="90000"/>
              </a:lnSpc>
              <a:spcBef>
                <a:spcPts val="2300"/>
              </a:spcBef>
              <a:spcAft>
                <a:spcPts val="0"/>
              </a:spcAft>
              <a:buClr>
                <a:schemeClr val="dk1"/>
              </a:buClr>
              <a:buSzPts val="4500"/>
              <a:buNone/>
              <a:defRPr sz="4500"/>
            </a:lvl4pPr>
            <a:lvl5pPr marL="2286000" lvl="4" indent="-228600" algn="l">
              <a:lnSpc>
                <a:spcPct val="90000"/>
              </a:lnSpc>
              <a:spcBef>
                <a:spcPts val="2300"/>
              </a:spcBef>
              <a:spcAft>
                <a:spcPts val="0"/>
              </a:spcAft>
              <a:buClr>
                <a:schemeClr val="dk1"/>
              </a:buClr>
              <a:buSzPts val="4500"/>
              <a:buNone/>
              <a:defRPr sz="4500"/>
            </a:lvl5pPr>
            <a:lvl6pPr marL="2743200" lvl="5" indent="-228600" algn="l">
              <a:lnSpc>
                <a:spcPct val="90000"/>
              </a:lnSpc>
              <a:spcBef>
                <a:spcPts val="2300"/>
              </a:spcBef>
              <a:spcAft>
                <a:spcPts val="0"/>
              </a:spcAft>
              <a:buClr>
                <a:schemeClr val="dk1"/>
              </a:buClr>
              <a:buSzPts val="4500"/>
              <a:buNone/>
              <a:defRPr sz="4500"/>
            </a:lvl6pPr>
            <a:lvl7pPr marL="3200400" lvl="6" indent="-228600" algn="l">
              <a:lnSpc>
                <a:spcPct val="90000"/>
              </a:lnSpc>
              <a:spcBef>
                <a:spcPts val="2300"/>
              </a:spcBef>
              <a:spcAft>
                <a:spcPts val="0"/>
              </a:spcAft>
              <a:buClr>
                <a:schemeClr val="dk1"/>
              </a:buClr>
              <a:buSzPts val="4500"/>
              <a:buNone/>
              <a:defRPr sz="4500"/>
            </a:lvl7pPr>
            <a:lvl8pPr marL="3657600" lvl="7" indent="-228600" algn="l">
              <a:lnSpc>
                <a:spcPct val="90000"/>
              </a:lnSpc>
              <a:spcBef>
                <a:spcPts val="2300"/>
              </a:spcBef>
              <a:spcAft>
                <a:spcPts val="0"/>
              </a:spcAft>
              <a:buClr>
                <a:schemeClr val="dk1"/>
              </a:buClr>
              <a:buSzPts val="4500"/>
              <a:buNone/>
              <a:defRPr sz="4500"/>
            </a:lvl8pPr>
            <a:lvl9pPr marL="4114800" lvl="8" indent="-228600" algn="l">
              <a:lnSpc>
                <a:spcPct val="90000"/>
              </a:lnSpc>
              <a:spcBef>
                <a:spcPts val="2300"/>
              </a:spcBef>
              <a:spcAft>
                <a:spcPts val="0"/>
              </a:spcAft>
              <a:buClr>
                <a:schemeClr val="dk1"/>
              </a:buClr>
              <a:buSzPts val="4500"/>
              <a:buNone/>
              <a:defRPr sz="4500"/>
            </a:lvl9pPr>
          </a:lstStyle>
          <a:p>
            <a:endParaRPr/>
          </a:p>
        </p:txBody>
      </p:sp>
      <p:sp>
        <p:nvSpPr>
          <p:cNvPr id="110" name="Google Shape;110;p22"/>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11" name="Google Shape;111;p22"/>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12" name="Google Shape;112;p22"/>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2263140" y="2190759"/>
            <a:ext cx="28392300" cy="7953375"/>
          </a:xfrm>
          <a:prstGeom prst="rect">
            <a:avLst/>
          </a:prstGeom>
          <a:noFill/>
          <a:ln>
            <a:noFill/>
          </a:ln>
        </p:spPr>
        <p:txBody>
          <a:bodyPr spcFirstLastPara="1" wrap="square" lIns="129525" tIns="64750" rIns="129525" bIns="64750" anchor="ctr" anchorCtr="0">
            <a:normAutofit/>
          </a:bodyPr>
          <a:lstStyle>
            <a:lvl1pPr lvl="0" algn="l">
              <a:lnSpc>
                <a:spcPct val="90000"/>
              </a:lnSpc>
              <a:spcBef>
                <a:spcPts val="0"/>
              </a:spcBef>
              <a:spcAft>
                <a:spcPts val="0"/>
              </a:spcAft>
              <a:buClr>
                <a:schemeClr val="dk1"/>
              </a:buClr>
              <a:buSzPts val="26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15" name="Google Shape;115;p23"/>
          <p:cNvSpPr txBox="1">
            <a:spLocks noGrp="1"/>
          </p:cNvSpPr>
          <p:nvPr>
            <p:ph type="body" idx="1"/>
          </p:nvPr>
        </p:nvSpPr>
        <p:spPr>
          <a:xfrm rot="5400000">
            <a:off x="3405172" y="9811538"/>
            <a:ext cx="26107875" cy="28392300"/>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116" name="Google Shape;116;p23"/>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17" name="Google Shape;117;p23"/>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18" name="Google Shape;118;p23"/>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9670899" y="16077263"/>
            <a:ext cx="34870875" cy="7097850"/>
          </a:xfrm>
          <a:prstGeom prst="rect">
            <a:avLst/>
          </a:prstGeom>
          <a:noFill/>
          <a:ln>
            <a:noFill/>
          </a:ln>
        </p:spPr>
        <p:txBody>
          <a:bodyPr spcFirstLastPara="1" wrap="square" lIns="129525" tIns="64750" rIns="129525" bIns="64750" anchor="ctr" anchorCtr="0">
            <a:normAutofit/>
          </a:bodyPr>
          <a:lstStyle>
            <a:lvl1pPr lvl="0" algn="l">
              <a:lnSpc>
                <a:spcPct val="90000"/>
              </a:lnSpc>
              <a:spcBef>
                <a:spcPts val="0"/>
              </a:spcBef>
              <a:spcAft>
                <a:spcPts val="0"/>
              </a:spcAft>
              <a:buClr>
                <a:schemeClr val="dk1"/>
              </a:buClr>
              <a:buSzPts val="26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21" name="Google Shape;121;p24"/>
          <p:cNvSpPr txBox="1">
            <a:spLocks noGrp="1"/>
          </p:cNvSpPr>
          <p:nvPr>
            <p:ph type="body" idx="1"/>
          </p:nvPr>
        </p:nvSpPr>
        <p:spPr>
          <a:xfrm rot="5400000">
            <a:off x="-4731036" y="9184837"/>
            <a:ext cx="34870875" cy="20882700"/>
          </a:xfrm>
          <a:prstGeom prst="rect">
            <a:avLst/>
          </a:prstGeom>
          <a:noFill/>
          <a:ln>
            <a:noFill/>
          </a:ln>
        </p:spPr>
        <p:txBody>
          <a:bodyPr spcFirstLastPara="1" wrap="square" lIns="129525" tIns="64750" rIns="129525" bIns="64750" anchor="t" anchorCtr="0">
            <a:normAutofit/>
          </a:bodyPr>
          <a:lstStyle>
            <a:lvl1pPr marL="457200" lvl="0" indent="-393700" algn="l">
              <a:lnSpc>
                <a:spcPct val="90000"/>
              </a:lnSpc>
              <a:spcBef>
                <a:spcPts val="4500"/>
              </a:spcBef>
              <a:spcAft>
                <a:spcPts val="0"/>
              </a:spcAft>
              <a:buClr>
                <a:schemeClr val="dk1"/>
              </a:buClr>
              <a:buSzPts val="2600"/>
              <a:buChar char="•"/>
              <a:defRPr/>
            </a:lvl1pPr>
            <a:lvl2pPr marL="914400" lvl="1" indent="-393700" algn="l">
              <a:lnSpc>
                <a:spcPct val="90000"/>
              </a:lnSpc>
              <a:spcBef>
                <a:spcPts val="2300"/>
              </a:spcBef>
              <a:spcAft>
                <a:spcPts val="0"/>
              </a:spcAft>
              <a:buClr>
                <a:schemeClr val="dk1"/>
              </a:buClr>
              <a:buSzPts val="2600"/>
              <a:buChar char="•"/>
              <a:defRPr/>
            </a:lvl2pPr>
            <a:lvl3pPr marL="1371600" lvl="2" indent="-393700" algn="l">
              <a:lnSpc>
                <a:spcPct val="90000"/>
              </a:lnSpc>
              <a:spcBef>
                <a:spcPts val="2300"/>
              </a:spcBef>
              <a:spcAft>
                <a:spcPts val="0"/>
              </a:spcAft>
              <a:buClr>
                <a:schemeClr val="dk1"/>
              </a:buClr>
              <a:buSzPts val="2600"/>
              <a:buChar char="•"/>
              <a:defRPr/>
            </a:lvl3pPr>
            <a:lvl4pPr marL="1828800" lvl="3" indent="-393700" algn="l">
              <a:lnSpc>
                <a:spcPct val="90000"/>
              </a:lnSpc>
              <a:spcBef>
                <a:spcPts val="2300"/>
              </a:spcBef>
              <a:spcAft>
                <a:spcPts val="0"/>
              </a:spcAft>
              <a:buClr>
                <a:schemeClr val="dk1"/>
              </a:buClr>
              <a:buSzPts val="2600"/>
              <a:buChar char="•"/>
              <a:defRPr/>
            </a:lvl4pPr>
            <a:lvl5pPr marL="2286000" lvl="4" indent="-393700" algn="l">
              <a:lnSpc>
                <a:spcPct val="90000"/>
              </a:lnSpc>
              <a:spcBef>
                <a:spcPts val="2300"/>
              </a:spcBef>
              <a:spcAft>
                <a:spcPts val="0"/>
              </a:spcAft>
              <a:buClr>
                <a:schemeClr val="dk1"/>
              </a:buClr>
              <a:buSzPts val="2600"/>
              <a:buChar char="•"/>
              <a:defRPr/>
            </a:lvl5pPr>
            <a:lvl6pPr marL="2743200" lvl="5" indent="-393700" algn="l">
              <a:lnSpc>
                <a:spcPct val="90000"/>
              </a:lnSpc>
              <a:spcBef>
                <a:spcPts val="2300"/>
              </a:spcBef>
              <a:spcAft>
                <a:spcPts val="0"/>
              </a:spcAft>
              <a:buClr>
                <a:schemeClr val="dk1"/>
              </a:buClr>
              <a:buSzPts val="2600"/>
              <a:buChar char="•"/>
              <a:defRPr/>
            </a:lvl6pPr>
            <a:lvl7pPr marL="3200400" lvl="6" indent="-393700" algn="l">
              <a:lnSpc>
                <a:spcPct val="90000"/>
              </a:lnSpc>
              <a:spcBef>
                <a:spcPts val="2300"/>
              </a:spcBef>
              <a:spcAft>
                <a:spcPts val="0"/>
              </a:spcAft>
              <a:buClr>
                <a:schemeClr val="dk1"/>
              </a:buClr>
              <a:buSzPts val="2600"/>
              <a:buChar char="•"/>
              <a:defRPr/>
            </a:lvl7pPr>
            <a:lvl8pPr marL="3657600" lvl="7" indent="-393700" algn="l">
              <a:lnSpc>
                <a:spcPct val="90000"/>
              </a:lnSpc>
              <a:spcBef>
                <a:spcPts val="2300"/>
              </a:spcBef>
              <a:spcAft>
                <a:spcPts val="0"/>
              </a:spcAft>
              <a:buClr>
                <a:schemeClr val="dk1"/>
              </a:buClr>
              <a:buSzPts val="2600"/>
              <a:buChar char="•"/>
              <a:defRPr/>
            </a:lvl8pPr>
            <a:lvl9pPr marL="4114800" lvl="8" indent="-393700" algn="l">
              <a:lnSpc>
                <a:spcPct val="90000"/>
              </a:lnSpc>
              <a:spcBef>
                <a:spcPts val="2300"/>
              </a:spcBef>
              <a:spcAft>
                <a:spcPts val="0"/>
              </a:spcAft>
              <a:buClr>
                <a:schemeClr val="dk1"/>
              </a:buClr>
              <a:buSzPts val="2600"/>
              <a:buChar char="•"/>
              <a:defRPr/>
            </a:lvl9pPr>
          </a:lstStyle>
          <a:p>
            <a:endParaRPr/>
          </a:p>
        </p:txBody>
      </p:sp>
      <p:sp>
        <p:nvSpPr>
          <p:cNvPr id="122" name="Google Shape;122;p24"/>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23" name="Google Shape;123;p24"/>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lvl="0" algn="ctr">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24" name="Google Shape;124;p24"/>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122120" y="3560200"/>
            <a:ext cx="30674100" cy="4581600"/>
          </a:xfrm>
          <a:prstGeom prst="rect">
            <a:avLst/>
          </a:prstGeom>
        </p:spPr>
        <p:txBody>
          <a:bodyPr spcFirstLastPara="1" wrap="square" lIns="463225" tIns="463225" rIns="463225" bIns="463225" anchor="t" anchorCtr="0">
            <a:normAutofit/>
          </a:bodyPr>
          <a:lstStyle>
            <a:lvl1pPr lvl="0">
              <a:spcBef>
                <a:spcPts val="0"/>
              </a:spcBef>
              <a:spcAft>
                <a:spcPts val="0"/>
              </a:spcAft>
              <a:buSzPts val="14200"/>
              <a:buNone/>
              <a:defRPr/>
            </a:lvl1pPr>
            <a:lvl2pPr lvl="1">
              <a:spcBef>
                <a:spcPts val="0"/>
              </a:spcBef>
              <a:spcAft>
                <a:spcPts val="0"/>
              </a:spcAft>
              <a:buSzPts val="14200"/>
              <a:buNone/>
              <a:defRPr/>
            </a:lvl2pPr>
            <a:lvl3pPr lvl="2">
              <a:spcBef>
                <a:spcPts val="0"/>
              </a:spcBef>
              <a:spcAft>
                <a:spcPts val="0"/>
              </a:spcAft>
              <a:buSzPts val="14200"/>
              <a:buNone/>
              <a:defRPr/>
            </a:lvl3pPr>
            <a:lvl4pPr lvl="3">
              <a:spcBef>
                <a:spcPts val="0"/>
              </a:spcBef>
              <a:spcAft>
                <a:spcPts val="0"/>
              </a:spcAft>
              <a:buSzPts val="14200"/>
              <a:buNone/>
              <a:defRPr/>
            </a:lvl4pPr>
            <a:lvl5pPr lvl="4">
              <a:spcBef>
                <a:spcPts val="0"/>
              </a:spcBef>
              <a:spcAft>
                <a:spcPts val="0"/>
              </a:spcAft>
              <a:buSzPts val="14200"/>
              <a:buNone/>
              <a:defRPr/>
            </a:lvl5pPr>
            <a:lvl6pPr lvl="5">
              <a:spcBef>
                <a:spcPts val="0"/>
              </a:spcBef>
              <a:spcAft>
                <a:spcPts val="0"/>
              </a:spcAft>
              <a:buSzPts val="14200"/>
              <a:buNone/>
              <a:defRPr/>
            </a:lvl6pPr>
            <a:lvl7pPr lvl="6">
              <a:spcBef>
                <a:spcPts val="0"/>
              </a:spcBef>
              <a:spcAft>
                <a:spcPts val="0"/>
              </a:spcAft>
              <a:buSzPts val="14200"/>
              <a:buNone/>
              <a:defRPr/>
            </a:lvl7pPr>
            <a:lvl8pPr lvl="7">
              <a:spcBef>
                <a:spcPts val="0"/>
              </a:spcBef>
              <a:spcAft>
                <a:spcPts val="0"/>
              </a:spcAft>
              <a:buSzPts val="14200"/>
              <a:buNone/>
              <a:defRPr/>
            </a:lvl8pPr>
            <a:lvl9pPr lvl="8">
              <a:spcBef>
                <a:spcPts val="0"/>
              </a:spcBef>
              <a:spcAft>
                <a:spcPts val="0"/>
              </a:spcAft>
              <a:buSzPts val="14200"/>
              <a:buNone/>
              <a:defRPr/>
            </a:lvl9pPr>
          </a:lstStyle>
          <a:p>
            <a:endParaRPr/>
          </a:p>
        </p:txBody>
      </p:sp>
      <p:sp>
        <p:nvSpPr>
          <p:cNvPr id="18" name="Google Shape;18;p4"/>
          <p:cNvSpPr txBox="1">
            <a:spLocks noGrp="1"/>
          </p:cNvSpPr>
          <p:nvPr>
            <p:ph type="body" idx="1"/>
          </p:nvPr>
        </p:nvSpPr>
        <p:spPr>
          <a:xfrm>
            <a:off x="1122120" y="9219800"/>
            <a:ext cx="30674100" cy="27331200"/>
          </a:xfrm>
          <a:prstGeom prst="rect">
            <a:avLst/>
          </a:prstGeom>
        </p:spPr>
        <p:txBody>
          <a:bodyPr spcFirstLastPara="1" wrap="square" lIns="463225" tIns="463225" rIns="463225" bIns="463225" anchor="t" anchorCtr="0">
            <a:normAutofit/>
          </a:bodyPr>
          <a:lstStyle>
            <a:lvl1pPr marL="457200" lvl="0" indent="-806450">
              <a:spcBef>
                <a:spcPts val="0"/>
              </a:spcBef>
              <a:spcAft>
                <a:spcPts val="0"/>
              </a:spcAft>
              <a:buSzPts val="9100"/>
              <a:buChar char="●"/>
              <a:defRPr/>
            </a:lvl1pPr>
            <a:lvl2pPr marL="914400" lvl="1" indent="-679450">
              <a:spcBef>
                <a:spcPts val="0"/>
              </a:spcBef>
              <a:spcAft>
                <a:spcPts val="0"/>
              </a:spcAft>
              <a:buSzPts val="7100"/>
              <a:buChar char="○"/>
              <a:defRPr/>
            </a:lvl2pPr>
            <a:lvl3pPr marL="1371600" lvl="2" indent="-679450">
              <a:spcBef>
                <a:spcPts val="0"/>
              </a:spcBef>
              <a:spcAft>
                <a:spcPts val="0"/>
              </a:spcAft>
              <a:buSzPts val="7100"/>
              <a:buChar char="■"/>
              <a:defRPr/>
            </a:lvl3pPr>
            <a:lvl4pPr marL="1828800" lvl="3" indent="-679450">
              <a:spcBef>
                <a:spcPts val="0"/>
              </a:spcBef>
              <a:spcAft>
                <a:spcPts val="0"/>
              </a:spcAft>
              <a:buSzPts val="7100"/>
              <a:buChar char="●"/>
              <a:defRPr/>
            </a:lvl4pPr>
            <a:lvl5pPr marL="2286000" lvl="4" indent="-679450">
              <a:spcBef>
                <a:spcPts val="0"/>
              </a:spcBef>
              <a:spcAft>
                <a:spcPts val="0"/>
              </a:spcAft>
              <a:buSzPts val="7100"/>
              <a:buChar char="○"/>
              <a:defRPr/>
            </a:lvl5pPr>
            <a:lvl6pPr marL="2743200" lvl="5" indent="-679450">
              <a:spcBef>
                <a:spcPts val="0"/>
              </a:spcBef>
              <a:spcAft>
                <a:spcPts val="0"/>
              </a:spcAft>
              <a:buSzPts val="7100"/>
              <a:buChar char="■"/>
              <a:defRPr/>
            </a:lvl6pPr>
            <a:lvl7pPr marL="3200400" lvl="6" indent="-679450">
              <a:spcBef>
                <a:spcPts val="0"/>
              </a:spcBef>
              <a:spcAft>
                <a:spcPts val="0"/>
              </a:spcAft>
              <a:buSzPts val="7100"/>
              <a:buChar char="●"/>
              <a:defRPr/>
            </a:lvl7pPr>
            <a:lvl8pPr marL="3657600" lvl="7" indent="-679450">
              <a:spcBef>
                <a:spcPts val="0"/>
              </a:spcBef>
              <a:spcAft>
                <a:spcPts val="0"/>
              </a:spcAft>
              <a:buSzPts val="7100"/>
              <a:buChar char="○"/>
              <a:defRPr/>
            </a:lvl8pPr>
            <a:lvl9pPr marL="4114800" lvl="8" indent="-679450">
              <a:spcBef>
                <a:spcPts val="0"/>
              </a:spcBef>
              <a:spcAft>
                <a:spcPts val="0"/>
              </a:spcAft>
              <a:buSzPts val="7100"/>
              <a:buChar char="■"/>
              <a:defRPr/>
            </a:lvl9pPr>
          </a:lstStyle>
          <a:p>
            <a:endParaRPr/>
          </a:p>
        </p:txBody>
      </p:sp>
      <p:sp>
        <p:nvSpPr>
          <p:cNvPr id="19" name="Google Shape;19;p4"/>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122120" y="3560200"/>
            <a:ext cx="30674100" cy="4581600"/>
          </a:xfrm>
          <a:prstGeom prst="rect">
            <a:avLst/>
          </a:prstGeom>
        </p:spPr>
        <p:txBody>
          <a:bodyPr spcFirstLastPara="1" wrap="square" lIns="463225" tIns="463225" rIns="463225" bIns="463225" anchor="t" anchorCtr="0">
            <a:normAutofit/>
          </a:bodyPr>
          <a:lstStyle>
            <a:lvl1pPr lvl="0">
              <a:spcBef>
                <a:spcPts val="0"/>
              </a:spcBef>
              <a:spcAft>
                <a:spcPts val="0"/>
              </a:spcAft>
              <a:buSzPts val="14200"/>
              <a:buNone/>
              <a:defRPr/>
            </a:lvl1pPr>
            <a:lvl2pPr lvl="1">
              <a:spcBef>
                <a:spcPts val="0"/>
              </a:spcBef>
              <a:spcAft>
                <a:spcPts val="0"/>
              </a:spcAft>
              <a:buSzPts val="14200"/>
              <a:buNone/>
              <a:defRPr/>
            </a:lvl2pPr>
            <a:lvl3pPr lvl="2">
              <a:spcBef>
                <a:spcPts val="0"/>
              </a:spcBef>
              <a:spcAft>
                <a:spcPts val="0"/>
              </a:spcAft>
              <a:buSzPts val="14200"/>
              <a:buNone/>
              <a:defRPr/>
            </a:lvl3pPr>
            <a:lvl4pPr lvl="3">
              <a:spcBef>
                <a:spcPts val="0"/>
              </a:spcBef>
              <a:spcAft>
                <a:spcPts val="0"/>
              </a:spcAft>
              <a:buSzPts val="14200"/>
              <a:buNone/>
              <a:defRPr/>
            </a:lvl4pPr>
            <a:lvl5pPr lvl="4">
              <a:spcBef>
                <a:spcPts val="0"/>
              </a:spcBef>
              <a:spcAft>
                <a:spcPts val="0"/>
              </a:spcAft>
              <a:buSzPts val="14200"/>
              <a:buNone/>
              <a:defRPr/>
            </a:lvl5pPr>
            <a:lvl6pPr lvl="5">
              <a:spcBef>
                <a:spcPts val="0"/>
              </a:spcBef>
              <a:spcAft>
                <a:spcPts val="0"/>
              </a:spcAft>
              <a:buSzPts val="14200"/>
              <a:buNone/>
              <a:defRPr/>
            </a:lvl6pPr>
            <a:lvl7pPr lvl="6">
              <a:spcBef>
                <a:spcPts val="0"/>
              </a:spcBef>
              <a:spcAft>
                <a:spcPts val="0"/>
              </a:spcAft>
              <a:buSzPts val="14200"/>
              <a:buNone/>
              <a:defRPr/>
            </a:lvl7pPr>
            <a:lvl8pPr lvl="7">
              <a:spcBef>
                <a:spcPts val="0"/>
              </a:spcBef>
              <a:spcAft>
                <a:spcPts val="0"/>
              </a:spcAft>
              <a:buSzPts val="14200"/>
              <a:buNone/>
              <a:defRPr/>
            </a:lvl8pPr>
            <a:lvl9pPr lvl="8">
              <a:spcBef>
                <a:spcPts val="0"/>
              </a:spcBef>
              <a:spcAft>
                <a:spcPts val="0"/>
              </a:spcAft>
              <a:buSzPts val="14200"/>
              <a:buNone/>
              <a:defRPr/>
            </a:lvl9pPr>
          </a:lstStyle>
          <a:p>
            <a:endParaRPr/>
          </a:p>
        </p:txBody>
      </p:sp>
      <p:sp>
        <p:nvSpPr>
          <p:cNvPr id="22" name="Google Shape;22;p5"/>
          <p:cNvSpPr txBox="1">
            <a:spLocks noGrp="1"/>
          </p:cNvSpPr>
          <p:nvPr>
            <p:ph type="body" idx="1"/>
          </p:nvPr>
        </p:nvSpPr>
        <p:spPr>
          <a:xfrm>
            <a:off x="1122120" y="9219800"/>
            <a:ext cx="14399700" cy="27331200"/>
          </a:xfrm>
          <a:prstGeom prst="rect">
            <a:avLst/>
          </a:prstGeom>
        </p:spPr>
        <p:txBody>
          <a:bodyPr spcFirstLastPara="1" wrap="square" lIns="463225" tIns="463225" rIns="463225" bIns="463225" anchor="t" anchorCtr="0">
            <a:normAutofit/>
          </a:bodyPr>
          <a:lstStyle>
            <a:lvl1pPr marL="457200" lvl="0" indent="-679450">
              <a:spcBef>
                <a:spcPts val="0"/>
              </a:spcBef>
              <a:spcAft>
                <a:spcPts val="0"/>
              </a:spcAft>
              <a:buSzPts val="7100"/>
              <a:buChar char="●"/>
              <a:defRPr sz="7100"/>
            </a:lvl1pPr>
            <a:lvl2pPr marL="914400" lvl="1" indent="-615950">
              <a:spcBef>
                <a:spcPts val="0"/>
              </a:spcBef>
              <a:spcAft>
                <a:spcPts val="0"/>
              </a:spcAft>
              <a:buSzPts val="6100"/>
              <a:buChar char="○"/>
              <a:defRPr sz="6100"/>
            </a:lvl2pPr>
            <a:lvl3pPr marL="1371600" lvl="2" indent="-615950">
              <a:spcBef>
                <a:spcPts val="0"/>
              </a:spcBef>
              <a:spcAft>
                <a:spcPts val="0"/>
              </a:spcAft>
              <a:buSzPts val="6100"/>
              <a:buChar char="■"/>
              <a:defRPr sz="6100"/>
            </a:lvl3pPr>
            <a:lvl4pPr marL="1828800" lvl="3" indent="-615950">
              <a:spcBef>
                <a:spcPts val="0"/>
              </a:spcBef>
              <a:spcAft>
                <a:spcPts val="0"/>
              </a:spcAft>
              <a:buSzPts val="6100"/>
              <a:buChar char="●"/>
              <a:defRPr sz="6100"/>
            </a:lvl4pPr>
            <a:lvl5pPr marL="2286000" lvl="4" indent="-615950">
              <a:spcBef>
                <a:spcPts val="0"/>
              </a:spcBef>
              <a:spcAft>
                <a:spcPts val="0"/>
              </a:spcAft>
              <a:buSzPts val="6100"/>
              <a:buChar char="○"/>
              <a:defRPr sz="6100"/>
            </a:lvl5pPr>
            <a:lvl6pPr marL="2743200" lvl="5" indent="-615950">
              <a:spcBef>
                <a:spcPts val="0"/>
              </a:spcBef>
              <a:spcAft>
                <a:spcPts val="0"/>
              </a:spcAft>
              <a:buSzPts val="6100"/>
              <a:buChar char="■"/>
              <a:defRPr sz="6100"/>
            </a:lvl6pPr>
            <a:lvl7pPr marL="3200400" lvl="6" indent="-615950">
              <a:spcBef>
                <a:spcPts val="0"/>
              </a:spcBef>
              <a:spcAft>
                <a:spcPts val="0"/>
              </a:spcAft>
              <a:buSzPts val="6100"/>
              <a:buChar char="●"/>
              <a:defRPr sz="6100"/>
            </a:lvl7pPr>
            <a:lvl8pPr marL="3657600" lvl="7" indent="-615950">
              <a:spcBef>
                <a:spcPts val="0"/>
              </a:spcBef>
              <a:spcAft>
                <a:spcPts val="0"/>
              </a:spcAft>
              <a:buSzPts val="6100"/>
              <a:buChar char="○"/>
              <a:defRPr sz="6100"/>
            </a:lvl8pPr>
            <a:lvl9pPr marL="4114800" lvl="8" indent="-615950">
              <a:spcBef>
                <a:spcPts val="0"/>
              </a:spcBef>
              <a:spcAft>
                <a:spcPts val="0"/>
              </a:spcAft>
              <a:buSzPts val="6100"/>
              <a:buChar char="■"/>
              <a:defRPr sz="6100"/>
            </a:lvl9pPr>
          </a:lstStyle>
          <a:p>
            <a:endParaRPr/>
          </a:p>
        </p:txBody>
      </p:sp>
      <p:sp>
        <p:nvSpPr>
          <p:cNvPr id="23" name="Google Shape;23;p5"/>
          <p:cNvSpPr txBox="1">
            <a:spLocks noGrp="1"/>
          </p:cNvSpPr>
          <p:nvPr>
            <p:ph type="body" idx="2"/>
          </p:nvPr>
        </p:nvSpPr>
        <p:spPr>
          <a:xfrm>
            <a:off x="17396640" y="9219800"/>
            <a:ext cx="14399700" cy="27331200"/>
          </a:xfrm>
          <a:prstGeom prst="rect">
            <a:avLst/>
          </a:prstGeom>
        </p:spPr>
        <p:txBody>
          <a:bodyPr spcFirstLastPara="1" wrap="square" lIns="463225" tIns="463225" rIns="463225" bIns="463225" anchor="t" anchorCtr="0">
            <a:normAutofit/>
          </a:bodyPr>
          <a:lstStyle>
            <a:lvl1pPr marL="457200" lvl="0" indent="-679450">
              <a:spcBef>
                <a:spcPts val="0"/>
              </a:spcBef>
              <a:spcAft>
                <a:spcPts val="0"/>
              </a:spcAft>
              <a:buSzPts val="7100"/>
              <a:buChar char="●"/>
              <a:defRPr sz="7100"/>
            </a:lvl1pPr>
            <a:lvl2pPr marL="914400" lvl="1" indent="-615950">
              <a:spcBef>
                <a:spcPts val="0"/>
              </a:spcBef>
              <a:spcAft>
                <a:spcPts val="0"/>
              </a:spcAft>
              <a:buSzPts val="6100"/>
              <a:buChar char="○"/>
              <a:defRPr sz="6100"/>
            </a:lvl2pPr>
            <a:lvl3pPr marL="1371600" lvl="2" indent="-615950">
              <a:spcBef>
                <a:spcPts val="0"/>
              </a:spcBef>
              <a:spcAft>
                <a:spcPts val="0"/>
              </a:spcAft>
              <a:buSzPts val="6100"/>
              <a:buChar char="■"/>
              <a:defRPr sz="6100"/>
            </a:lvl3pPr>
            <a:lvl4pPr marL="1828800" lvl="3" indent="-615950">
              <a:spcBef>
                <a:spcPts val="0"/>
              </a:spcBef>
              <a:spcAft>
                <a:spcPts val="0"/>
              </a:spcAft>
              <a:buSzPts val="6100"/>
              <a:buChar char="●"/>
              <a:defRPr sz="6100"/>
            </a:lvl4pPr>
            <a:lvl5pPr marL="2286000" lvl="4" indent="-615950">
              <a:spcBef>
                <a:spcPts val="0"/>
              </a:spcBef>
              <a:spcAft>
                <a:spcPts val="0"/>
              </a:spcAft>
              <a:buSzPts val="6100"/>
              <a:buChar char="○"/>
              <a:defRPr sz="6100"/>
            </a:lvl5pPr>
            <a:lvl6pPr marL="2743200" lvl="5" indent="-615950">
              <a:spcBef>
                <a:spcPts val="0"/>
              </a:spcBef>
              <a:spcAft>
                <a:spcPts val="0"/>
              </a:spcAft>
              <a:buSzPts val="6100"/>
              <a:buChar char="■"/>
              <a:defRPr sz="6100"/>
            </a:lvl6pPr>
            <a:lvl7pPr marL="3200400" lvl="6" indent="-615950">
              <a:spcBef>
                <a:spcPts val="0"/>
              </a:spcBef>
              <a:spcAft>
                <a:spcPts val="0"/>
              </a:spcAft>
              <a:buSzPts val="6100"/>
              <a:buChar char="●"/>
              <a:defRPr sz="6100"/>
            </a:lvl7pPr>
            <a:lvl8pPr marL="3657600" lvl="7" indent="-615950">
              <a:spcBef>
                <a:spcPts val="0"/>
              </a:spcBef>
              <a:spcAft>
                <a:spcPts val="0"/>
              </a:spcAft>
              <a:buSzPts val="6100"/>
              <a:buChar char="○"/>
              <a:defRPr sz="6100"/>
            </a:lvl8pPr>
            <a:lvl9pPr marL="4114800" lvl="8" indent="-615950">
              <a:spcBef>
                <a:spcPts val="0"/>
              </a:spcBef>
              <a:spcAft>
                <a:spcPts val="0"/>
              </a:spcAft>
              <a:buSzPts val="6100"/>
              <a:buChar char="■"/>
              <a:defRPr sz="6100"/>
            </a:lvl9pPr>
          </a:lstStyle>
          <a:p>
            <a:endParaRPr/>
          </a:p>
        </p:txBody>
      </p:sp>
      <p:sp>
        <p:nvSpPr>
          <p:cNvPr id="24" name="Google Shape;24;p5"/>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122120" y="3560200"/>
            <a:ext cx="30674100" cy="4581600"/>
          </a:xfrm>
          <a:prstGeom prst="rect">
            <a:avLst/>
          </a:prstGeom>
        </p:spPr>
        <p:txBody>
          <a:bodyPr spcFirstLastPara="1" wrap="square" lIns="463225" tIns="463225" rIns="463225" bIns="463225" anchor="t" anchorCtr="0">
            <a:normAutofit/>
          </a:bodyPr>
          <a:lstStyle>
            <a:lvl1pPr lvl="0">
              <a:spcBef>
                <a:spcPts val="0"/>
              </a:spcBef>
              <a:spcAft>
                <a:spcPts val="0"/>
              </a:spcAft>
              <a:buSzPts val="14200"/>
              <a:buNone/>
              <a:defRPr/>
            </a:lvl1pPr>
            <a:lvl2pPr lvl="1">
              <a:spcBef>
                <a:spcPts val="0"/>
              </a:spcBef>
              <a:spcAft>
                <a:spcPts val="0"/>
              </a:spcAft>
              <a:buSzPts val="14200"/>
              <a:buNone/>
              <a:defRPr/>
            </a:lvl2pPr>
            <a:lvl3pPr lvl="2">
              <a:spcBef>
                <a:spcPts val="0"/>
              </a:spcBef>
              <a:spcAft>
                <a:spcPts val="0"/>
              </a:spcAft>
              <a:buSzPts val="14200"/>
              <a:buNone/>
              <a:defRPr/>
            </a:lvl3pPr>
            <a:lvl4pPr lvl="3">
              <a:spcBef>
                <a:spcPts val="0"/>
              </a:spcBef>
              <a:spcAft>
                <a:spcPts val="0"/>
              </a:spcAft>
              <a:buSzPts val="14200"/>
              <a:buNone/>
              <a:defRPr/>
            </a:lvl4pPr>
            <a:lvl5pPr lvl="4">
              <a:spcBef>
                <a:spcPts val="0"/>
              </a:spcBef>
              <a:spcAft>
                <a:spcPts val="0"/>
              </a:spcAft>
              <a:buSzPts val="14200"/>
              <a:buNone/>
              <a:defRPr/>
            </a:lvl5pPr>
            <a:lvl6pPr lvl="5">
              <a:spcBef>
                <a:spcPts val="0"/>
              </a:spcBef>
              <a:spcAft>
                <a:spcPts val="0"/>
              </a:spcAft>
              <a:buSzPts val="14200"/>
              <a:buNone/>
              <a:defRPr/>
            </a:lvl6pPr>
            <a:lvl7pPr lvl="6">
              <a:spcBef>
                <a:spcPts val="0"/>
              </a:spcBef>
              <a:spcAft>
                <a:spcPts val="0"/>
              </a:spcAft>
              <a:buSzPts val="14200"/>
              <a:buNone/>
              <a:defRPr/>
            </a:lvl7pPr>
            <a:lvl8pPr lvl="7">
              <a:spcBef>
                <a:spcPts val="0"/>
              </a:spcBef>
              <a:spcAft>
                <a:spcPts val="0"/>
              </a:spcAft>
              <a:buSzPts val="14200"/>
              <a:buNone/>
              <a:defRPr/>
            </a:lvl8pPr>
            <a:lvl9pPr lvl="8">
              <a:spcBef>
                <a:spcPts val="0"/>
              </a:spcBef>
              <a:spcAft>
                <a:spcPts val="0"/>
              </a:spcAft>
              <a:buSzPts val="14200"/>
              <a:buNone/>
              <a:defRPr/>
            </a:lvl9pPr>
          </a:lstStyle>
          <a:p>
            <a:endParaRPr/>
          </a:p>
        </p:txBody>
      </p:sp>
      <p:sp>
        <p:nvSpPr>
          <p:cNvPr id="27" name="Google Shape;27;p6"/>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122120" y="4444800"/>
            <a:ext cx="10108800" cy="6045600"/>
          </a:xfrm>
          <a:prstGeom prst="rect">
            <a:avLst/>
          </a:prstGeom>
        </p:spPr>
        <p:txBody>
          <a:bodyPr spcFirstLastPara="1" wrap="square" lIns="463225" tIns="463225" rIns="463225" bIns="463225" anchor="b" anchorCtr="0">
            <a:normAutofit/>
          </a:bodyPr>
          <a:lstStyle>
            <a:lvl1pPr lvl="0">
              <a:spcBef>
                <a:spcPts val="0"/>
              </a:spcBef>
              <a:spcAft>
                <a:spcPts val="0"/>
              </a:spcAft>
              <a:buSzPts val="12200"/>
              <a:buNone/>
              <a:defRPr sz="12200"/>
            </a:lvl1pPr>
            <a:lvl2pPr lvl="1">
              <a:spcBef>
                <a:spcPts val="0"/>
              </a:spcBef>
              <a:spcAft>
                <a:spcPts val="0"/>
              </a:spcAft>
              <a:buSzPts val="12200"/>
              <a:buNone/>
              <a:defRPr sz="12200"/>
            </a:lvl2pPr>
            <a:lvl3pPr lvl="2">
              <a:spcBef>
                <a:spcPts val="0"/>
              </a:spcBef>
              <a:spcAft>
                <a:spcPts val="0"/>
              </a:spcAft>
              <a:buSzPts val="12200"/>
              <a:buNone/>
              <a:defRPr sz="12200"/>
            </a:lvl3pPr>
            <a:lvl4pPr lvl="3">
              <a:spcBef>
                <a:spcPts val="0"/>
              </a:spcBef>
              <a:spcAft>
                <a:spcPts val="0"/>
              </a:spcAft>
              <a:buSzPts val="12200"/>
              <a:buNone/>
              <a:defRPr sz="12200"/>
            </a:lvl4pPr>
            <a:lvl5pPr lvl="4">
              <a:spcBef>
                <a:spcPts val="0"/>
              </a:spcBef>
              <a:spcAft>
                <a:spcPts val="0"/>
              </a:spcAft>
              <a:buSzPts val="12200"/>
              <a:buNone/>
              <a:defRPr sz="12200"/>
            </a:lvl5pPr>
            <a:lvl6pPr lvl="5">
              <a:spcBef>
                <a:spcPts val="0"/>
              </a:spcBef>
              <a:spcAft>
                <a:spcPts val="0"/>
              </a:spcAft>
              <a:buSzPts val="12200"/>
              <a:buNone/>
              <a:defRPr sz="12200"/>
            </a:lvl6pPr>
            <a:lvl7pPr lvl="6">
              <a:spcBef>
                <a:spcPts val="0"/>
              </a:spcBef>
              <a:spcAft>
                <a:spcPts val="0"/>
              </a:spcAft>
              <a:buSzPts val="12200"/>
              <a:buNone/>
              <a:defRPr sz="12200"/>
            </a:lvl7pPr>
            <a:lvl8pPr lvl="7">
              <a:spcBef>
                <a:spcPts val="0"/>
              </a:spcBef>
              <a:spcAft>
                <a:spcPts val="0"/>
              </a:spcAft>
              <a:buSzPts val="12200"/>
              <a:buNone/>
              <a:defRPr sz="12200"/>
            </a:lvl8pPr>
            <a:lvl9pPr lvl="8">
              <a:spcBef>
                <a:spcPts val="0"/>
              </a:spcBef>
              <a:spcAft>
                <a:spcPts val="0"/>
              </a:spcAft>
              <a:buSzPts val="12200"/>
              <a:buNone/>
              <a:defRPr sz="12200"/>
            </a:lvl9pPr>
          </a:lstStyle>
          <a:p>
            <a:endParaRPr/>
          </a:p>
        </p:txBody>
      </p:sp>
      <p:sp>
        <p:nvSpPr>
          <p:cNvPr id="30" name="Google Shape;30;p7"/>
          <p:cNvSpPr txBox="1">
            <a:spLocks noGrp="1"/>
          </p:cNvSpPr>
          <p:nvPr>
            <p:ph type="body" idx="1"/>
          </p:nvPr>
        </p:nvSpPr>
        <p:spPr>
          <a:xfrm>
            <a:off x="1122120" y="11116800"/>
            <a:ext cx="10108800" cy="25435200"/>
          </a:xfrm>
          <a:prstGeom prst="rect">
            <a:avLst/>
          </a:prstGeom>
        </p:spPr>
        <p:txBody>
          <a:bodyPr spcFirstLastPara="1" wrap="square" lIns="463225" tIns="463225" rIns="463225" bIns="463225" anchor="t" anchorCtr="0">
            <a:normAutofit/>
          </a:bodyPr>
          <a:lstStyle>
            <a:lvl1pPr marL="457200" lvl="0" indent="-615950">
              <a:spcBef>
                <a:spcPts val="0"/>
              </a:spcBef>
              <a:spcAft>
                <a:spcPts val="0"/>
              </a:spcAft>
              <a:buSzPts val="6100"/>
              <a:buChar char="●"/>
              <a:defRPr sz="6100"/>
            </a:lvl1pPr>
            <a:lvl2pPr marL="914400" lvl="1" indent="-615950">
              <a:spcBef>
                <a:spcPts val="0"/>
              </a:spcBef>
              <a:spcAft>
                <a:spcPts val="0"/>
              </a:spcAft>
              <a:buSzPts val="6100"/>
              <a:buChar char="○"/>
              <a:defRPr sz="6100"/>
            </a:lvl2pPr>
            <a:lvl3pPr marL="1371600" lvl="2" indent="-615950">
              <a:spcBef>
                <a:spcPts val="0"/>
              </a:spcBef>
              <a:spcAft>
                <a:spcPts val="0"/>
              </a:spcAft>
              <a:buSzPts val="6100"/>
              <a:buChar char="■"/>
              <a:defRPr sz="6100"/>
            </a:lvl3pPr>
            <a:lvl4pPr marL="1828800" lvl="3" indent="-615950">
              <a:spcBef>
                <a:spcPts val="0"/>
              </a:spcBef>
              <a:spcAft>
                <a:spcPts val="0"/>
              </a:spcAft>
              <a:buSzPts val="6100"/>
              <a:buChar char="●"/>
              <a:defRPr sz="6100"/>
            </a:lvl4pPr>
            <a:lvl5pPr marL="2286000" lvl="4" indent="-615950">
              <a:spcBef>
                <a:spcPts val="0"/>
              </a:spcBef>
              <a:spcAft>
                <a:spcPts val="0"/>
              </a:spcAft>
              <a:buSzPts val="6100"/>
              <a:buChar char="○"/>
              <a:defRPr sz="6100"/>
            </a:lvl5pPr>
            <a:lvl6pPr marL="2743200" lvl="5" indent="-615950">
              <a:spcBef>
                <a:spcPts val="0"/>
              </a:spcBef>
              <a:spcAft>
                <a:spcPts val="0"/>
              </a:spcAft>
              <a:buSzPts val="6100"/>
              <a:buChar char="■"/>
              <a:defRPr sz="6100"/>
            </a:lvl6pPr>
            <a:lvl7pPr marL="3200400" lvl="6" indent="-615950">
              <a:spcBef>
                <a:spcPts val="0"/>
              </a:spcBef>
              <a:spcAft>
                <a:spcPts val="0"/>
              </a:spcAft>
              <a:buSzPts val="6100"/>
              <a:buChar char="●"/>
              <a:defRPr sz="6100"/>
            </a:lvl7pPr>
            <a:lvl8pPr marL="3657600" lvl="7" indent="-615950">
              <a:spcBef>
                <a:spcPts val="0"/>
              </a:spcBef>
              <a:spcAft>
                <a:spcPts val="0"/>
              </a:spcAft>
              <a:buSzPts val="6100"/>
              <a:buChar char="○"/>
              <a:defRPr sz="6100"/>
            </a:lvl8pPr>
            <a:lvl9pPr marL="4114800" lvl="8" indent="-615950">
              <a:spcBef>
                <a:spcPts val="0"/>
              </a:spcBef>
              <a:spcAft>
                <a:spcPts val="0"/>
              </a:spcAft>
              <a:buSzPts val="6100"/>
              <a:buChar char="■"/>
              <a:defRPr sz="6100"/>
            </a:lvl9pPr>
          </a:lstStyle>
          <a:p>
            <a:endParaRPr/>
          </a:p>
        </p:txBody>
      </p:sp>
      <p:sp>
        <p:nvSpPr>
          <p:cNvPr id="31" name="Google Shape;31;p7"/>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764900" y="3601200"/>
            <a:ext cx="22924200" cy="32726400"/>
          </a:xfrm>
          <a:prstGeom prst="rect">
            <a:avLst/>
          </a:prstGeom>
        </p:spPr>
        <p:txBody>
          <a:bodyPr spcFirstLastPara="1" wrap="square" lIns="463225" tIns="463225" rIns="463225" bIns="463225" anchor="ctr" anchorCtr="0">
            <a:normAutofit/>
          </a:bodyPr>
          <a:lstStyle>
            <a:lvl1pPr lvl="0">
              <a:spcBef>
                <a:spcPts val="0"/>
              </a:spcBef>
              <a:spcAft>
                <a:spcPts val="0"/>
              </a:spcAft>
              <a:buSzPts val="24300"/>
              <a:buNone/>
              <a:defRPr sz="24300"/>
            </a:lvl1pPr>
            <a:lvl2pPr lvl="1">
              <a:spcBef>
                <a:spcPts val="0"/>
              </a:spcBef>
              <a:spcAft>
                <a:spcPts val="0"/>
              </a:spcAft>
              <a:buSzPts val="24300"/>
              <a:buNone/>
              <a:defRPr sz="24300"/>
            </a:lvl2pPr>
            <a:lvl3pPr lvl="2">
              <a:spcBef>
                <a:spcPts val="0"/>
              </a:spcBef>
              <a:spcAft>
                <a:spcPts val="0"/>
              </a:spcAft>
              <a:buSzPts val="24300"/>
              <a:buNone/>
              <a:defRPr sz="24300"/>
            </a:lvl3pPr>
            <a:lvl4pPr lvl="3">
              <a:spcBef>
                <a:spcPts val="0"/>
              </a:spcBef>
              <a:spcAft>
                <a:spcPts val="0"/>
              </a:spcAft>
              <a:buSzPts val="24300"/>
              <a:buNone/>
              <a:defRPr sz="24300"/>
            </a:lvl4pPr>
            <a:lvl5pPr lvl="4">
              <a:spcBef>
                <a:spcPts val="0"/>
              </a:spcBef>
              <a:spcAft>
                <a:spcPts val="0"/>
              </a:spcAft>
              <a:buSzPts val="24300"/>
              <a:buNone/>
              <a:defRPr sz="24300"/>
            </a:lvl5pPr>
            <a:lvl6pPr lvl="5">
              <a:spcBef>
                <a:spcPts val="0"/>
              </a:spcBef>
              <a:spcAft>
                <a:spcPts val="0"/>
              </a:spcAft>
              <a:buSzPts val="24300"/>
              <a:buNone/>
              <a:defRPr sz="24300"/>
            </a:lvl6pPr>
            <a:lvl7pPr lvl="6">
              <a:spcBef>
                <a:spcPts val="0"/>
              </a:spcBef>
              <a:spcAft>
                <a:spcPts val="0"/>
              </a:spcAft>
              <a:buSzPts val="24300"/>
              <a:buNone/>
              <a:defRPr sz="24300"/>
            </a:lvl7pPr>
            <a:lvl8pPr lvl="7">
              <a:spcBef>
                <a:spcPts val="0"/>
              </a:spcBef>
              <a:spcAft>
                <a:spcPts val="0"/>
              </a:spcAft>
              <a:buSzPts val="24300"/>
              <a:buNone/>
              <a:defRPr sz="24300"/>
            </a:lvl8pPr>
            <a:lvl9pPr lvl="8">
              <a:spcBef>
                <a:spcPts val="0"/>
              </a:spcBef>
              <a:spcAft>
                <a:spcPts val="0"/>
              </a:spcAft>
              <a:buSzPts val="24300"/>
              <a:buNone/>
              <a:defRPr sz="24300"/>
            </a:lvl9pPr>
          </a:lstStyle>
          <a:p>
            <a:endParaRPr/>
          </a:p>
        </p:txBody>
      </p:sp>
      <p:sp>
        <p:nvSpPr>
          <p:cNvPr id="34" name="Google Shape;34;p8"/>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6459200" y="-1000"/>
            <a:ext cx="16459200" cy="41148000"/>
          </a:xfrm>
          <a:prstGeom prst="rect">
            <a:avLst/>
          </a:prstGeom>
          <a:solidFill>
            <a:schemeClr val="lt2"/>
          </a:solidFill>
          <a:ln>
            <a:noFill/>
          </a:ln>
        </p:spPr>
        <p:txBody>
          <a:bodyPr spcFirstLastPara="1" wrap="square" lIns="463225" tIns="463225" rIns="463225" bIns="4632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955800" y="9865400"/>
            <a:ext cx="14562600" cy="11858400"/>
          </a:xfrm>
          <a:prstGeom prst="rect">
            <a:avLst/>
          </a:prstGeom>
        </p:spPr>
        <p:txBody>
          <a:bodyPr spcFirstLastPara="1" wrap="square" lIns="463225" tIns="463225" rIns="463225" bIns="463225" anchor="b" anchorCtr="0">
            <a:normAutofit/>
          </a:bodyPr>
          <a:lstStyle>
            <a:lvl1pPr lvl="0" algn="ctr">
              <a:spcBef>
                <a:spcPts val="0"/>
              </a:spcBef>
              <a:spcAft>
                <a:spcPts val="0"/>
              </a:spcAft>
              <a:buSzPts val="21300"/>
              <a:buNone/>
              <a:defRPr sz="21300"/>
            </a:lvl1pPr>
            <a:lvl2pPr lvl="1" algn="ctr">
              <a:spcBef>
                <a:spcPts val="0"/>
              </a:spcBef>
              <a:spcAft>
                <a:spcPts val="0"/>
              </a:spcAft>
              <a:buSzPts val="21300"/>
              <a:buNone/>
              <a:defRPr sz="21300"/>
            </a:lvl2pPr>
            <a:lvl3pPr lvl="2" algn="ctr">
              <a:spcBef>
                <a:spcPts val="0"/>
              </a:spcBef>
              <a:spcAft>
                <a:spcPts val="0"/>
              </a:spcAft>
              <a:buSzPts val="21300"/>
              <a:buNone/>
              <a:defRPr sz="21300"/>
            </a:lvl3pPr>
            <a:lvl4pPr lvl="3" algn="ctr">
              <a:spcBef>
                <a:spcPts val="0"/>
              </a:spcBef>
              <a:spcAft>
                <a:spcPts val="0"/>
              </a:spcAft>
              <a:buSzPts val="21300"/>
              <a:buNone/>
              <a:defRPr sz="21300"/>
            </a:lvl4pPr>
            <a:lvl5pPr lvl="4" algn="ctr">
              <a:spcBef>
                <a:spcPts val="0"/>
              </a:spcBef>
              <a:spcAft>
                <a:spcPts val="0"/>
              </a:spcAft>
              <a:buSzPts val="21300"/>
              <a:buNone/>
              <a:defRPr sz="21300"/>
            </a:lvl5pPr>
            <a:lvl6pPr lvl="5" algn="ctr">
              <a:spcBef>
                <a:spcPts val="0"/>
              </a:spcBef>
              <a:spcAft>
                <a:spcPts val="0"/>
              </a:spcAft>
              <a:buSzPts val="21300"/>
              <a:buNone/>
              <a:defRPr sz="21300"/>
            </a:lvl6pPr>
            <a:lvl7pPr lvl="6" algn="ctr">
              <a:spcBef>
                <a:spcPts val="0"/>
              </a:spcBef>
              <a:spcAft>
                <a:spcPts val="0"/>
              </a:spcAft>
              <a:buSzPts val="21300"/>
              <a:buNone/>
              <a:defRPr sz="21300"/>
            </a:lvl7pPr>
            <a:lvl8pPr lvl="7" algn="ctr">
              <a:spcBef>
                <a:spcPts val="0"/>
              </a:spcBef>
              <a:spcAft>
                <a:spcPts val="0"/>
              </a:spcAft>
              <a:buSzPts val="21300"/>
              <a:buNone/>
              <a:defRPr sz="21300"/>
            </a:lvl8pPr>
            <a:lvl9pPr lvl="8" algn="ctr">
              <a:spcBef>
                <a:spcPts val="0"/>
              </a:spcBef>
              <a:spcAft>
                <a:spcPts val="0"/>
              </a:spcAft>
              <a:buSzPts val="21300"/>
              <a:buNone/>
              <a:defRPr sz="21300"/>
            </a:lvl9pPr>
          </a:lstStyle>
          <a:p>
            <a:endParaRPr/>
          </a:p>
        </p:txBody>
      </p:sp>
      <p:sp>
        <p:nvSpPr>
          <p:cNvPr id="38" name="Google Shape;38;p9"/>
          <p:cNvSpPr txBox="1">
            <a:spLocks noGrp="1"/>
          </p:cNvSpPr>
          <p:nvPr>
            <p:ph type="subTitle" idx="1"/>
          </p:nvPr>
        </p:nvSpPr>
        <p:spPr>
          <a:xfrm>
            <a:off x="955800" y="22424600"/>
            <a:ext cx="14562600" cy="9880800"/>
          </a:xfrm>
          <a:prstGeom prst="rect">
            <a:avLst/>
          </a:prstGeom>
        </p:spPr>
        <p:txBody>
          <a:bodyPr spcFirstLastPara="1" wrap="square" lIns="463225" tIns="463225" rIns="463225" bIns="463225" anchor="t" anchorCtr="0">
            <a:normAutofit/>
          </a:bodyPr>
          <a:lstStyle>
            <a:lvl1pPr lvl="0" algn="ctr">
              <a:lnSpc>
                <a:spcPct val="100000"/>
              </a:lnSpc>
              <a:spcBef>
                <a:spcPts val="0"/>
              </a:spcBef>
              <a:spcAft>
                <a:spcPts val="0"/>
              </a:spcAft>
              <a:buSzPts val="10600"/>
              <a:buNone/>
              <a:defRPr sz="10600"/>
            </a:lvl1pPr>
            <a:lvl2pPr lvl="1" algn="ctr">
              <a:lnSpc>
                <a:spcPct val="100000"/>
              </a:lnSpc>
              <a:spcBef>
                <a:spcPts val="0"/>
              </a:spcBef>
              <a:spcAft>
                <a:spcPts val="0"/>
              </a:spcAft>
              <a:buSzPts val="10600"/>
              <a:buNone/>
              <a:defRPr sz="10600"/>
            </a:lvl2pPr>
            <a:lvl3pPr lvl="2" algn="ctr">
              <a:lnSpc>
                <a:spcPct val="100000"/>
              </a:lnSpc>
              <a:spcBef>
                <a:spcPts val="0"/>
              </a:spcBef>
              <a:spcAft>
                <a:spcPts val="0"/>
              </a:spcAft>
              <a:buSzPts val="10600"/>
              <a:buNone/>
              <a:defRPr sz="10600"/>
            </a:lvl3pPr>
            <a:lvl4pPr lvl="3" algn="ctr">
              <a:lnSpc>
                <a:spcPct val="100000"/>
              </a:lnSpc>
              <a:spcBef>
                <a:spcPts val="0"/>
              </a:spcBef>
              <a:spcAft>
                <a:spcPts val="0"/>
              </a:spcAft>
              <a:buSzPts val="10600"/>
              <a:buNone/>
              <a:defRPr sz="10600"/>
            </a:lvl4pPr>
            <a:lvl5pPr lvl="4" algn="ctr">
              <a:lnSpc>
                <a:spcPct val="100000"/>
              </a:lnSpc>
              <a:spcBef>
                <a:spcPts val="0"/>
              </a:spcBef>
              <a:spcAft>
                <a:spcPts val="0"/>
              </a:spcAft>
              <a:buSzPts val="10600"/>
              <a:buNone/>
              <a:defRPr sz="10600"/>
            </a:lvl5pPr>
            <a:lvl6pPr lvl="5" algn="ctr">
              <a:lnSpc>
                <a:spcPct val="100000"/>
              </a:lnSpc>
              <a:spcBef>
                <a:spcPts val="0"/>
              </a:spcBef>
              <a:spcAft>
                <a:spcPts val="0"/>
              </a:spcAft>
              <a:buSzPts val="10600"/>
              <a:buNone/>
              <a:defRPr sz="10600"/>
            </a:lvl6pPr>
            <a:lvl7pPr lvl="6" algn="ctr">
              <a:lnSpc>
                <a:spcPct val="100000"/>
              </a:lnSpc>
              <a:spcBef>
                <a:spcPts val="0"/>
              </a:spcBef>
              <a:spcAft>
                <a:spcPts val="0"/>
              </a:spcAft>
              <a:buSzPts val="10600"/>
              <a:buNone/>
              <a:defRPr sz="10600"/>
            </a:lvl7pPr>
            <a:lvl8pPr lvl="7" algn="ctr">
              <a:lnSpc>
                <a:spcPct val="100000"/>
              </a:lnSpc>
              <a:spcBef>
                <a:spcPts val="0"/>
              </a:spcBef>
              <a:spcAft>
                <a:spcPts val="0"/>
              </a:spcAft>
              <a:buSzPts val="10600"/>
              <a:buNone/>
              <a:defRPr sz="10600"/>
            </a:lvl8pPr>
            <a:lvl9pPr lvl="8" algn="ctr">
              <a:lnSpc>
                <a:spcPct val="100000"/>
              </a:lnSpc>
              <a:spcBef>
                <a:spcPts val="0"/>
              </a:spcBef>
              <a:spcAft>
                <a:spcPts val="0"/>
              </a:spcAft>
              <a:buSzPts val="10600"/>
              <a:buNone/>
              <a:defRPr sz="10600"/>
            </a:lvl9pPr>
          </a:lstStyle>
          <a:p>
            <a:endParaRPr/>
          </a:p>
        </p:txBody>
      </p:sp>
      <p:sp>
        <p:nvSpPr>
          <p:cNvPr id="39" name="Google Shape;39;p9"/>
          <p:cNvSpPr txBox="1">
            <a:spLocks noGrp="1"/>
          </p:cNvSpPr>
          <p:nvPr>
            <p:ph type="body" idx="2"/>
          </p:nvPr>
        </p:nvSpPr>
        <p:spPr>
          <a:xfrm>
            <a:off x="17782200" y="5792600"/>
            <a:ext cx="13813200" cy="29560800"/>
          </a:xfrm>
          <a:prstGeom prst="rect">
            <a:avLst/>
          </a:prstGeom>
        </p:spPr>
        <p:txBody>
          <a:bodyPr spcFirstLastPara="1" wrap="square" lIns="463225" tIns="463225" rIns="463225" bIns="463225" anchor="ctr" anchorCtr="0">
            <a:normAutofit/>
          </a:bodyPr>
          <a:lstStyle>
            <a:lvl1pPr marL="457200" lvl="0" indent="-806450">
              <a:spcBef>
                <a:spcPts val="0"/>
              </a:spcBef>
              <a:spcAft>
                <a:spcPts val="0"/>
              </a:spcAft>
              <a:buSzPts val="9100"/>
              <a:buChar char="●"/>
              <a:defRPr/>
            </a:lvl1pPr>
            <a:lvl2pPr marL="914400" lvl="1" indent="-679450">
              <a:spcBef>
                <a:spcPts val="0"/>
              </a:spcBef>
              <a:spcAft>
                <a:spcPts val="0"/>
              </a:spcAft>
              <a:buSzPts val="7100"/>
              <a:buChar char="○"/>
              <a:defRPr/>
            </a:lvl2pPr>
            <a:lvl3pPr marL="1371600" lvl="2" indent="-679450">
              <a:spcBef>
                <a:spcPts val="0"/>
              </a:spcBef>
              <a:spcAft>
                <a:spcPts val="0"/>
              </a:spcAft>
              <a:buSzPts val="7100"/>
              <a:buChar char="■"/>
              <a:defRPr/>
            </a:lvl3pPr>
            <a:lvl4pPr marL="1828800" lvl="3" indent="-679450">
              <a:spcBef>
                <a:spcPts val="0"/>
              </a:spcBef>
              <a:spcAft>
                <a:spcPts val="0"/>
              </a:spcAft>
              <a:buSzPts val="7100"/>
              <a:buChar char="●"/>
              <a:defRPr/>
            </a:lvl4pPr>
            <a:lvl5pPr marL="2286000" lvl="4" indent="-679450">
              <a:spcBef>
                <a:spcPts val="0"/>
              </a:spcBef>
              <a:spcAft>
                <a:spcPts val="0"/>
              </a:spcAft>
              <a:buSzPts val="7100"/>
              <a:buChar char="○"/>
              <a:defRPr/>
            </a:lvl5pPr>
            <a:lvl6pPr marL="2743200" lvl="5" indent="-679450">
              <a:spcBef>
                <a:spcPts val="0"/>
              </a:spcBef>
              <a:spcAft>
                <a:spcPts val="0"/>
              </a:spcAft>
              <a:buSzPts val="7100"/>
              <a:buChar char="■"/>
              <a:defRPr/>
            </a:lvl6pPr>
            <a:lvl7pPr marL="3200400" lvl="6" indent="-679450">
              <a:spcBef>
                <a:spcPts val="0"/>
              </a:spcBef>
              <a:spcAft>
                <a:spcPts val="0"/>
              </a:spcAft>
              <a:buSzPts val="7100"/>
              <a:buChar char="●"/>
              <a:defRPr/>
            </a:lvl7pPr>
            <a:lvl8pPr marL="3657600" lvl="7" indent="-679450">
              <a:spcBef>
                <a:spcPts val="0"/>
              </a:spcBef>
              <a:spcAft>
                <a:spcPts val="0"/>
              </a:spcAft>
              <a:buSzPts val="7100"/>
              <a:buChar char="○"/>
              <a:defRPr/>
            </a:lvl8pPr>
            <a:lvl9pPr marL="4114800" lvl="8" indent="-679450">
              <a:spcBef>
                <a:spcPts val="0"/>
              </a:spcBef>
              <a:spcAft>
                <a:spcPts val="0"/>
              </a:spcAft>
              <a:buSzPts val="7100"/>
              <a:buChar char="■"/>
              <a:defRPr/>
            </a:lvl9pPr>
          </a:lstStyle>
          <a:p>
            <a:endParaRPr/>
          </a:p>
        </p:txBody>
      </p:sp>
      <p:sp>
        <p:nvSpPr>
          <p:cNvPr id="40" name="Google Shape;40;p9"/>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122120" y="33844600"/>
            <a:ext cx="21595800" cy="4840800"/>
          </a:xfrm>
          <a:prstGeom prst="rect">
            <a:avLst/>
          </a:prstGeom>
        </p:spPr>
        <p:txBody>
          <a:bodyPr spcFirstLastPara="1" wrap="square" lIns="463225" tIns="463225" rIns="463225" bIns="463225" anchor="ctr" anchorCtr="0">
            <a:normAutofit/>
          </a:bodyPr>
          <a:lstStyle>
            <a:lvl1pPr marL="457200" lvl="0" indent="-228600">
              <a:lnSpc>
                <a:spcPct val="100000"/>
              </a:lnSpc>
              <a:spcBef>
                <a:spcPts val="0"/>
              </a:spcBef>
              <a:spcAft>
                <a:spcPts val="0"/>
              </a:spcAft>
              <a:buSzPts val="9100"/>
              <a:buNone/>
              <a:defRPr/>
            </a:lvl1pPr>
          </a:lstStyle>
          <a:p>
            <a:endParaRPr/>
          </a:p>
        </p:txBody>
      </p:sp>
      <p:sp>
        <p:nvSpPr>
          <p:cNvPr id="43" name="Google Shape;43;p10"/>
          <p:cNvSpPr txBox="1">
            <a:spLocks noGrp="1"/>
          </p:cNvSpPr>
          <p:nvPr>
            <p:ph type="sldNum" idx="12"/>
          </p:nvPr>
        </p:nvSpPr>
        <p:spPr>
          <a:xfrm>
            <a:off x="30500848" y="37305734"/>
            <a:ext cx="1975200" cy="3148800"/>
          </a:xfrm>
          <a:prstGeom prst="rect">
            <a:avLst/>
          </a:prstGeom>
        </p:spPr>
        <p:txBody>
          <a:bodyPr spcFirstLastPara="1" wrap="square" lIns="463225" tIns="463225" rIns="463225" bIns="4632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22120" y="3560200"/>
            <a:ext cx="30674100" cy="4581600"/>
          </a:xfrm>
          <a:prstGeom prst="rect">
            <a:avLst/>
          </a:prstGeom>
          <a:noFill/>
          <a:ln>
            <a:noFill/>
          </a:ln>
        </p:spPr>
        <p:txBody>
          <a:bodyPr spcFirstLastPara="1" wrap="square" lIns="463225" tIns="463225" rIns="463225" bIns="463225" anchor="t" anchorCtr="0">
            <a:normAutofit/>
          </a:bodyPr>
          <a:lstStyle>
            <a:lvl1pPr lvl="0">
              <a:spcBef>
                <a:spcPts val="0"/>
              </a:spcBef>
              <a:spcAft>
                <a:spcPts val="0"/>
              </a:spcAft>
              <a:buClr>
                <a:schemeClr val="dk1"/>
              </a:buClr>
              <a:buSzPts val="14200"/>
              <a:buNone/>
              <a:defRPr sz="14200">
                <a:solidFill>
                  <a:schemeClr val="dk1"/>
                </a:solidFill>
              </a:defRPr>
            </a:lvl1pPr>
            <a:lvl2pPr lvl="1">
              <a:spcBef>
                <a:spcPts val="0"/>
              </a:spcBef>
              <a:spcAft>
                <a:spcPts val="0"/>
              </a:spcAft>
              <a:buClr>
                <a:schemeClr val="dk1"/>
              </a:buClr>
              <a:buSzPts val="14200"/>
              <a:buNone/>
              <a:defRPr sz="14200">
                <a:solidFill>
                  <a:schemeClr val="dk1"/>
                </a:solidFill>
              </a:defRPr>
            </a:lvl2pPr>
            <a:lvl3pPr lvl="2">
              <a:spcBef>
                <a:spcPts val="0"/>
              </a:spcBef>
              <a:spcAft>
                <a:spcPts val="0"/>
              </a:spcAft>
              <a:buClr>
                <a:schemeClr val="dk1"/>
              </a:buClr>
              <a:buSzPts val="14200"/>
              <a:buNone/>
              <a:defRPr sz="14200">
                <a:solidFill>
                  <a:schemeClr val="dk1"/>
                </a:solidFill>
              </a:defRPr>
            </a:lvl3pPr>
            <a:lvl4pPr lvl="3">
              <a:spcBef>
                <a:spcPts val="0"/>
              </a:spcBef>
              <a:spcAft>
                <a:spcPts val="0"/>
              </a:spcAft>
              <a:buClr>
                <a:schemeClr val="dk1"/>
              </a:buClr>
              <a:buSzPts val="14200"/>
              <a:buNone/>
              <a:defRPr sz="14200">
                <a:solidFill>
                  <a:schemeClr val="dk1"/>
                </a:solidFill>
              </a:defRPr>
            </a:lvl4pPr>
            <a:lvl5pPr lvl="4">
              <a:spcBef>
                <a:spcPts val="0"/>
              </a:spcBef>
              <a:spcAft>
                <a:spcPts val="0"/>
              </a:spcAft>
              <a:buClr>
                <a:schemeClr val="dk1"/>
              </a:buClr>
              <a:buSzPts val="14200"/>
              <a:buNone/>
              <a:defRPr sz="14200">
                <a:solidFill>
                  <a:schemeClr val="dk1"/>
                </a:solidFill>
              </a:defRPr>
            </a:lvl5pPr>
            <a:lvl6pPr lvl="5">
              <a:spcBef>
                <a:spcPts val="0"/>
              </a:spcBef>
              <a:spcAft>
                <a:spcPts val="0"/>
              </a:spcAft>
              <a:buClr>
                <a:schemeClr val="dk1"/>
              </a:buClr>
              <a:buSzPts val="14200"/>
              <a:buNone/>
              <a:defRPr sz="14200">
                <a:solidFill>
                  <a:schemeClr val="dk1"/>
                </a:solidFill>
              </a:defRPr>
            </a:lvl6pPr>
            <a:lvl7pPr lvl="6">
              <a:spcBef>
                <a:spcPts val="0"/>
              </a:spcBef>
              <a:spcAft>
                <a:spcPts val="0"/>
              </a:spcAft>
              <a:buClr>
                <a:schemeClr val="dk1"/>
              </a:buClr>
              <a:buSzPts val="14200"/>
              <a:buNone/>
              <a:defRPr sz="14200">
                <a:solidFill>
                  <a:schemeClr val="dk1"/>
                </a:solidFill>
              </a:defRPr>
            </a:lvl7pPr>
            <a:lvl8pPr lvl="7">
              <a:spcBef>
                <a:spcPts val="0"/>
              </a:spcBef>
              <a:spcAft>
                <a:spcPts val="0"/>
              </a:spcAft>
              <a:buClr>
                <a:schemeClr val="dk1"/>
              </a:buClr>
              <a:buSzPts val="14200"/>
              <a:buNone/>
              <a:defRPr sz="14200">
                <a:solidFill>
                  <a:schemeClr val="dk1"/>
                </a:solidFill>
              </a:defRPr>
            </a:lvl8pPr>
            <a:lvl9pPr lvl="8">
              <a:spcBef>
                <a:spcPts val="0"/>
              </a:spcBef>
              <a:spcAft>
                <a:spcPts val="0"/>
              </a:spcAft>
              <a:buClr>
                <a:schemeClr val="dk1"/>
              </a:buClr>
              <a:buSzPts val="14200"/>
              <a:buNone/>
              <a:defRPr sz="14200">
                <a:solidFill>
                  <a:schemeClr val="dk1"/>
                </a:solidFill>
              </a:defRPr>
            </a:lvl9pPr>
          </a:lstStyle>
          <a:p>
            <a:endParaRPr/>
          </a:p>
        </p:txBody>
      </p:sp>
      <p:sp>
        <p:nvSpPr>
          <p:cNvPr id="7" name="Google Shape;7;p1"/>
          <p:cNvSpPr txBox="1">
            <a:spLocks noGrp="1"/>
          </p:cNvSpPr>
          <p:nvPr>
            <p:ph type="body" idx="1"/>
          </p:nvPr>
        </p:nvSpPr>
        <p:spPr>
          <a:xfrm>
            <a:off x="1122120" y="9219800"/>
            <a:ext cx="30674100" cy="27331200"/>
          </a:xfrm>
          <a:prstGeom prst="rect">
            <a:avLst/>
          </a:prstGeom>
          <a:noFill/>
          <a:ln>
            <a:noFill/>
          </a:ln>
        </p:spPr>
        <p:txBody>
          <a:bodyPr spcFirstLastPara="1" wrap="square" lIns="463225" tIns="463225" rIns="463225" bIns="463225" anchor="t" anchorCtr="0">
            <a:normAutofit/>
          </a:bodyPr>
          <a:lstStyle>
            <a:lvl1pPr marL="457200" lvl="0" indent="-806450">
              <a:lnSpc>
                <a:spcPct val="115000"/>
              </a:lnSpc>
              <a:spcBef>
                <a:spcPts val="0"/>
              </a:spcBef>
              <a:spcAft>
                <a:spcPts val="0"/>
              </a:spcAft>
              <a:buClr>
                <a:schemeClr val="dk2"/>
              </a:buClr>
              <a:buSzPts val="9100"/>
              <a:buChar char="●"/>
              <a:defRPr sz="9100">
                <a:solidFill>
                  <a:schemeClr val="dk2"/>
                </a:solidFill>
              </a:defRPr>
            </a:lvl1pPr>
            <a:lvl2pPr marL="914400" lvl="1" indent="-679450">
              <a:lnSpc>
                <a:spcPct val="115000"/>
              </a:lnSpc>
              <a:spcBef>
                <a:spcPts val="0"/>
              </a:spcBef>
              <a:spcAft>
                <a:spcPts val="0"/>
              </a:spcAft>
              <a:buClr>
                <a:schemeClr val="dk2"/>
              </a:buClr>
              <a:buSzPts val="7100"/>
              <a:buChar char="○"/>
              <a:defRPr sz="7100">
                <a:solidFill>
                  <a:schemeClr val="dk2"/>
                </a:solidFill>
              </a:defRPr>
            </a:lvl2pPr>
            <a:lvl3pPr marL="1371600" lvl="2" indent="-679450">
              <a:lnSpc>
                <a:spcPct val="115000"/>
              </a:lnSpc>
              <a:spcBef>
                <a:spcPts val="0"/>
              </a:spcBef>
              <a:spcAft>
                <a:spcPts val="0"/>
              </a:spcAft>
              <a:buClr>
                <a:schemeClr val="dk2"/>
              </a:buClr>
              <a:buSzPts val="7100"/>
              <a:buChar char="■"/>
              <a:defRPr sz="7100">
                <a:solidFill>
                  <a:schemeClr val="dk2"/>
                </a:solidFill>
              </a:defRPr>
            </a:lvl3pPr>
            <a:lvl4pPr marL="1828800" lvl="3" indent="-679450">
              <a:lnSpc>
                <a:spcPct val="115000"/>
              </a:lnSpc>
              <a:spcBef>
                <a:spcPts val="0"/>
              </a:spcBef>
              <a:spcAft>
                <a:spcPts val="0"/>
              </a:spcAft>
              <a:buClr>
                <a:schemeClr val="dk2"/>
              </a:buClr>
              <a:buSzPts val="7100"/>
              <a:buChar char="●"/>
              <a:defRPr sz="7100">
                <a:solidFill>
                  <a:schemeClr val="dk2"/>
                </a:solidFill>
              </a:defRPr>
            </a:lvl4pPr>
            <a:lvl5pPr marL="2286000" lvl="4" indent="-679450">
              <a:lnSpc>
                <a:spcPct val="115000"/>
              </a:lnSpc>
              <a:spcBef>
                <a:spcPts val="0"/>
              </a:spcBef>
              <a:spcAft>
                <a:spcPts val="0"/>
              </a:spcAft>
              <a:buClr>
                <a:schemeClr val="dk2"/>
              </a:buClr>
              <a:buSzPts val="7100"/>
              <a:buChar char="○"/>
              <a:defRPr sz="7100">
                <a:solidFill>
                  <a:schemeClr val="dk2"/>
                </a:solidFill>
              </a:defRPr>
            </a:lvl5pPr>
            <a:lvl6pPr marL="2743200" lvl="5" indent="-679450">
              <a:lnSpc>
                <a:spcPct val="115000"/>
              </a:lnSpc>
              <a:spcBef>
                <a:spcPts val="0"/>
              </a:spcBef>
              <a:spcAft>
                <a:spcPts val="0"/>
              </a:spcAft>
              <a:buClr>
                <a:schemeClr val="dk2"/>
              </a:buClr>
              <a:buSzPts val="7100"/>
              <a:buChar char="■"/>
              <a:defRPr sz="7100">
                <a:solidFill>
                  <a:schemeClr val="dk2"/>
                </a:solidFill>
              </a:defRPr>
            </a:lvl6pPr>
            <a:lvl7pPr marL="3200400" lvl="6" indent="-679450">
              <a:lnSpc>
                <a:spcPct val="115000"/>
              </a:lnSpc>
              <a:spcBef>
                <a:spcPts val="0"/>
              </a:spcBef>
              <a:spcAft>
                <a:spcPts val="0"/>
              </a:spcAft>
              <a:buClr>
                <a:schemeClr val="dk2"/>
              </a:buClr>
              <a:buSzPts val="7100"/>
              <a:buChar char="●"/>
              <a:defRPr sz="7100">
                <a:solidFill>
                  <a:schemeClr val="dk2"/>
                </a:solidFill>
              </a:defRPr>
            </a:lvl7pPr>
            <a:lvl8pPr marL="3657600" lvl="7" indent="-679450">
              <a:lnSpc>
                <a:spcPct val="115000"/>
              </a:lnSpc>
              <a:spcBef>
                <a:spcPts val="0"/>
              </a:spcBef>
              <a:spcAft>
                <a:spcPts val="0"/>
              </a:spcAft>
              <a:buClr>
                <a:schemeClr val="dk2"/>
              </a:buClr>
              <a:buSzPts val="7100"/>
              <a:buChar char="○"/>
              <a:defRPr sz="7100">
                <a:solidFill>
                  <a:schemeClr val="dk2"/>
                </a:solidFill>
              </a:defRPr>
            </a:lvl8pPr>
            <a:lvl9pPr marL="4114800" lvl="8" indent="-679450">
              <a:lnSpc>
                <a:spcPct val="115000"/>
              </a:lnSpc>
              <a:spcBef>
                <a:spcPts val="0"/>
              </a:spcBef>
              <a:spcAft>
                <a:spcPts val="0"/>
              </a:spcAft>
              <a:buClr>
                <a:schemeClr val="dk2"/>
              </a:buClr>
              <a:buSzPts val="7100"/>
              <a:buChar char="■"/>
              <a:defRPr sz="7100">
                <a:solidFill>
                  <a:schemeClr val="dk2"/>
                </a:solidFill>
              </a:defRPr>
            </a:lvl9pPr>
          </a:lstStyle>
          <a:p>
            <a:endParaRPr/>
          </a:p>
        </p:txBody>
      </p:sp>
      <p:sp>
        <p:nvSpPr>
          <p:cNvPr id="8" name="Google Shape;8;p1"/>
          <p:cNvSpPr txBox="1">
            <a:spLocks noGrp="1"/>
          </p:cNvSpPr>
          <p:nvPr>
            <p:ph type="sldNum" idx="12"/>
          </p:nvPr>
        </p:nvSpPr>
        <p:spPr>
          <a:xfrm>
            <a:off x="30500848" y="37305734"/>
            <a:ext cx="1975200" cy="3148800"/>
          </a:xfrm>
          <a:prstGeom prst="rect">
            <a:avLst/>
          </a:prstGeom>
          <a:noFill/>
          <a:ln>
            <a:noFill/>
          </a:ln>
        </p:spPr>
        <p:txBody>
          <a:bodyPr spcFirstLastPara="1" wrap="square" lIns="463225" tIns="463225" rIns="463225" bIns="463225" anchor="ctr" anchorCtr="0">
            <a:normAutofit/>
          </a:bodyPr>
          <a:lstStyle>
            <a:lvl1pPr lvl="0" algn="r">
              <a:buNone/>
              <a:defRPr sz="5100">
                <a:solidFill>
                  <a:schemeClr val="dk2"/>
                </a:solidFill>
              </a:defRPr>
            </a:lvl1pPr>
            <a:lvl2pPr lvl="1" algn="r">
              <a:buNone/>
              <a:defRPr sz="5100">
                <a:solidFill>
                  <a:schemeClr val="dk2"/>
                </a:solidFill>
              </a:defRPr>
            </a:lvl2pPr>
            <a:lvl3pPr lvl="2" algn="r">
              <a:buNone/>
              <a:defRPr sz="5100">
                <a:solidFill>
                  <a:schemeClr val="dk2"/>
                </a:solidFill>
              </a:defRPr>
            </a:lvl3pPr>
            <a:lvl4pPr lvl="3" algn="r">
              <a:buNone/>
              <a:defRPr sz="5100">
                <a:solidFill>
                  <a:schemeClr val="dk2"/>
                </a:solidFill>
              </a:defRPr>
            </a:lvl4pPr>
            <a:lvl5pPr lvl="4" algn="r">
              <a:buNone/>
              <a:defRPr sz="5100">
                <a:solidFill>
                  <a:schemeClr val="dk2"/>
                </a:solidFill>
              </a:defRPr>
            </a:lvl5pPr>
            <a:lvl6pPr lvl="5" algn="r">
              <a:buNone/>
              <a:defRPr sz="5100">
                <a:solidFill>
                  <a:schemeClr val="dk2"/>
                </a:solidFill>
              </a:defRPr>
            </a:lvl6pPr>
            <a:lvl7pPr lvl="6" algn="r">
              <a:buNone/>
              <a:defRPr sz="5100">
                <a:solidFill>
                  <a:schemeClr val="dk2"/>
                </a:solidFill>
              </a:defRPr>
            </a:lvl7pPr>
            <a:lvl8pPr lvl="7" algn="r">
              <a:buNone/>
              <a:defRPr sz="5100">
                <a:solidFill>
                  <a:schemeClr val="dk2"/>
                </a:solidFill>
              </a:defRPr>
            </a:lvl8pPr>
            <a:lvl9pPr lvl="8" algn="r">
              <a:buNone/>
              <a:defRPr sz="51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263140" y="2190759"/>
            <a:ext cx="28392300" cy="7953375"/>
          </a:xfrm>
          <a:prstGeom prst="rect">
            <a:avLst/>
          </a:prstGeom>
          <a:noFill/>
          <a:ln>
            <a:noFill/>
          </a:ln>
        </p:spPr>
        <p:txBody>
          <a:bodyPr spcFirstLastPara="1" wrap="square" lIns="129525" tIns="64750" rIns="129525" bIns="64750" anchor="ctr" anchorCtr="0">
            <a:normAutofit/>
          </a:bodyPr>
          <a:lstStyle>
            <a:lvl1pPr marR="0" lvl="0" algn="l" rtl="0">
              <a:lnSpc>
                <a:spcPct val="90000"/>
              </a:lnSpc>
              <a:spcBef>
                <a:spcPts val="0"/>
              </a:spcBef>
              <a:spcAft>
                <a:spcPts val="0"/>
              </a:spcAft>
              <a:buClr>
                <a:schemeClr val="dk1"/>
              </a:buClr>
              <a:buSzPts val="19900"/>
              <a:buFont typeface="Calibri"/>
              <a:buNone/>
              <a:defRPr sz="199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000"/>
              <a:buFont typeface="Arial"/>
              <a:buNone/>
              <a:defRPr sz="26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2263140" y="10953750"/>
            <a:ext cx="28392300" cy="26107875"/>
          </a:xfrm>
          <a:prstGeom prst="rect">
            <a:avLst/>
          </a:prstGeom>
          <a:noFill/>
          <a:ln>
            <a:noFill/>
          </a:ln>
        </p:spPr>
        <p:txBody>
          <a:bodyPr spcFirstLastPara="1" wrap="square" lIns="129525" tIns="64750" rIns="129525" bIns="64750" anchor="t" anchorCtr="0">
            <a:normAutofit/>
          </a:bodyPr>
          <a:lstStyle>
            <a:lvl1pPr marL="457200" marR="0" lvl="0" indent="-1035050" algn="l" rtl="0">
              <a:lnSpc>
                <a:spcPct val="90000"/>
              </a:lnSpc>
              <a:spcBef>
                <a:spcPts val="45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1pPr>
            <a:lvl2pPr marL="914400" marR="0" lvl="1" indent="-920750" algn="l" rtl="0">
              <a:lnSpc>
                <a:spcPct val="90000"/>
              </a:lnSpc>
              <a:spcBef>
                <a:spcPts val="2300"/>
              </a:spcBef>
              <a:spcAft>
                <a:spcPts val="0"/>
              </a:spcAft>
              <a:buClr>
                <a:schemeClr val="dk1"/>
              </a:buClr>
              <a:buSzPts val="10900"/>
              <a:buFont typeface="Arial"/>
              <a:buChar char="•"/>
              <a:defRPr sz="10900" b="0" i="0" u="none" strike="noStrike" cap="none">
                <a:solidFill>
                  <a:schemeClr val="dk1"/>
                </a:solidFill>
                <a:latin typeface="Calibri"/>
                <a:ea typeface="Calibri"/>
                <a:cs typeface="Calibri"/>
                <a:sym typeface="Calibri"/>
              </a:defRPr>
            </a:lvl2pPr>
            <a:lvl3pPr marL="1371600" marR="0" lvl="2" indent="-806450" algn="l" rtl="0">
              <a:lnSpc>
                <a:spcPct val="90000"/>
              </a:lnSpc>
              <a:spcBef>
                <a:spcPts val="2300"/>
              </a:spcBef>
              <a:spcAft>
                <a:spcPts val="0"/>
              </a:spcAft>
              <a:buClr>
                <a:schemeClr val="dk1"/>
              </a:buClr>
              <a:buSzPts val="9100"/>
              <a:buFont typeface="Arial"/>
              <a:buChar char="•"/>
              <a:defRPr sz="9100" b="0" i="0" u="none" strike="noStrike" cap="none">
                <a:solidFill>
                  <a:schemeClr val="dk1"/>
                </a:solidFill>
                <a:latin typeface="Calibri"/>
                <a:ea typeface="Calibri"/>
                <a:cs typeface="Calibri"/>
                <a:sym typeface="Calibri"/>
              </a:defRPr>
            </a:lvl3pPr>
            <a:lvl4pPr marL="1828800" marR="0" lvl="3" indent="-749300" algn="l" rtl="0">
              <a:lnSpc>
                <a:spcPct val="90000"/>
              </a:lnSpc>
              <a:spcBef>
                <a:spcPts val="230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4pPr>
            <a:lvl5pPr marL="2286000" marR="0" lvl="4" indent="-749300" algn="l" rtl="0">
              <a:lnSpc>
                <a:spcPct val="90000"/>
              </a:lnSpc>
              <a:spcBef>
                <a:spcPts val="230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5pPr>
            <a:lvl6pPr marL="2743200" marR="0" lvl="5" indent="-749300" algn="l" rtl="0">
              <a:lnSpc>
                <a:spcPct val="90000"/>
              </a:lnSpc>
              <a:spcBef>
                <a:spcPts val="230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6pPr>
            <a:lvl7pPr marL="3200400" marR="0" lvl="6" indent="-749300" algn="l" rtl="0">
              <a:lnSpc>
                <a:spcPct val="90000"/>
              </a:lnSpc>
              <a:spcBef>
                <a:spcPts val="230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7pPr>
            <a:lvl8pPr marL="3657600" marR="0" lvl="7" indent="-749300" algn="l" rtl="0">
              <a:lnSpc>
                <a:spcPct val="90000"/>
              </a:lnSpc>
              <a:spcBef>
                <a:spcPts val="230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8pPr>
            <a:lvl9pPr marL="4114800" marR="0" lvl="8" indent="-749300" algn="l" rtl="0">
              <a:lnSpc>
                <a:spcPct val="90000"/>
              </a:lnSpc>
              <a:spcBef>
                <a:spcPts val="230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2263140" y="38138110"/>
            <a:ext cx="7406550" cy="2190750"/>
          </a:xfrm>
          <a:prstGeom prst="rect">
            <a:avLst/>
          </a:prstGeom>
          <a:noFill/>
          <a:ln>
            <a:noFill/>
          </a:ln>
        </p:spPr>
        <p:txBody>
          <a:bodyPr spcFirstLastPara="1" wrap="square" lIns="129525" tIns="64750" rIns="129525" bIns="64750" anchor="ctr" anchorCtr="0">
            <a:noAutofit/>
          </a:bodyPr>
          <a:lstStyle>
            <a:lvl1pPr marR="0" lvl="0" algn="l" rtl="0">
              <a:lnSpc>
                <a:spcPct val="100000"/>
              </a:lnSpc>
              <a:spcBef>
                <a:spcPts val="0"/>
              </a:spcBef>
              <a:spcAft>
                <a:spcPts val="0"/>
              </a:spcAft>
              <a:buClr>
                <a:srgbClr val="000000"/>
              </a:buClr>
              <a:buSzPts val="2000"/>
              <a:buFont typeface="Arial"/>
              <a:buNone/>
              <a:defRPr sz="54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10904220" y="38138110"/>
            <a:ext cx="11110050" cy="2190750"/>
          </a:xfrm>
          <a:prstGeom prst="rect">
            <a:avLst/>
          </a:prstGeom>
          <a:noFill/>
          <a:ln>
            <a:noFill/>
          </a:ln>
        </p:spPr>
        <p:txBody>
          <a:bodyPr spcFirstLastPara="1" wrap="square" lIns="129525" tIns="64750" rIns="129525" bIns="64750" anchor="ctr" anchorCtr="0">
            <a:noAutofit/>
          </a:bodyPr>
          <a:lstStyle>
            <a:lvl1pPr marR="0" lvl="0" algn="ctr" rtl="0">
              <a:lnSpc>
                <a:spcPct val="100000"/>
              </a:lnSpc>
              <a:spcBef>
                <a:spcPts val="0"/>
              </a:spcBef>
              <a:spcAft>
                <a:spcPts val="0"/>
              </a:spcAft>
              <a:buClr>
                <a:srgbClr val="000000"/>
              </a:buClr>
              <a:buSzPts val="2000"/>
              <a:buFont typeface="Arial"/>
              <a:buNone/>
              <a:defRPr sz="54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2000"/>
              <a:buFont typeface="Arial"/>
              <a:buNone/>
              <a:defRPr sz="26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23248620" y="38138110"/>
            <a:ext cx="7406550" cy="2190750"/>
          </a:xfrm>
          <a:prstGeom prst="rect">
            <a:avLst/>
          </a:prstGeom>
          <a:noFill/>
          <a:ln>
            <a:noFill/>
          </a:ln>
        </p:spPr>
        <p:txBody>
          <a:bodyPr spcFirstLastPara="1" wrap="square" lIns="129525" tIns="64750" rIns="129525" bIns="64750" anchor="ctr" anchorCtr="0">
            <a:noAutofit/>
          </a:bodyPr>
          <a:lstStyle>
            <a:lvl1pPr marL="0" marR="0" lvl="0"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5400"/>
              <a:buFont typeface="Arial"/>
              <a:buNone/>
              <a:defRPr sz="5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25"/>
          <p:cNvPicPr preferRelativeResize="0"/>
          <p:nvPr/>
        </p:nvPicPr>
        <p:blipFill rotWithShape="1">
          <a:blip r:embed="rId3">
            <a:alphaModFix/>
          </a:blip>
          <a:srcRect t="35975"/>
          <a:stretch/>
        </p:blipFill>
        <p:spPr>
          <a:xfrm>
            <a:off x="-88624" y="39942951"/>
            <a:ext cx="33007024" cy="1200375"/>
          </a:xfrm>
          <a:prstGeom prst="rect">
            <a:avLst/>
          </a:prstGeom>
          <a:noFill/>
          <a:ln>
            <a:noFill/>
          </a:ln>
        </p:spPr>
      </p:pic>
      <p:pic>
        <p:nvPicPr>
          <p:cNvPr id="130" name="Google Shape;130;p25"/>
          <p:cNvPicPr preferRelativeResize="0"/>
          <p:nvPr/>
        </p:nvPicPr>
        <p:blipFill rotWithShape="1">
          <a:blip r:embed="rId3">
            <a:alphaModFix/>
          </a:blip>
          <a:srcRect/>
          <a:stretch/>
        </p:blipFill>
        <p:spPr>
          <a:xfrm>
            <a:off x="0" y="-67734"/>
            <a:ext cx="32918400" cy="3514500"/>
          </a:xfrm>
          <a:prstGeom prst="rect">
            <a:avLst/>
          </a:prstGeom>
          <a:noFill/>
          <a:ln>
            <a:noFill/>
          </a:ln>
        </p:spPr>
      </p:pic>
      <p:sp>
        <p:nvSpPr>
          <p:cNvPr id="132" name="Google Shape;132;p25"/>
          <p:cNvSpPr txBox="1"/>
          <p:nvPr/>
        </p:nvSpPr>
        <p:spPr>
          <a:xfrm>
            <a:off x="16971815" y="5223100"/>
            <a:ext cx="7315200" cy="14161125"/>
          </a:xfrm>
          <a:prstGeom prst="rect">
            <a:avLst/>
          </a:prstGeom>
          <a:noFill/>
          <a:ln>
            <a:noFill/>
          </a:ln>
        </p:spPr>
        <p:txBody>
          <a:bodyPr spcFirstLastPara="1" wrap="square" lIns="129525" tIns="64750" rIns="129525" bIns="64750"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 sz="3400" b="0" i="0" u="none" strike="noStrike" cap="none" dirty="0">
                <a:solidFill>
                  <a:srgbClr val="000000"/>
                </a:solidFill>
                <a:latin typeface="Open Sans"/>
                <a:ea typeface="Open Sans"/>
                <a:cs typeface="Open Sans"/>
                <a:sym typeface="Open Sans"/>
              </a:rPr>
              <a:t>Lorem ipsum dolor sit </a:t>
            </a:r>
            <a:r>
              <a:rPr lang="en" sz="3400" b="0" i="0" u="none" strike="noStrike" cap="none" dirty="0" err="1">
                <a:solidFill>
                  <a:srgbClr val="000000"/>
                </a:solidFill>
                <a:latin typeface="Open Sans"/>
                <a:ea typeface="Open Sans"/>
                <a:cs typeface="Open Sans"/>
                <a:sym typeface="Open Sans"/>
              </a:rPr>
              <a:t>amet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consectetur</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adipiscing</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elit</a:t>
            </a:r>
            <a:r>
              <a:rPr lang="en" sz="3400" b="0" i="0" u="none" strike="noStrike" cap="none" dirty="0">
                <a:solidFill>
                  <a:srgbClr val="000000"/>
                </a:solidFill>
                <a:latin typeface="Open Sans"/>
                <a:ea typeface="Open Sans"/>
                <a:cs typeface="Open Sans"/>
                <a:sym typeface="Open Sans"/>
              </a:rPr>
              <a:t>, sed do </a:t>
            </a:r>
            <a:r>
              <a:rPr lang="en" sz="3400" b="0" i="0" u="none" strike="noStrike" cap="none" dirty="0" err="1">
                <a:solidFill>
                  <a:srgbClr val="000000"/>
                </a:solidFill>
                <a:latin typeface="Open Sans"/>
                <a:ea typeface="Open Sans"/>
                <a:cs typeface="Open Sans"/>
                <a:sym typeface="Open Sans"/>
              </a:rPr>
              <a:t>eiusmod</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tempor</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incididunt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ut</a:t>
            </a:r>
            <a:r>
              <a:rPr lang="en" sz="3400" b="0" i="0" u="none" strike="noStrike" cap="none" dirty="0">
                <a:solidFill>
                  <a:srgbClr val="000000"/>
                </a:solidFill>
                <a:latin typeface="Open Sans"/>
                <a:ea typeface="Open Sans"/>
                <a:cs typeface="Open Sans"/>
                <a:sym typeface="Open Sans"/>
              </a:rPr>
              <a:t> labore et dolore magna </a:t>
            </a:r>
            <a:r>
              <a:rPr lang="en" sz="3400" b="0" i="0" u="none" strike="noStrike" cap="none" dirty="0" err="1">
                <a:solidFill>
                  <a:srgbClr val="000000"/>
                </a:solidFill>
                <a:latin typeface="Open Sans"/>
                <a:ea typeface="Open Sans"/>
                <a:cs typeface="Open Sans"/>
                <a:sym typeface="Open Sans"/>
              </a:rPr>
              <a:t>aliqua</a:t>
            </a:r>
            <a:r>
              <a:rPr lang="en" sz="3400" b="0" i="0" u="none" strike="noStrike" cap="none" dirty="0">
                <a:solidFill>
                  <a:srgbClr val="000000"/>
                </a:solidFill>
                <a:latin typeface="Open Sans"/>
                <a:ea typeface="Open Sans"/>
                <a:cs typeface="Open Sans"/>
                <a:sym typeface="Open Sans"/>
              </a:rPr>
              <a:t>. Ut </a:t>
            </a:r>
            <a:r>
              <a:rPr lang="en" sz="3400" b="0" i="0" u="none" strike="noStrike" cap="none" dirty="0" err="1">
                <a:solidFill>
                  <a:srgbClr val="000000"/>
                </a:solidFill>
                <a:latin typeface="Open Sans"/>
                <a:ea typeface="Open Sans"/>
                <a:cs typeface="Open Sans"/>
                <a:sym typeface="Open Sans"/>
              </a:rPr>
              <a:t>enim</a:t>
            </a:r>
            <a:r>
              <a:rPr lang="en" sz="3400" b="0" i="0" u="none" strike="noStrike" cap="none" dirty="0">
                <a:solidFill>
                  <a:srgbClr val="000000"/>
                </a:solidFill>
                <a:latin typeface="Open Sans"/>
                <a:ea typeface="Open Sans"/>
                <a:cs typeface="Open Sans"/>
                <a:sym typeface="Open Sans"/>
              </a:rPr>
              <a:t> ad minim </a:t>
            </a:r>
            <a:r>
              <a:rPr lang="en" sz="3400" b="0" i="0" u="none" strike="noStrike" cap="none" dirty="0" err="1">
                <a:solidFill>
                  <a:srgbClr val="000000"/>
                </a:solidFill>
                <a:latin typeface="Open Sans"/>
                <a:ea typeface="Open Sans"/>
                <a:cs typeface="Open Sans"/>
                <a:sym typeface="Open Sans"/>
              </a:rPr>
              <a:t>veniam</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quis</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nostrud</a:t>
            </a:r>
            <a:r>
              <a:rPr lang="en" sz="3400" b="0" i="0" u="none" strike="noStrike" cap="none" dirty="0">
                <a:solidFill>
                  <a:srgbClr val="000000"/>
                </a:solidFill>
                <a:latin typeface="Open Sans"/>
                <a:ea typeface="Open Sans"/>
                <a:cs typeface="Open Sans"/>
                <a:sym typeface="Open Sans"/>
              </a:rPr>
              <a:t> exercitation </a:t>
            </a:r>
            <a:r>
              <a:rPr lang="en" sz="3400" b="0" i="0" u="none" strike="noStrike" cap="none" dirty="0" err="1">
                <a:solidFill>
                  <a:srgbClr val="000000"/>
                </a:solidFill>
                <a:latin typeface="Open Sans"/>
                <a:ea typeface="Open Sans"/>
                <a:cs typeface="Open Sans"/>
                <a:sym typeface="Open Sans"/>
              </a:rPr>
              <a:t>ullamco</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laboris</a:t>
            </a:r>
            <a:r>
              <a:rPr lang="en" sz="3400" b="0" i="0" u="none" strike="noStrike" cap="none" dirty="0">
                <a:solidFill>
                  <a:srgbClr val="000000"/>
                </a:solidFill>
                <a:latin typeface="Open Sans"/>
                <a:ea typeface="Open Sans"/>
                <a:cs typeface="Open Sans"/>
                <a:sym typeface="Open Sans"/>
              </a:rPr>
              <a:t> nisi </a:t>
            </a:r>
            <a:r>
              <a:rPr lang="en" sz="3400" b="0" i="0" u="none" strike="noStrike" cap="none" dirty="0" err="1">
                <a:solidFill>
                  <a:srgbClr val="000000"/>
                </a:solidFill>
                <a:latin typeface="Open Sans"/>
                <a:ea typeface="Open Sans"/>
                <a:cs typeface="Open Sans"/>
                <a:sym typeface="Open Sans"/>
              </a:rPr>
              <a:t>ut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aliquip</a:t>
            </a:r>
            <a:r>
              <a:rPr lang="en" sz="3400" b="0" i="0" u="none" strike="noStrike" cap="none" dirty="0">
                <a:solidFill>
                  <a:srgbClr val="000000"/>
                </a:solidFill>
                <a:latin typeface="Open Sans"/>
                <a:ea typeface="Open Sans"/>
                <a:cs typeface="Open Sans"/>
                <a:sym typeface="Open Sans"/>
              </a:rPr>
              <a:t> ex </a:t>
            </a:r>
            <a:r>
              <a:rPr lang="en" sz="3400" b="0" i="0" u="none" strike="noStrike" cap="none" dirty="0" err="1">
                <a:solidFill>
                  <a:srgbClr val="000000"/>
                </a:solidFill>
                <a:latin typeface="Open Sans"/>
                <a:ea typeface="Open Sans"/>
                <a:cs typeface="Open Sans"/>
                <a:sym typeface="Open Sans"/>
              </a:rPr>
              <a:t>ea</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commodo</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consequat</a:t>
            </a:r>
            <a:r>
              <a:rPr lang="en" sz="3400" b="0" i="0" u="none" strike="noStrike" cap="none" dirty="0">
                <a:solidFill>
                  <a:srgbClr val="000000"/>
                </a:solidFill>
                <a:latin typeface="Open Sans"/>
                <a:ea typeface="Open Sans"/>
                <a:cs typeface="Open Sans"/>
                <a:sym typeface="Open Sans"/>
              </a:rPr>
              <a:t>. Duis </a:t>
            </a:r>
            <a:r>
              <a:rPr lang="en" sz="3400" b="0" i="0" u="none" strike="noStrike" cap="none" dirty="0" err="1">
                <a:solidFill>
                  <a:srgbClr val="000000"/>
                </a:solidFill>
                <a:latin typeface="Open Sans"/>
                <a:ea typeface="Open Sans"/>
                <a:cs typeface="Open Sans"/>
                <a:sym typeface="Open Sans"/>
              </a:rPr>
              <a:t>aute</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irure</a:t>
            </a:r>
            <a:r>
              <a:rPr lang="en" sz="3400" b="0" i="0" u="none" strike="noStrike" cap="none" dirty="0">
                <a:solidFill>
                  <a:srgbClr val="000000"/>
                </a:solidFill>
                <a:latin typeface="Open Sans"/>
                <a:ea typeface="Open Sans"/>
                <a:cs typeface="Open Sans"/>
                <a:sym typeface="Open Sans"/>
              </a:rPr>
              <a:t> dolor in </a:t>
            </a:r>
            <a:r>
              <a:rPr lang="en" sz="3400" b="0" i="0" u="none" strike="noStrike" cap="none" dirty="0" err="1">
                <a:solidFill>
                  <a:srgbClr val="000000"/>
                </a:solidFill>
                <a:latin typeface="Open Sans"/>
                <a:ea typeface="Open Sans"/>
                <a:cs typeface="Open Sans"/>
                <a:sym typeface="Open Sans"/>
              </a:rPr>
              <a:t>reprehenderit</a:t>
            </a:r>
            <a:r>
              <a:rPr lang="en" sz="3400" b="0" i="0" u="none" strike="noStrike" cap="none" dirty="0">
                <a:solidFill>
                  <a:srgbClr val="000000"/>
                </a:solidFill>
                <a:latin typeface="Open Sans"/>
                <a:ea typeface="Open Sans"/>
                <a:cs typeface="Open Sans"/>
                <a:sym typeface="Open Sans"/>
              </a:rPr>
              <a:t> in </a:t>
            </a:r>
            <a:r>
              <a:rPr lang="en" sz="3400" b="0" i="0" u="none" strike="noStrike" cap="none" dirty="0" err="1">
                <a:solidFill>
                  <a:srgbClr val="000000"/>
                </a:solidFill>
                <a:latin typeface="Open Sans"/>
                <a:ea typeface="Open Sans"/>
                <a:cs typeface="Open Sans"/>
                <a:sym typeface="Open Sans"/>
              </a:rPr>
              <a:t>voluptate</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velit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esse</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cillum</a:t>
            </a:r>
            <a:r>
              <a:rPr lang="en" sz="3400" b="0" i="0" u="none" strike="noStrike" cap="none" dirty="0">
                <a:solidFill>
                  <a:srgbClr val="000000"/>
                </a:solidFill>
                <a:latin typeface="Open Sans"/>
                <a:ea typeface="Open Sans"/>
                <a:cs typeface="Open Sans"/>
                <a:sym typeface="Open Sans"/>
              </a:rPr>
              <a:t> dolore </a:t>
            </a:r>
            <a:r>
              <a:rPr lang="en" sz="3400" b="0" i="0" u="none" strike="noStrike" cap="none" dirty="0" err="1">
                <a:solidFill>
                  <a:srgbClr val="000000"/>
                </a:solidFill>
                <a:latin typeface="Open Sans"/>
                <a:ea typeface="Open Sans"/>
                <a:cs typeface="Open Sans"/>
                <a:sym typeface="Open Sans"/>
              </a:rPr>
              <a:t>eu</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fugiat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nulla</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pariatur</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Excepteur</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sint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occaecat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cupidatat</a:t>
            </a:r>
            <a:r>
              <a:rPr lang="en" sz="3400" b="0" i="0" u="none" strike="noStrike" cap="none" dirty="0">
                <a:solidFill>
                  <a:srgbClr val="000000"/>
                </a:solidFill>
                <a:latin typeface="Open Sans"/>
                <a:ea typeface="Open Sans"/>
                <a:cs typeface="Open Sans"/>
                <a:sym typeface="Open Sans"/>
              </a:rPr>
              <a:t> non </a:t>
            </a:r>
            <a:r>
              <a:rPr lang="en" sz="3400" b="0" i="0" u="none" strike="noStrike" cap="none" dirty="0" err="1">
                <a:solidFill>
                  <a:srgbClr val="000000"/>
                </a:solidFill>
                <a:latin typeface="Open Sans"/>
                <a:ea typeface="Open Sans"/>
                <a:cs typeface="Open Sans"/>
                <a:sym typeface="Open Sans"/>
              </a:rPr>
              <a:t>proident</a:t>
            </a:r>
            <a:r>
              <a:rPr lang="en" sz="3400" b="0" i="0" u="none" strike="noStrike" cap="none" dirty="0">
                <a:solidFill>
                  <a:srgbClr val="000000"/>
                </a:solidFill>
                <a:latin typeface="Open Sans"/>
                <a:ea typeface="Open Sans"/>
                <a:cs typeface="Open Sans"/>
                <a:sym typeface="Open Sans"/>
              </a:rPr>
              <a:t>, sunt in culpa qui </a:t>
            </a:r>
            <a:r>
              <a:rPr lang="en" sz="3400" b="0" i="0" u="none" strike="noStrike" cap="none" dirty="0" err="1">
                <a:solidFill>
                  <a:srgbClr val="000000"/>
                </a:solidFill>
                <a:latin typeface="Open Sans"/>
                <a:ea typeface="Open Sans"/>
                <a:cs typeface="Open Sans"/>
                <a:sym typeface="Open Sans"/>
              </a:rPr>
              <a:t>officia</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deserunt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mollit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anim</a:t>
            </a:r>
            <a:r>
              <a:rPr lang="en" sz="3400" b="0" i="0" u="none" strike="noStrike" cap="none" dirty="0">
                <a:solidFill>
                  <a:srgbClr val="000000"/>
                </a:solidFill>
                <a:latin typeface="Open Sans"/>
                <a:ea typeface="Open Sans"/>
                <a:cs typeface="Open Sans"/>
                <a:sym typeface="Open Sans"/>
              </a:rPr>
              <a:t> id </a:t>
            </a:r>
            <a:r>
              <a:rPr lang="en" sz="3400" b="0" i="0" u="none" strike="noStrike" cap="none" dirty="0" err="1">
                <a:solidFill>
                  <a:srgbClr val="000000"/>
                </a:solidFill>
                <a:latin typeface="Open Sans"/>
                <a:ea typeface="Open Sans"/>
                <a:cs typeface="Open Sans"/>
                <a:sym typeface="Open Sans"/>
              </a:rPr>
              <a:t>est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laborum</a:t>
            </a:r>
            <a:r>
              <a:rPr lang="en" sz="3400" b="0" i="0" u="none" strike="noStrike" cap="none" dirty="0">
                <a:solidFill>
                  <a:srgbClr val="000000"/>
                </a:solidFill>
                <a:latin typeface="Open Sans"/>
                <a:ea typeface="Open Sans"/>
                <a:cs typeface="Open Sans"/>
                <a:sym typeface="Open Sans"/>
              </a:rPr>
              <a:t>. </a:t>
            </a:r>
            <a:endParaRPr sz="2000" b="0" i="0" u="none" strike="noStrike" cap="none" dirty="0">
              <a:solidFill>
                <a:srgbClr val="000000"/>
              </a:solidFill>
              <a:latin typeface="Arial"/>
              <a:ea typeface="Arial"/>
              <a:cs typeface="Arial"/>
              <a:sym typeface="Arial"/>
            </a:endParaRPr>
          </a:p>
          <a:p>
            <a:pPr marL="0" marR="0" lvl="0" indent="0" algn="l" rtl="0">
              <a:lnSpc>
                <a:spcPct val="100000"/>
              </a:lnSpc>
              <a:spcBef>
                <a:spcPts val="1700"/>
              </a:spcBef>
              <a:spcAft>
                <a:spcPts val="0"/>
              </a:spcAft>
              <a:buClr>
                <a:srgbClr val="000000"/>
              </a:buClr>
              <a:buSzPts val="3400"/>
              <a:buFont typeface="Arial"/>
              <a:buNone/>
            </a:pPr>
            <a:r>
              <a:rPr lang="en" sz="3400" b="0" i="0" u="none" strike="noStrike" cap="none" dirty="0">
                <a:solidFill>
                  <a:srgbClr val="000000"/>
                </a:solidFill>
                <a:latin typeface="Open Sans"/>
                <a:ea typeface="Open Sans"/>
                <a:cs typeface="Open Sans"/>
                <a:sym typeface="Open Sans"/>
              </a:rPr>
              <a:t>Lorem ipsum dolor sit </a:t>
            </a:r>
            <a:r>
              <a:rPr lang="en" sz="3400" b="0" i="0" u="none" strike="noStrike" cap="none" dirty="0" err="1">
                <a:solidFill>
                  <a:srgbClr val="000000"/>
                </a:solidFill>
                <a:latin typeface="Open Sans"/>
                <a:ea typeface="Open Sans"/>
                <a:cs typeface="Open Sans"/>
                <a:sym typeface="Open Sans"/>
              </a:rPr>
              <a:t>amet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consectetur</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adipiscing</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elit</a:t>
            </a:r>
            <a:r>
              <a:rPr lang="en" sz="3400" b="0" i="0" u="none" strike="noStrike" cap="none" dirty="0">
                <a:solidFill>
                  <a:srgbClr val="000000"/>
                </a:solidFill>
                <a:latin typeface="Open Sans"/>
                <a:ea typeface="Open Sans"/>
                <a:cs typeface="Open Sans"/>
                <a:sym typeface="Open Sans"/>
              </a:rPr>
              <a:t>, sed do </a:t>
            </a:r>
            <a:r>
              <a:rPr lang="en" sz="3400" b="0" i="0" u="none" strike="noStrike" cap="none" dirty="0" err="1">
                <a:solidFill>
                  <a:srgbClr val="000000"/>
                </a:solidFill>
                <a:latin typeface="Open Sans"/>
                <a:ea typeface="Open Sans"/>
                <a:cs typeface="Open Sans"/>
                <a:sym typeface="Open Sans"/>
              </a:rPr>
              <a:t>eiusmod</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tempor</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incididunt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ut</a:t>
            </a:r>
            <a:r>
              <a:rPr lang="en" sz="3400" b="0" i="0" u="none" strike="noStrike" cap="none" dirty="0">
                <a:solidFill>
                  <a:srgbClr val="000000"/>
                </a:solidFill>
                <a:latin typeface="Open Sans"/>
                <a:ea typeface="Open Sans"/>
                <a:cs typeface="Open Sans"/>
                <a:sym typeface="Open Sans"/>
              </a:rPr>
              <a:t> labore et dolore magna </a:t>
            </a:r>
            <a:r>
              <a:rPr lang="en" sz="3400" b="0" i="0" u="none" strike="noStrike" cap="none" dirty="0" err="1">
                <a:solidFill>
                  <a:srgbClr val="000000"/>
                </a:solidFill>
                <a:latin typeface="Open Sans"/>
                <a:ea typeface="Open Sans"/>
                <a:cs typeface="Open Sans"/>
                <a:sym typeface="Open Sans"/>
              </a:rPr>
              <a:t>aliqua</a:t>
            </a:r>
            <a:r>
              <a:rPr lang="en" sz="3400" b="0" i="0" u="none" strike="noStrike" cap="none" dirty="0">
                <a:solidFill>
                  <a:srgbClr val="000000"/>
                </a:solidFill>
                <a:latin typeface="Open Sans"/>
                <a:ea typeface="Open Sans"/>
                <a:cs typeface="Open Sans"/>
                <a:sym typeface="Open Sans"/>
              </a:rPr>
              <a:t>. Ut </a:t>
            </a:r>
            <a:r>
              <a:rPr lang="en" sz="3400" b="0" i="0" u="none" strike="noStrike" cap="none" dirty="0" err="1">
                <a:solidFill>
                  <a:srgbClr val="000000"/>
                </a:solidFill>
                <a:latin typeface="Open Sans"/>
                <a:ea typeface="Open Sans"/>
                <a:cs typeface="Open Sans"/>
                <a:sym typeface="Open Sans"/>
              </a:rPr>
              <a:t>enim</a:t>
            </a:r>
            <a:r>
              <a:rPr lang="en" sz="3400" b="0" i="0" u="none" strike="noStrike" cap="none" dirty="0">
                <a:solidFill>
                  <a:srgbClr val="000000"/>
                </a:solidFill>
                <a:latin typeface="Open Sans"/>
                <a:ea typeface="Open Sans"/>
                <a:cs typeface="Open Sans"/>
                <a:sym typeface="Open Sans"/>
              </a:rPr>
              <a:t> ad minim </a:t>
            </a:r>
            <a:r>
              <a:rPr lang="en" sz="3400" b="0" i="0" u="none" strike="noStrike" cap="none" dirty="0" err="1">
                <a:solidFill>
                  <a:srgbClr val="000000"/>
                </a:solidFill>
                <a:latin typeface="Open Sans"/>
                <a:ea typeface="Open Sans"/>
                <a:cs typeface="Open Sans"/>
                <a:sym typeface="Open Sans"/>
              </a:rPr>
              <a:t>veniam</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quis</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nostrud</a:t>
            </a:r>
            <a:r>
              <a:rPr lang="en" sz="3400" b="0" i="0" u="none" strike="noStrike" cap="none" dirty="0">
                <a:solidFill>
                  <a:srgbClr val="000000"/>
                </a:solidFill>
                <a:latin typeface="Open Sans"/>
                <a:ea typeface="Open Sans"/>
                <a:cs typeface="Open Sans"/>
                <a:sym typeface="Open Sans"/>
              </a:rPr>
              <a:t> exercitation </a:t>
            </a:r>
            <a:r>
              <a:rPr lang="en" sz="3400" b="0" i="0" u="none" strike="noStrike" cap="none" dirty="0" err="1">
                <a:solidFill>
                  <a:srgbClr val="000000"/>
                </a:solidFill>
                <a:latin typeface="Open Sans"/>
                <a:ea typeface="Open Sans"/>
                <a:cs typeface="Open Sans"/>
                <a:sym typeface="Open Sans"/>
              </a:rPr>
              <a:t>ullamco</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laboris</a:t>
            </a:r>
            <a:r>
              <a:rPr lang="en" sz="3400" b="0" i="0" u="none" strike="noStrike" cap="none" dirty="0">
                <a:solidFill>
                  <a:srgbClr val="000000"/>
                </a:solidFill>
                <a:latin typeface="Open Sans"/>
                <a:ea typeface="Open Sans"/>
                <a:cs typeface="Open Sans"/>
                <a:sym typeface="Open Sans"/>
              </a:rPr>
              <a:t> nisi </a:t>
            </a:r>
            <a:r>
              <a:rPr lang="en" sz="3400" b="0" i="0" u="none" strike="noStrike" cap="none" dirty="0" err="1">
                <a:solidFill>
                  <a:srgbClr val="000000"/>
                </a:solidFill>
                <a:latin typeface="Open Sans"/>
                <a:ea typeface="Open Sans"/>
                <a:cs typeface="Open Sans"/>
                <a:sym typeface="Open Sans"/>
              </a:rPr>
              <a:t>ut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aliquip</a:t>
            </a:r>
            <a:r>
              <a:rPr lang="en" sz="3400" b="0" i="0" u="none" strike="noStrike" cap="none" dirty="0">
                <a:solidFill>
                  <a:srgbClr val="000000"/>
                </a:solidFill>
                <a:latin typeface="Open Sans"/>
                <a:ea typeface="Open Sans"/>
                <a:cs typeface="Open Sans"/>
                <a:sym typeface="Open Sans"/>
              </a:rPr>
              <a:t> ex </a:t>
            </a:r>
            <a:r>
              <a:rPr lang="en" sz="3400" b="0" i="0" u="none" strike="noStrike" cap="none" dirty="0" err="1">
                <a:solidFill>
                  <a:srgbClr val="000000"/>
                </a:solidFill>
                <a:latin typeface="Open Sans"/>
                <a:ea typeface="Open Sans"/>
                <a:cs typeface="Open Sans"/>
                <a:sym typeface="Open Sans"/>
              </a:rPr>
              <a:t>ea</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commodo</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consequat</a:t>
            </a:r>
            <a:r>
              <a:rPr lang="en" sz="3400" b="0" i="0" u="none" strike="noStrike" cap="none" dirty="0">
                <a:solidFill>
                  <a:srgbClr val="000000"/>
                </a:solidFill>
                <a:latin typeface="Open Sans"/>
                <a:ea typeface="Open Sans"/>
                <a:cs typeface="Open Sans"/>
                <a:sym typeface="Open Sans"/>
              </a:rPr>
              <a:t>. Duis </a:t>
            </a:r>
            <a:r>
              <a:rPr lang="en" sz="3400" b="0" i="0" u="none" strike="noStrike" cap="none" dirty="0" err="1">
                <a:solidFill>
                  <a:srgbClr val="000000"/>
                </a:solidFill>
                <a:latin typeface="Open Sans"/>
                <a:ea typeface="Open Sans"/>
                <a:cs typeface="Open Sans"/>
                <a:sym typeface="Open Sans"/>
              </a:rPr>
              <a:t>aute</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irure</a:t>
            </a:r>
            <a:r>
              <a:rPr lang="en" sz="3400" b="0" i="0" u="none" strike="noStrike" cap="none" dirty="0">
                <a:solidFill>
                  <a:srgbClr val="000000"/>
                </a:solidFill>
                <a:latin typeface="Open Sans"/>
                <a:ea typeface="Open Sans"/>
                <a:cs typeface="Open Sans"/>
                <a:sym typeface="Open Sans"/>
              </a:rPr>
              <a:t> dolor in </a:t>
            </a:r>
            <a:r>
              <a:rPr lang="en" sz="3400" b="0" i="0" u="none" strike="noStrike" cap="none" dirty="0" err="1">
                <a:solidFill>
                  <a:srgbClr val="000000"/>
                </a:solidFill>
                <a:latin typeface="Open Sans"/>
                <a:ea typeface="Open Sans"/>
                <a:cs typeface="Open Sans"/>
                <a:sym typeface="Open Sans"/>
              </a:rPr>
              <a:t>reprehenderit</a:t>
            </a:r>
            <a:r>
              <a:rPr lang="en" sz="3400" b="0" i="0" u="none" strike="noStrike" cap="none" dirty="0">
                <a:solidFill>
                  <a:srgbClr val="000000"/>
                </a:solidFill>
                <a:latin typeface="Open Sans"/>
                <a:ea typeface="Open Sans"/>
                <a:cs typeface="Open Sans"/>
                <a:sym typeface="Open Sans"/>
              </a:rPr>
              <a:t> in </a:t>
            </a:r>
            <a:r>
              <a:rPr lang="en" sz="3400" b="0" i="0" u="none" strike="noStrike" cap="none" dirty="0" err="1">
                <a:solidFill>
                  <a:srgbClr val="000000"/>
                </a:solidFill>
                <a:latin typeface="Open Sans"/>
                <a:ea typeface="Open Sans"/>
                <a:cs typeface="Open Sans"/>
                <a:sym typeface="Open Sans"/>
              </a:rPr>
              <a:t>voluptate</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velit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esse</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cillum</a:t>
            </a:r>
            <a:r>
              <a:rPr lang="en" sz="3400" b="0" i="0" u="none" strike="noStrike" cap="none" dirty="0">
                <a:solidFill>
                  <a:srgbClr val="000000"/>
                </a:solidFill>
                <a:latin typeface="Open Sans"/>
                <a:ea typeface="Open Sans"/>
                <a:cs typeface="Open Sans"/>
                <a:sym typeface="Open Sans"/>
              </a:rPr>
              <a:t> dolore </a:t>
            </a:r>
            <a:r>
              <a:rPr lang="en" sz="3400" b="0" i="0" u="none" strike="noStrike" cap="none" dirty="0" err="1">
                <a:solidFill>
                  <a:srgbClr val="000000"/>
                </a:solidFill>
                <a:latin typeface="Open Sans"/>
                <a:ea typeface="Open Sans"/>
                <a:cs typeface="Open Sans"/>
                <a:sym typeface="Open Sans"/>
              </a:rPr>
              <a:t>eu</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fugiat</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nulla</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pariatur</a:t>
            </a:r>
            <a:r>
              <a:rPr lang="en" sz="3400" b="0" i="0" u="none" strike="noStrike" cap="none" dirty="0">
                <a:solidFill>
                  <a:srgbClr val="000000"/>
                </a:solidFill>
                <a:latin typeface="Open Sans"/>
                <a:ea typeface="Open Sans"/>
                <a:cs typeface="Open Sans"/>
                <a:sym typeface="Open Sans"/>
              </a:rPr>
              <a:t>. </a:t>
            </a:r>
            <a:r>
              <a:rPr lang="en" sz="3400" b="0" i="0" u="none" strike="noStrike" cap="none" dirty="0" err="1">
                <a:solidFill>
                  <a:srgbClr val="000000"/>
                </a:solidFill>
                <a:latin typeface="Open Sans"/>
                <a:ea typeface="Open Sans"/>
                <a:cs typeface="Open Sans"/>
                <a:sym typeface="Open Sans"/>
              </a:rPr>
              <a:t>Excepteur</a:t>
            </a:r>
            <a:endParaRPr sz="3400" b="0" i="0" u="none" strike="noStrike" cap="none" dirty="0">
              <a:solidFill>
                <a:schemeClr val="dk1"/>
              </a:solidFill>
              <a:latin typeface="Calibri"/>
              <a:ea typeface="Calibri"/>
              <a:cs typeface="Calibri"/>
              <a:sym typeface="Calibri"/>
            </a:endParaRPr>
          </a:p>
        </p:txBody>
      </p:sp>
      <p:sp>
        <p:nvSpPr>
          <p:cNvPr id="133" name="Google Shape;133;p25"/>
          <p:cNvSpPr txBox="1"/>
          <p:nvPr/>
        </p:nvSpPr>
        <p:spPr>
          <a:xfrm>
            <a:off x="242851" y="5440276"/>
            <a:ext cx="7691819" cy="27255100"/>
          </a:xfrm>
          <a:prstGeom prst="rect">
            <a:avLst/>
          </a:prstGeom>
          <a:noFill/>
          <a:ln>
            <a:noFill/>
          </a:ln>
        </p:spPr>
        <p:txBody>
          <a:bodyPr spcFirstLastPara="1" wrap="square" lIns="129525" tIns="64750" rIns="129525" bIns="64750" anchor="t" anchorCtr="0">
            <a:spAutoFit/>
          </a:bodyPr>
          <a:lstStyle/>
          <a:p>
            <a:pPr algn="l"/>
            <a:r>
              <a:rPr lang="en-US" sz="3400" dirty="0">
                <a:effectLst/>
                <a:latin typeface=""/>
                <a:ea typeface="Malgun Gothic" panose="020B0503020000020004" pitchFamily="34" charset="-127"/>
                <a:cs typeface="Sathu" pitchFamily="2" charset="-34"/>
              </a:rPr>
              <a:t>Recent changes in the industry require upgrading software to develop skills in workforce computing environments such as Multi-cores CPUs and GPUs. Unlike the sequential computing environment, personnel who want to work in this area must be familiar with multi-cores, multi-processors, and GPUs.  The course is for junior or senior Computer Science (CS) and Computer Engineering (CE) students. Based on the curriculum, all students finished programming languages, operating systems, computer architecture, and data structure courses to make sequential programs.  The parallel programming education for CS and CE majors will majorly prepare well-trained graduates to join this workforce. From the course, we are going to focus on improving hands-on skills with the libraries and understating and implementing parallel algorithms.  The topics of the course include programming languages with libraries such as OpenMP, MPI, and </a:t>
            </a:r>
            <a:r>
              <a:rPr lang="en-US" sz="3400" dirty="0" err="1">
                <a:effectLst/>
                <a:latin typeface=""/>
                <a:ea typeface="Malgun Gothic" panose="020B0503020000020004" pitchFamily="34" charset="-127"/>
                <a:cs typeface="Sathu" pitchFamily="2" charset="-34"/>
              </a:rPr>
              <a:t>OpenACC</a:t>
            </a:r>
            <a:r>
              <a:rPr lang="en-US" sz="3400" dirty="0">
                <a:effectLst/>
                <a:latin typeface=""/>
                <a:ea typeface="Malgun Gothic" panose="020B0503020000020004" pitchFamily="34" charset="-127"/>
                <a:cs typeface="Sathu" pitchFamily="2" charset="-34"/>
              </a:rPr>
              <a:t>. The programming models consist of several subareas: </a:t>
            </a:r>
            <a:r>
              <a:rPr lang="en-US" sz="3400" dirty="0" err="1">
                <a:effectLst/>
                <a:latin typeface=""/>
                <a:ea typeface="Malgun Gothic" panose="020B0503020000020004" pitchFamily="34" charset="-127"/>
                <a:cs typeface="Sathu" pitchFamily="2" charset="-34"/>
              </a:rPr>
              <a:t>i</a:t>
            </a:r>
            <a:r>
              <a:rPr lang="en-US" sz="3400" dirty="0">
                <a:effectLst/>
                <a:latin typeface=""/>
                <a:ea typeface="Malgun Gothic" panose="020B0503020000020004" pitchFamily="34" charset="-127"/>
                <a:cs typeface="Sathu" pitchFamily="2" charset="-34"/>
              </a:rPr>
              <a:t>) data parallelism, ii) task parallelism,  iii)multithreaded programming,  iv)shared memory model, v) message-passing model, and vi) partitioned global address space model. These projects require a large space for large data sets and computing power. As part of this effort, some of the NSF/IEEE-TCPP curriculum initiatives on Parallel and Distributed Computing (PDC) modules were integrated into department-wide core and elective courses offered in both fall and spring semesters. From CSC 325 Operating Systems (core), the students will learn how to write simple parallel programs with the POSIX threads library and also how to synchronize the processes.   The topics of CSC 425 Parallel Computing (elective) are focus on how to use OpenMP, </a:t>
            </a:r>
            <a:r>
              <a:rPr lang="en-US" sz="3400" dirty="0" err="1">
                <a:effectLst/>
                <a:latin typeface=""/>
                <a:ea typeface="Malgun Gothic" panose="020B0503020000020004" pitchFamily="34" charset="-127"/>
                <a:cs typeface="Sathu" pitchFamily="2" charset="-34"/>
              </a:rPr>
              <a:t>OpenAcc</a:t>
            </a:r>
            <a:r>
              <a:rPr lang="en-US" sz="3400" dirty="0">
                <a:effectLst/>
                <a:latin typeface=""/>
                <a:ea typeface="Malgun Gothic" panose="020B0503020000020004" pitchFamily="34" charset="-127"/>
                <a:cs typeface="Sathu" pitchFamily="2" charset="-34"/>
              </a:rPr>
              <a:t>, and MPI with parallel algorithms.</a:t>
            </a:r>
          </a:p>
        </p:txBody>
      </p:sp>
      <p:sp>
        <p:nvSpPr>
          <p:cNvPr id="134" name="Google Shape;134;p25"/>
          <p:cNvSpPr/>
          <p:nvPr/>
        </p:nvSpPr>
        <p:spPr>
          <a:xfrm>
            <a:off x="242852" y="4020312"/>
            <a:ext cx="7315200" cy="1343838"/>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5700"/>
              <a:buFont typeface="Arial"/>
              <a:buNone/>
            </a:pPr>
            <a:r>
              <a:rPr lang="en" sz="4800" b="1" i="0" u="none" strike="noStrike" cap="none" dirty="0">
                <a:solidFill>
                  <a:schemeClr val="lt1"/>
                </a:solidFill>
                <a:latin typeface="Calibri"/>
                <a:ea typeface="Calibri"/>
                <a:cs typeface="Calibri"/>
                <a:sym typeface="Calibri"/>
              </a:rPr>
              <a:t>Revised Course Description</a:t>
            </a:r>
            <a:endParaRPr sz="1100" b="0" i="0" u="none" strike="noStrike" cap="none" dirty="0">
              <a:solidFill>
                <a:srgbClr val="000000"/>
              </a:solidFill>
              <a:latin typeface="Arial"/>
              <a:ea typeface="Arial"/>
              <a:cs typeface="Arial"/>
              <a:sym typeface="Arial"/>
            </a:endParaRPr>
          </a:p>
        </p:txBody>
      </p:sp>
      <p:sp>
        <p:nvSpPr>
          <p:cNvPr id="135" name="Google Shape;135;p25"/>
          <p:cNvSpPr/>
          <p:nvPr/>
        </p:nvSpPr>
        <p:spPr>
          <a:xfrm>
            <a:off x="287686" y="32868076"/>
            <a:ext cx="7315200" cy="120000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5700"/>
              <a:buFont typeface="Arial"/>
              <a:buNone/>
            </a:pPr>
            <a:r>
              <a:rPr lang="en" sz="4800" b="1" i="0" u="none" strike="noStrike" cap="none" dirty="0">
                <a:solidFill>
                  <a:schemeClr val="lt1"/>
                </a:solidFill>
                <a:latin typeface="Calibri"/>
                <a:ea typeface="Calibri"/>
                <a:cs typeface="Calibri"/>
                <a:sym typeface="Calibri"/>
              </a:rPr>
              <a:t>Implementation Schedule</a:t>
            </a:r>
            <a:endParaRPr sz="1100" b="0" i="0" u="none" strike="noStrike" cap="none" dirty="0">
              <a:solidFill>
                <a:srgbClr val="000000"/>
              </a:solidFill>
              <a:latin typeface="Arial"/>
              <a:ea typeface="Arial"/>
              <a:cs typeface="Arial"/>
              <a:sym typeface="Arial"/>
            </a:endParaRPr>
          </a:p>
        </p:txBody>
      </p:sp>
      <p:sp>
        <p:nvSpPr>
          <p:cNvPr id="136" name="Google Shape;136;p25"/>
          <p:cNvSpPr/>
          <p:nvPr/>
        </p:nvSpPr>
        <p:spPr>
          <a:xfrm>
            <a:off x="8631379" y="3999277"/>
            <a:ext cx="7315200" cy="1440997"/>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5700"/>
              <a:buFont typeface="Arial"/>
              <a:buNone/>
            </a:pPr>
            <a:r>
              <a:rPr lang="en" sz="4900" b="1" i="0" u="none" strike="noStrike" cap="none" dirty="0">
                <a:solidFill>
                  <a:schemeClr val="lt1"/>
                </a:solidFill>
                <a:latin typeface="Calibri"/>
                <a:ea typeface="Calibri"/>
                <a:cs typeface="Calibri"/>
                <a:sym typeface="Calibri"/>
              </a:rPr>
              <a:t>Sample HPC/Gateways Exercise</a:t>
            </a:r>
            <a:endParaRPr sz="1200" b="0" i="0" u="none" strike="noStrike" cap="none" dirty="0">
              <a:solidFill>
                <a:srgbClr val="000000"/>
              </a:solidFill>
              <a:latin typeface="Arial"/>
              <a:ea typeface="Arial"/>
              <a:cs typeface="Arial"/>
              <a:sym typeface="Arial"/>
            </a:endParaRPr>
          </a:p>
        </p:txBody>
      </p:sp>
      <p:sp>
        <p:nvSpPr>
          <p:cNvPr id="137" name="Google Shape;137;p25"/>
          <p:cNvSpPr/>
          <p:nvPr/>
        </p:nvSpPr>
        <p:spPr>
          <a:xfrm>
            <a:off x="8602981" y="31169017"/>
            <a:ext cx="7315200" cy="120000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5700"/>
              <a:buFont typeface="Arial"/>
              <a:buNone/>
            </a:pPr>
            <a:r>
              <a:rPr lang="en" sz="4800" b="1" i="0" u="none" strike="noStrike" cap="none" dirty="0">
                <a:solidFill>
                  <a:schemeClr val="lt1"/>
                </a:solidFill>
                <a:latin typeface="Calibri"/>
                <a:ea typeface="Calibri"/>
                <a:cs typeface="Calibri"/>
                <a:sym typeface="Calibri"/>
              </a:rPr>
              <a:t>Resource Needs/List</a:t>
            </a:r>
            <a:endParaRPr sz="4800" b="0" i="0" u="none" strike="noStrike" cap="none" dirty="0">
              <a:solidFill>
                <a:srgbClr val="000000"/>
              </a:solidFill>
              <a:latin typeface="Arial"/>
              <a:ea typeface="Arial"/>
              <a:cs typeface="Arial"/>
              <a:sym typeface="Arial"/>
            </a:endParaRPr>
          </a:p>
        </p:txBody>
      </p:sp>
      <p:sp>
        <p:nvSpPr>
          <p:cNvPr id="138" name="Google Shape;138;p25"/>
          <p:cNvSpPr/>
          <p:nvPr/>
        </p:nvSpPr>
        <p:spPr>
          <a:xfrm>
            <a:off x="16971815" y="4022950"/>
            <a:ext cx="15270300" cy="120000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5700"/>
              <a:buFont typeface="Arial"/>
              <a:buNone/>
            </a:pPr>
            <a:r>
              <a:rPr lang="en" sz="4800" b="1" i="0" u="none" strike="noStrike" cap="none">
                <a:solidFill>
                  <a:schemeClr val="lt1"/>
                </a:solidFill>
                <a:latin typeface="Calibri"/>
                <a:ea typeface="Calibri"/>
                <a:cs typeface="Calibri"/>
                <a:sym typeface="Calibri"/>
              </a:rPr>
              <a:t>Gateway Community Mentor Syllabus Suggestions</a:t>
            </a:r>
            <a:endParaRPr sz="1100" b="0" i="0" u="none" strike="noStrike" cap="none">
              <a:solidFill>
                <a:srgbClr val="000000"/>
              </a:solidFill>
              <a:latin typeface="Arial"/>
              <a:ea typeface="Arial"/>
              <a:cs typeface="Arial"/>
              <a:sym typeface="Arial"/>
            </a:endParaRPr>
          </a:p>
        </p:txBody>
      </p:sp>
      <p:sp>
        <p:nvSpPr>
          <p:cNvPr id="139" name="Google Shape;139;p25"/>
          <p:cNvSpPr/>
          <p:nvPr/>
        </p:nvSpPr>
        <p:spPr>
          <a:xfrm>
            <a:off x="16971815" y="19696239"/>
            <a:ext cx="7315200" cy="120030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4500"/>
              <a:buFont typeface="Arial"/>
              <a:buNone/>
            </a:pPr>
            <a:r>
              <a:rPr lang="en" sz="4500" b="1" i="0" u="none" strike="noStrike" cap="none" dirty="0">
                <a:solidFill>
                  <a:schemeClr val="lt1"/>
                </a:solidFill>
                <a:latin typeface="Calibri"/>
                <a:ea typeface="Calibri"/>
                <a:cs typeface="Calibri"/>
                <a:sym typeface="Calibri"/>
              </a:rPr>
              <a:t>Resources / Science Gateways</a:t>
            </a:r>
            <a:endParaRPr sz="4500" b="0" i="0" u="none" strike="noStrike" cap="none" dirty="0">
              <a:solidFill>
                <a:srgbClr val="000000"/>
              </a:solidFill>
              <a:latin typeface="Arial"/>
              <a:ea typeface="Arial"/>
              <a:cs typeface="Arial"/>
              <a:sym typeface="Arial"/>
            </a:endParaRPr>
          </a:p>
        </p:txBody>
      </p:sp>
      <p:sp>
        <p:nvSpPr>
          <p:cNvPr id="140" name="Google Shape;140;p25"/>
          <p:cNvSpPr/>
          <p:nvPr/>
        </p:nvSpPr>
        <p:spPr>
          <a:xfrm>
            <a:off x="16952420" y="29301075"/>
            <a:ext cx="7315200" cy="85725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4500"/>
              <a:buFont typeface="Arial"/>
              <a:buNone/>
            </a:pPr>
            <a:r>
              <a:rPr lang="en" sz="4800" b="1" i="0" u="none" strike="noStrike" cap="none">
                <a:solidFill>
                  <a:schemeClr val="lt1"/>
                </a:solidFill>
                <a:latin typeface="Calibri"/>
                <a:ea typeface="Calibri"/>
                <a:cs typeface="Calibri"/>
                <a:sym typeface="Calibri"/>
              </a:rPr>
              <a:t>Use Cases</a:t>
            </a:r>
            <a:endParaRPr sz="4800" b="0" i="0" u="none" strike="noStrike" cap="none">
              <a:solidFill>
                <a:srgbClr val="000000"/>
              </a:solidFill>
              <a:latin typeface="Arial"/>
              <a:ea typeface="Arial"/>
              <a:cs typeface="Arial"/>
              <a:sym typeface="Arial"/>
            </a:endParaRPr>
          </a:p>
        </p:txBody>
      </p:sp>
      <p:sp>
        <p:nvSpPr>
          <p:cNvPr id="141" name="Google Shape;141;p25"/>
          <p:cNvSpPr/>
          <p:nvPr/>
        </p:nvSpPr>
        <p:spPr>
          <a:xfrm>
            <a:off x="24904646" y="5364150"/>
            <a:ext cx="7315200" cy="85725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4500"/>
              <a:buFont typeface="Arial"/>
              <a:buNone/>
            </a:pPr>
            <a:r>
              <a:rPr lang="en" sz="4800" b="1" i="0" u="none" strike="noStrike" cap="none">
                <a:solidFill>
                  <a:schemeClr val="lt1"/>
                </a:solidFill>
                <a:latin typeface="Calibri"/>
                <a:ea typeface="Calibri"/>
                <a:cs typeface="Calibri"/>
                <a:sym typeface="Calibri"/>
              </a:rPr>
              <a:t>Datasets</a:t>
            </a:r>
            <a:endParaRPr sz="4800" b="0" i="0" u="none" strike="noStrike" cap="none">
              <a:solidFill>
                <a:srgbClr val="000000"/>
              </a:solidFill>
              <a:latin typeface="Arial"/>
              <a:ea typeface="Arial"/>
              <a:cs typeface="Arial"/>
              <a:sym typeface="Arial"/>
            </a:endParaRPr>
          </a:p>
        </p:txBody>
      </p:sp>
      <p:sp>
        <p:nvSpPr>
          <p:cNvPr id="142" name="Google Shape;142;p25"/>
          <p:cNvSpPr/>
          <p:nvPr/>
        </p:nvSpPr>
        <p:spPr>
          <a:xfrm>
            <a:off x="24904646" y="13985294"/>
            <a:ext cx="7315200" cy="85725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4500"/>
              <a:buFont typeface="Arial"/>
              <a:buNone/>
            </a:pPr>
            <a:r>
              <a:rPr lang="en" sz="4800" b="1" i="0" u="none" strike="noStrike" cap="none">
                <a:solidFill>
                  <a:schemeClr val="lt1"/>
                </a:solidFill>
                <a:latin typeface="Calibri"/>
                <a:ea typeface="Calibri"/>
                <a:cs typeface="Calibri"/>
                <a:sym typeface="Calibri"/>
              </a:rPr>
              <a:t>Possible Expansions</a:t>
            </a:r>
            <a:endParaRPr sz="4800" b="0" i="0" u="none" strike="noStrike" cap="none">
              <a:solidFill>
                <a:srgbClr val="000000"/>
              </a:solidFill>
              <a:latin typeface="Arial"/>
              <a:ea typeface="Arial"/>
              <a:cs typeface="Arial"/>
              <a:sym typeface="Arial"/>
            </a:endParaRPr>
          </a:p>
        </p:txBody>
      </p:sp>
      <p:sp>
        <p:nvSpPr>
          <p:cNvPr id="144" name="Google Shape;144;p25"/>
          <p:cNvSpPr txBox="1"/>
          <p:nvPr/>
        </p:nvSpPr>
        <p:spPr>
          <a:xfrm>
            <a:off x="8544490" y="5343425"/>
            <a:ext cx="7691819" cy="26076329"/>
          </a:xfrm>
          <a:prstGeom prst="rect">
            <a:avLst/>
          </a:prstGeom>
          <a:noFill/>
          <a:ln>
            <a:noFill/>
          </a:ln>
        </p:spPr>
        <p:txBody>
          <a:bodyPr spcFirstLastPara="1" wrap="square" lIns="129525" tIns="64750" rIns="129525" bIns="64750" anchor="t" anchorCtr="0">
            <a:spAutoFit/>
          </a:bodyPr>
          <a:lstStyle/>
          <a:p>
            <a:pPr marL="0" marR="0" lvl="0" indent="0" algn="l" rtl="0">
              <a:lnSpc>
                <a:spcPct val="150000"/>
              </a:lnSpc>
              <a:spcBef>
                <a:spcPts val="0"/>
              </a:spcBef>
              <a:spcAft>
                <a:spcPts val="0"/>
              </a:spcAft>
              <a:buClr>
                <a:srgbClr val="000000"/>
              </a:buClr>
              <a:buSzPts val="3400"/>
              <a:buFont typeface="Arial"/>
              <a:buNone/>
            </a:pPr>
            <a:r>
              <a:rPr lang="en-US" sz="3600" b="1" dirty="0">
                <a:latin typeface=""/>
              </a:rPr>
              <a:t>Genomics Big Data Problem</a:t>
            </a:r>
            <a:r>
              <a:rPr lang="en-US" altLang="ko-KR" sz="3600" b="1" dirty="0">
                <a:latin typeface=""/>
              </a:rPr>
              <a:t>:</a:t>
            </a:r>
            <a:r>
              <a:rPr lang="en-US" sz="4400" dirty="0"/>
              <a:t>  </a:t>
            </a:r>
          </a:p>
          <a:p>
            <a:pPr marL="0" marR="0" lvl="0" indent="0" algn="l" rtl="0">
              <a:lnSpc>
                <a:spcPct val="100000"/>
              </a:lnSpc>
              <a:spcBef>
                <a:spcPts val="0"/>
              </a:spcBef>
              <a:spcAft>
                <a:spcPts val="0"/>
              </a:spcAft>
              <a:buClr>
                <a:srgbClr val="000000"/>
              </a:buClr>
              <a:buSzPts val="3400"/>
              <a:buFont typeface="Arial"/>
              <a:buNone/>
            </a:pPr>
            <a:r>
              <a:rPr lang="en-US" sz="3400" b="1" i="1" dirty="0">
                <a:latin typeface=""/>
              </a:rPr>
              <a:t>The simple DNA problem</a:t>
            </a:r>
            <a:r>
              <a:rPr lang="en-US" sz="3400" dirty="0">
                <a:latin typeface=""/>
              </a:rPr>
              <a:t>:</a:t>
            </a:r>
            <a:r>
              <a:rPr lang="en-US" sz="3400" dirty="0">
                <a:latin typeface=""/>
                <a:cs typeface="Sana" pitchFamily="2" charset="-78"/>
              </a:rPr>
              <a:t> </a:t>
            </a:r>
          </a:p>
          <a:p>
            <a:pPr marL="0" marR="0" lvl="0" indent="0" algn="l" rtl="0">
              <a:lnSpc>
                <a:spcPct val="100000"/>
              </a:lnSpc>
              <a:spcBef>
                <a:spcPts val="0"/>
              </a:spcBef>
              <a:spcAft>
                <a:spcPts val="0"/>
              </a:spcAft>
              <a:buClr>
                <a:srgbClr val="000000"/>
              </a:buClr>
              <a:buSzPts val="3400"/>
              <a:buFont typeface="Arial"/>
              <a:buNone/>
            </a:pPr>
            <a:r>
              <a:rPr lang="en-US" sz="3400" dirty="0">
                <a:latin typeface=""/>
              </a:rPr>
              <a:t>DNA sequences are represented as character strings, with each character representing a nucleotide type. The DNA sequence alignment problem, or pattern searching problem, identifies coincidences of nucleotide strings in a long DNA sequence. Multiple pattern matching is a complex problem in a DNA sequence. Our assignment addresses this by finding matches in a random main DNA sequence with multiple nucleotide patterns, which can also be random sequences or exact copies of parts of the main sequence. The students are going to use a brute-force algorithm that checks each pattern at every possible position in the DNA sequence, offering parallelization opportunities. The program identifies patterns found in the sequence and their starting positions. The project requires the implementation of direct parallelization opportunities at two levels: patterns and starting positions. </a:t>
            </a:r>
          </a:p>
          <a:p>
            <a:pPr marL="0" marR="0" lvl="0" indent="0" algn="l" rtl="0">
              <a:lnSpc>
                <a:spcPct val="100000"/>
              </a:lnSpc>
              <a:spcBef>
                <a:spcPts val="0"/>
              </a:spcBef>
              <a:spcAft>
                <a:spcPts val="0"/>
              </a:spcAft>
              <a:buClr>
                <a:srgbClr val="000000"/>
              </a:buClr>
              <a:buSzPts val="3400"/>
              <a:buFont typeface="Arial"/>
              <a:buNone/>
            </a:pPr>
            <a:endParaRPr lang="en-US" sz="3400" dirty="0">
              <a:latin typeface=""/>
            </a:endParaRPr>
          </a:p>
          <a:p>
            <a:pPr marL="0" marR="0" lvl="0" indent="0" algn="l" rtl="0">
              <a:lnSpc>
                <a:spcPct val="100000"/>
              </a:lnSpc>
              <a:spcBef>
                <a:spcPts val="0"/>
              </a:spcBef>
              <a:spcAft>
                <a:spcPts val="0"/>
              </a:spcAft>
              <a:buClr>
                <a:srgbClr val="000000"/>
              </a:buClr>
              <a:buSzPts val="3400"/>
              <a:buFont typeface="Arial"/>
              <a:buNone/>
            </a:pPr>
            <a:r>
              <a:rPr lang="en-US" sz="3400" b="1" i="1" dirty="0">
                <a:latin typeface=""/>
              </a:rPr>
              <a:t>Sequence Alignment Sorting</a:t>
            </a:r>
            <a:r>
              <a:rPr lang="en-US" sz="3400" dirty="0">
                <a:latin typeface=""/>
              </a:rPr>
              <a:t>.</a:t>
            </a:r>
            <a:endParaRPr lang="en-US" sz="3400" b="1" dirty="0">
              <a:latin typeface=""/>
            </a:endParaRPr>
          </a:p>
          <a:p>
            <a:pPr marL="0" marR="0" lvl="0" indent="0" algn="l" rtl="0">
              <a:lnSpc>
                <a:spcPct val="100000"/>
              </a:lnSpc>
              <a:spcBef>
                <a:spcPts val="0"/>
              </a:spcBef>
              <a:spcAft>
                <a:spcPts val="0"/>
              </a:spcAft>
              <a:buClr>
                <a:srgbClr val="000000"/>
              </a:buClr>
              <a:buSzPts val="3400"/>
              <a:buFont typeface="Arial"/>
              <a:buNone/>
            </a:pPr>
            <a:r>
              <a:rPr lang="en-US" sz="3400" dirty="0">
                <a:latin typeface=""/>
                <a:cs typeface="Sana" pitchFamily="2" charset="-78"/>
              </a:rPr>
              <a:t>Many applications have been developed based on the concept of genomic sequencing.  Sequence data for high-throughput sequencing (HTS) can be generated at an HPC that has the capability to store data, process tasks, and analyze results. </a:t>
            </a:r>
            <a:r>
              <a:rPr lang="en-US" sz="3400" dirty="0" err="1">
                <a:latin typeface=""/>
                <a:cs typeface="Sana" pitchFamily="2" charset="-78"/>
              </a:rPr>
              <a:t>SAMtools</a:t>
            </a:r>
            <a:r>
              <a:rPr lang="en-US" sz="3400" dirty="0">
                <a:latin typeface=""/>
                <a:cs typeface="Sana" pitchFamily="2" charset="-78"/>
              </a:rPr>
              <a:t> can sort sequence alignment data, and a Binary Alignment/Map (BAM) file is a sequence alignment file format.</a:t>
            </a:r>
          </a:p>
          <a:p>
            <a:pPr marL="0" marR="0" lvl="0" indent="0" algn="l" rtl="0">
              <a:lnSpc>
                <a:spcPct val="100000"/>
              </a:lnSpc>
              <a:spcBef>
                <a:spcPts val="0"/>
              </a:spcBef>
              <a:spcAft>
                <a:spcPts val="0"/>
              </a:spcAft>
              <a:buClr>
                <a:srgbClr val="000000"/>
              </a:buClr>
              <a:buSzPts val="3400"/>
              <a:buFont typeface="Arial"/>
              <a:buNone/>
            </a:pPr>
            <a:r>
              <a:rPr lang="en-US" sz="3400" dirty="0">
                <a:latin typeface=""/>
                <a:cs typeface="Sana" pitchFamily="2" charset="-78"/>
              </a:rPr>
              <a:t>OpenMP utilizes </a:t>
            </a:r>
            <a:r>
              <a:rPr lang="en-US" sz="3400" dirty="0" err="1">
                <a:latin typeface=""/>
                <a:cs typeface="Sana" pitchFamily="2" charset="-78"/>
              </a:rPr>
              <a:t>SAMtools</a:t>
            </a:r>
            <a:r>
              <a:rPr lang="en-US" sz="3400" dirty="0">
                <a:latin typeface=""/>
                <a:cs typeface="Sana" pitchFamily="2" charset="-78"/>
              </a:rPr>
              <a:t> and </a:t>
            </a:r>
            <a:r>
              <a:rPr lang="en-US" sz="3400" dirty="0" err="1">
                <a:latin typeface=""/>
                <a:cs typeface="Sana" pitchFamily="2" charset="-78"/>
              </a:rPr>
              <a:t>HTSlib</a:t>
            </a:r>
            <a:r>
              <a:rPr lang="en-US" sz="3400" dirty="0">
                <a:latin typeface=""/>
                <a:cs typeface="Sana" pitchFamily="2" charset="-78"/>
              </a:rPr>
              <a:t> for two tasks: </a:t>
            </a:r>
            <a:r>
              <a:rPr lang="en-US" sz="3400" dirty="0" err="1">
                <a:latin typeface=""/>
                <a:cs typeface="Sana" pitchFamily="2" charset="-78"/>
              </a:rPr>
              <a:t>i</a:t>
            </a:r>
            <a:r>
              <a:rPr lang="en-US" sz="3400" dirty="0">
                <a:latin typeface=""/>
                <a:cs typeface="Sana" pitchFamily="2" charset="-78"/>
              </a:rPr>
              <a:t>) Overlap decoding of BGZF blocks (</a:t>
            </a:r>
            <a:r>
              <a:rPr lang="en-US" sz="3400" dirty="0" err="1">
                <a:latin typeface=""/>
                <a:cs typeface="Sana" pitchFamily="2" charset="-78"/>
              </a:rPr>
              <a:t>HTSlib</a:t>
            </a:r>
            <a:r>
              <a:rPr lang="en-US" sz="3400" dirty="0">
                <a:latin typeface=""/>
                <a:cs typeface="Sana" pitchFamily="2" charset="-78"/>
              </a:rPr>
              <a:t>); ii) sorting of groups of uncompressed sequence alignment records (</a:t>
            </a:r>
            <a:r>
              <a:rPr lang="en-US" sz="3400" dirty="0" err="1">
                <a:latin typeface=""/>
                <a:cs typeface="Sana" pitchFamily="2" charset="-78"/>
              </a:rPr>
              <a:t>SAMtools</a:t>
            </a:r>
            <a:r>
              <a:rPr lang="en-US" sz="3400" dirty="0">
                <a:latin typeface=""/>
                <a:cs typeface="Sana" pitchFamily="2" charset="-78"/>
              </a:rPr>
              <a:t>);  iii) improve the parallel efficiency of BGZF encoding the resulting sorted sequence alignments (</a:t>
            </a:r>
            <a:r>
              <a:rPr lang="en-US" sz="3400" dirty="0" err="1">
                <a:latin typeface=""/>
                <a:cs typeface="Sana" pitchFamily="2" charset="-78"/>
              </a:rPr>
              <a:t>HTSlib</a:t>
            </a:r>
            <a:r>
              <a:rPr lang="en-US" sz="3400" dirty="0">
                <a:latin typeface=""/>
                <a:cs typeface="Sana" pitchFamily="2" charset="-78"/>
              </a:rPr>
              <a:t>).</a:t>
            </a:r>
          </a:p>
        </p:txBody>
      </p:sp>
      <p:sp>
        <p:nvSpPr>
          <p:cNvPr id="145" name="Google Shape;145;p25"/>
          <p:cNvSpPr txBox="1"/>
          <p:nvPr/>
        </p:nvSpPr>
        <p:spPr>
          <a:xfrm>
            <a:off x="8467851" y="32369017"/>
            <a:ext cx="7450330" cy="6976228"/>
          </a:xfrm>
          <a:prstGeom prst="rect">
            <a:avLst/>
          </a:prstGeom>
          <a:noFill/>
          <a:ln>
            <a:noFill/>
          </a:ln>
        </p:spPr>
        <p:txBody>
          <a:bodyPr spcFirstLastPara="1" wrap="square" lIns="129525" tIns="64750" rIns="129525" bIns="64750" anchor="t" anchorCtr="0">
            <a:spAutoFit/>
          </a:bodyPr>
          <a:lstStyle/>
          <a:p>
            <a:pPr marL="482600" marR="0" lvl="0" indent="-482600" algn="l" rtl="0">
              <a:lnSpc>
                <a:spcPct val="100000"/>
              </a:lnSpc>
              <a:spcBef>
                <a:spcPts val="0"/>
              </a:spcBef>
              <a:spcAft>
                <a:spcPts val="0"/>
              </a:spcAft>
              <a:buClr>
                <a:srgbClr val="000000"/>
              </a:buClr>
              <a:buSzPts val="3400"/>
              <a:buFont typeface="Arial"/>
              <a:buChar char="•"/>
            </a:pPr>
            <a:r>
              <a:rPr lang="en-US" sz="3400" b="0" i="0" dirty="0">
                <a:solidFill>
                  <a:srgbClr val="001D35"/>
                </a:solidFill>
                <a:effectLst/>
                <a:latin typeface=""/>
              </a:rPr>
              <a:t>Symmetric multiprocessing (SMP) type HPC  for OpenMP,</a:t>
            </a:r>
            <a:endParaRPr lang="en-US" sz="3400" b="0" i="0" u="none" strike="noStrike" cap="none" dirty="0">
              <a:solidFill>
                <a:srgbClr val="000000"/>
              </a:solidFill>
              <a:latin typeface=""/>
              <a:ea typeface="Open Sans"/>
              <a:cs typeface="Open Sans"/>
              <a:sym typeface="Open Sans"/>
            </a:endParaRPr>
          </a:p>
          <a:p>
            <a:pPr marL="482600" marR="0" lvl="0" indent="-482600" algn="l" rtl="0">
              <a:lnSpc>
                <a:spcPct val="100000"/>
              </a:lnSpc>
              <a:spcBef>
                <a:spcPts val="1700"/>
              </a:spcBef>
              <a:spcAft>
                <a:spcPts val="0"/>
              </a:spcAft>
              <a:buClr>
                <a:srgbClr val="000000"/>
              </a:buClr>
              <a:buSzPts val="3400"/>
              <a:buFont typeface="Arial"/>
              <a:buChar char="•"/>
            </a:pPr>
            <a:r>
              <a:rPr lang="en-US" sz="3400" b="0" i="0" dirty="0">
                <a:solidFill>
                  <a:srgbClr val="001D35"/>
                </a:solidFill>
                <a:effectLst/>
                <a:latin typeface=""/>
              </a:rPr>
              <a:t>Cluster of  computers </a:t>
            </a:r>
            <a:r>
              <a:rPr lang="en-US" sz="3400" b="0" i="0" u="none" strike="noStrike" cap="none" dirty="0">
                <a:solidFill>
                  <a:srgbClr val="000000"/>
                </a:solidFill>
                <a:latin typeface=""/>
                <a:ea typeface="Open Sans"/>
                <a:cs typeface="Open Sans"/>
                <a:sym typeface="Open Sans"/>
              </a:rPr>
              <a:t>for MPI</a:t>
            </a:r>
          </a:p>
          <a:p>
            <a:pPr marL="482600" marR="0" lvl="0" indent="-482600" algn="l" rtl="0">
              <a:lnSpc>
                <a:spcPct val="100000"/>
              </a:lnSpc>
              <a:spcBef>
                <a:spcPts val="1700"/>
              </a:spcBef>
              <a:spcAft>
                <a:spcPts val="0"/>
              </a:spcAft>
              <a:buClr>
                <a:srgbClr val="000000"/>
              </a:buClr>
              <a:buSzPts val="3400"/>
              <a:buFont typeface="Arial"/>
              <a:buChar char="•"/>
            </a:pPr>
            <a:r>
              <a:rPr lang="en-US" sz="3400" b="0" i="0" dirty="0">
                <a:solidFill>
                  <a:srgbClr val="001D35"/>
                </a:solidFill>
                <a:effectLst/>
                <a:latin typeface=""/>
              </a:rPr>
              <a:t>Cluster of </a:t>
            </a:r>
            <a:r>
              <a:rPr lang="en-US" sz="3400" dirty="0">
                <a:solidFill>
                  <a:srgbClr val="001D35"/>
                </a:solidFill>
                <a:latin typeface=""/>
              </a:rPr>
              <a:t>Computer with GPUs </a:t>
            </a:r>
            <a:r>
              <a:rPr lang="en-US" sz="3400" b="0" i="0" u="none" strike="noStrike" cap="none" dirty="0">
                <a:solidFill>
                  <a:srgbClr val="000000"/>
                </a:solidFill>
                <a:latin typeface=""/>
                <a:ea typeface="Open Sans"/>
                <a:cs typeface="Open Sans"/>
                <a:sym typeface="Open Sans"/>
              </a:rPr>
              <a:t>for </a:t>
            </a:r>
            <a:r>
              <a:rPr lang="en-US" sz="3400" b="0" i="0" u="none" strike="noStrike" cap="none" dirty="0" err="1">
                <a:solidFill>
                  <a:srgbClr val="000000"/>
                </a:solidFill>
                <a:latin typeface=""/>
                <a:ea typeface="Open Sans"/>
                <a:cs typeface="Open Sans"/>
                <a:sym typeface="Open Sans"/>
              </a:rPr>
              <a:t>OpenAcc</a:t>
            </a:r>
            <a:endParaRPr lang="en-US" sz="3400" b="0" i="0" u="none" strike="noStrike" cap="none" dirty="0">
              <a:solidFill>
                <a:srgbClr val="000000"/>
              </a:solidFill>
              <a:latin typeface=""/>
              <a:ea typeface="Open Sans"/>
              <a:cs typeface="Open Sans"/>
              <a:sym typeface="Open Sans"/>
            </a:endParaRPr>
          </a:p>
          <a:p>
            <a:pPr marL="482600" marR="0" lvl="0" indent="-482600" algn="l" rtl="0">
              <a:lnSpc>
                <a:spcPct val="100000"/>
              </a:lnSpc>
              <a:spcBef>
                <a:spcPts val="1700"/>
              </a:spcBef>
              <a:spcAft>
                <a:spcPts val="0"/>
              </a:spcAft>
              <a:buClr>
                <a:srgbClr val="000000"/>
              </a:buClr>
              <a:buSzPts val="3400"/>
              <a:buFont typeface="Arial"/>
              <a:buChar char="•"/>
            </a:pPr>
            <a:r>
              <a:rPr lang="en-US" sz="3400" dirty="0" err="1">
                <a:latin typeface=""/>
              </a:rPr>
              <a:t>SAMtools</a:t>
            </a:r>
            <a:r>
              <a:rPr lang="en-US" sz="3400" dirty="0">
                <a:latin typeface=""/>
              </a:rPr>
              <a:t> and </a:t>
            </a:r>
            <a:r>
              <a:rPr lang="en-US" sz="3400" dirty="0" err="1">
                <a:latin typeface=""/>
              </a:rPr>
              <a:t>HTSlib</a:t>
            </a:r>
            <a:r>
              <a:rPr lang="en-US" sz="3400" dirty="0">
                <a:latin typeface=""/>
              </a:rPr>
              <a:t> on three different types of computing facility. </a:t>
            </a:r>
          </a:p>
          <a:p>
            <a:pPr marL="482600" marR="0" lvl="0" indent="-482600" algn="l" rtl="0">
              <a:lnSpc>
                <a:spcPct val="100000"/>
              </a:lnSpc>
              <a:spcBef>
                <a:spcPts val="1700"/>
              </a:spcBef>
              <a:spcAft>
                <a:spcPts val="0"/>
              </a:spcAft>
              <a:buClr>
                <a:srgbClr val="000000"/>
              </a:buClr>
              <a:buSzPts val="3400"/>
              <a:buFont typeface="Arial"/>
              <a:buChar char="•"/>
            </a:pPr>
            <a:r>
              <a:rPr lang="en-US" sz="3400" dirty="0">
                <a:latin typeface=""/>
              </a:rPr>
              <a:t>OpenMP-compatible C compiler, any MPI library.</a:t>
            </a:r>
          </a:p>
          <a:p>
            <a:pPr marL="482600" marR="0" lvl="0" indent="-482600" algn="l" rtl="0">
              <a:lnSpc>
                <a:spcPct val="100000"/>
              </a:lnSpc>
              <a:spcBef>
                <a:spcPts val="1700"/>
              </a:spcBef>
              <a:spcAft>
                <a:spcPts val="0"/>
              </a:spcAft>
              <a:buClr>
                <a:srgbClr val="000000"/>
              </a:buClr>
              <a:buSzPts val="3400"/>
              <a:buFont typeface="Arial"/>
              <a:buChar char="•"/>
            </a:pPr>
            <a:r>
              <a:rPr lang="en-US" sz="3400" b="0" i="0" u="none" strike="noStrike" cap="none" dirty="0" err="1">
                <a:solidFill>
                  <a:srgbClr val="000000"/>
                </a:solidFill>
                <a:latin typeface=""/>
                <a:ea typeface="Open Sans"/>
                <a:cs typeface="Open Sans"/>
                <a:sym typeface="Open Sans"/>
              </a:rPr>
              <a:t>OpenAcc</a:t>
            </a:r>
            <a:r>
              <a:rPr lang="en-US" sz="3400" b="0" i="0" u="none" strike="noStrike" cap="none" dirty="0">
                <a:solidFill>
                  <a:srgbClr val="000000"/>
                </a:solidFill>
                <a:latin typeface=""/>
                <a:ea typeface="Open Sans"/>
                <a:cs typeface="Open Sans"/>
                <a:sym typeface="Open Sans"/>
              </a:rPr>
              <a:t>-comparable C compiler.</a:t>
            </a:r>
          </a:p>
        </p:txBody>
      </p:sp>
      <p:sp>
        <p:nvSpPr>
          <p:cNvPr id="146" name="Google Shape;146;p25"/>
          <p:cNvSpPr txBox="1"/>
          <p:nvPr/>
        </p:nvSpPr>
        <p:spPr>
          <a:xfrm>
            <a:off x="16952420" y="30196173"/>
            <a:ext cx="7315200" cy="3793306"/>
          </a:xfrm>
          <a:prstGeom prst="rect">
            <a:avLst/>
          </a:prstGeom>
          <a:noFill/>
          <a:ln>
            <a:noFill/>
          </a:ln>
        </p:spPr>
        <p:txBody>
          <a:bodyPr spcFirstLastPara="1" wrap="square" lIns="129525" tIns="64750" rIns="129525" bIns="64750" anchor="t" anchorCtr="0">
            <a:spAutoFit/>
          </a:bodyPr>
          <a:lstStyle/>
          <a:p>
            <a:pPr marR="0" lvl="0" algn="l" rtl="0">
              <a:lnSpc>
                <a:spcPct val="100000"/>
              </a:lnSpc>
              <a:spcBef>
                <a:spcPts val="0"/>
              </a:spcBef>
              <a:spcAft>
                <a:spcPts val="0"/>
              </a:spcAft>
              <a:buClr>
                <a:srgbClr val="000000"/>
              </a:buClr>
              <a:buSzPts val="3400"/>
            </a:pPr>
            <a:r>
              <a:rPr lang="en" sz="3400" b="0" i="0" u="none" strike="noStrike" cap="none" dirty="0">
                <a:solidFill>
                  <a:srgbClr val="000000"/>
                </a:solidFill>
                <a:latin typeface=""/>
                <a:ea typeface="Open Sans"/>
                <a:cs typeface="Open Sans"/>
                <a:sym typeface="Open Sans"/>
              </a:rPr>
              <a:t>The skills and knowledge to the DNA sequency can be utilized in   </a:t>
            </a:r>
            <a:r>
              <a:rPr lang="en-US" sz="3400" dirty="0">
                <a:latin typeface=""/>
              </a:rPr>
              <a:t>developing:</a:t>
            </a:r>
          </a:p>
          <a:p>
            <a:pPr marL="457200" marR="0" lvl="0" indent="-457200" algn="l" rtl="0">
              <a:lnSpc>
                <a:spcPct val="100000"/>
              </a:lnSpc>
              <a:spcBef>
                <a:spcPts val="0"/>
              </a:spcBef>
              <a:spcAft>
                <a:spcPts val="0"/>
              </a:spcAft>
              <a:buClr>
                <a:srgbClr val="000000"/>
              </a:buClr>
              <a:buSzPts val="3400"/>
              <a:buFont typeface="Arial" panose="020B0604020202020204" pitchFamily="34" charset="0"/>
              <a:buChar char="•"/>
            </a:pPr>
            <a:r>
              <a:rPr lang="en-US" sz="3400" dirty="0">
                <a:latin typeface=""/>
              </a:rPr>
              <a:t>plant breeders selection,</a:t>
            </a:r>
          </a:p>
          <a:p>
            <a:pPr marL="457200" marR="0" lvl="0" indent="-457200" algn="l" rtl="0">
              <a:lnSpc>
                <a:spcPct val="100000"/>
              </a:lnSpc>
              <a:spcBef>
                <a:spcPts val="0"/>
              </a:spcBef>
              <a:spcAft>
                <a:spcPts val="0"/>
              </a:spcAft>
              <a:buClr>
                <a:srgbClr val="000000"/>
              </a:buClr>
              <a:buSzPts val="3400"/>
              <a:buFont typeface="Arial" panose="020B0604020202020204" pitchFamily="34" charset="0"/>
              <a:buChar char="•"/>
            </a:pPr>
            <a:r>
              <a:rPr lang="en-US" sz="3400" b="0" i="0" dirty="0">
                <a:solidFill>
                  <a:srgbClr val="001D35"/>
                </a:solidFill>
                <a:effectLst/>
                <a:latin typeface=""/>
              </a:rPr>
              <a:t>contributing to higher crop yields</a:t>
            </a:r>
            <a:r>
              <a:rPr lang="en-US" sz="3400" dirty="0">
                <a:latin typeface=""/>
              </a:rPr>
              <a:t>, </a:t>
            </a:r>
          </a:p>
          <a:p>
            <a:pPr marL="457200" marR="0" lvl="0" indent="-457200" algn="l" rtl="0">
              <a:lnSpc>
                <a:spcPct val="100000"/>
              </a:lnSpc>
              <a:spcBef>
                <a:spcPts val="0"/>
              </a:spcBef>
              <a:spcAft>
                <a:spcPts val="0"/>
              </a:spcAft>
              <a:buClr>
                <a:srgbClr val="000000"/>
              </a:buClr>
              <a:buSzPts val="3400"/>
              <a:buFont typeface="Arial" panose="020B0604020202020204" pitchFamily="34" charset="0"/>
              <a:buChar char="•"/>
            </a:pPr>
            <a:r>
              <a:rPr lang="en-US" sz="3400" dirty="0">
                <a:latin typeface=""/>
              </a:rPr>
              <a:t>disease-resistant crops, and </a:t>
            </a:r>
          </a:p>
          <a:p>
            <a:pPr marL="457200" marR="0" lvl="0" indent="-457200" algn="l" rtl="0">
              <a:lnSpc>
                <a:spcPct val="100000"/>
              </a:lnSpc>
              <a:spcBef>
                <a:spcPts val="0"/>
              </a:spcBef>
              <a:spcAft>
                <a:spcPts val="0"/>
              </a:spcAft>
              <a:buClr>
                <a:srgbClr val="000000"/>
              </a:buClr>
              <a:buSzPts val="3400"/>
              <a:buFont typeface="Arial" panose="020B0604020202020204" pitchFamily="34" charset="0"/>
              <a:buChar char="•"/>
            </a:pPr>
            <a:r>
              <a:rPr lang="en-US" sz="3400" dirty="0">
                <a:latin typeface=""/>
              </a:rPr>
              <a:t>diagnosing and treating diseases.</a:t>
            </a:r>
            <a:endParaRPr sz="3400" b="0" i="0" u="none" strike="noStrike" cap="none" dirty="0">
              <a:solidFill>
                <a:srgbClr val="000000"/>
              </a:solidFill>
              <a:latin typeface=""/>
              <a:sym typeface="Arial"/>
            </a:endParaRPr>
          </a:p>
        </p:txBody>
      </p:sp>
      <p:sp>
        <p:nvSpPr>
          <p:cNvPr id="147" name="Google Shape;147;p25"/>
          <p:cNvSpPr txBox="1"/>
          <p:nvPr/>
        </p:nvSpPr>
        <p:spPr>
          <a:xfrm>
            <a:off x="24885251" y="6259246"/>
            <a:ext cx="7315200" cy="4272924"/>
          </a:xfrm>
          <a:prstGeom prst="rect">
            <a:avLst/>
          </a:prstGeom>
          <a:noFill/>
          <a:ln>
            <a:noFill/>
          </a:ln>
        </p:spPr>
        <p:txBody>
          <a:bodyPr spcFirstLastPara="1" wrap="square" lIns="129525" tIns="64750" rIns="129525" bIns="64750" anchor="t" anchorCtr="0">
            <a:spAutoFit/>
          </a:bodyPr>
          <a:lstStyle/>
          <a:p>
            <a:pPr marL="482600" marR="0" lvl="0" indent="-482600" algn="l" rtl="0">
              <a:lnSpc>
                <a:spcPct val="150000"/>
              </a:lnSpc>
              <a:spcBef>
                <a:spcPts val="0"/>
              </a:spcBef>
              <a:spcAft>
                <a:spcPts val="0"/>
              </a:spcAft>
              <a:buClr>
                <a:srgbClr val="000000"/>
              </a:buClr>
              <a:buSzPts val="3400"/>
              <a:buFont typeface="Arial"/>
              <a:buChar char="•"/>
            </a:pPr>
            <a:r>
              <a:rPr lang="en-US" sz="3400" b="0" i="0" u="none" strike="noStrike" cap="none" dirty="0">
                <a:solidFill>
                  <a:srgbClr val="000000"/>
                </a:solidFill>
                <a:latin typeface=""/>
                <a:ea typeface="Open Sans"/>
                <a:cs typeface="Open Sans"/>
                <a:sym typeface="Open Sans"/>
              </a:rPr>
              <a:t>BAM format DNA sequence </a:t>
            </a:r>
          </a:p>
          <a:p>
            <a:pPr marL="482600" marR="0" lvl="0" indent="-482600" algn="l" rtl="0">
              <a:lnSpc>
                <a:spcPct val="150000"/>
              </a:lnSpc>
              <a:spcBef>
                <a:spcPts val="0"/>
              </a:spcBef>
              <a:spcAft>
                <a:spcPts val="0"/>
              </a:spcAft>
              <a:buClr>
                <a:srgbClr val="000000"/>
              </a:buClr>
              <a:buSzPts val="3400"/>
              <a:buFont typeface="Arial"/>
              <a:buChar char="•"/>
            </a:pPr>
            <a:r>
              <a:rPr lang="en-US" sz="3400" dirty="0">
                <a:latin typeface=""/>
                <a:ea typeface="Open Sans"/>
                <a:cs typeface="Open Sans"/>
                <a:sym typeface="Open Sans"/>
              </a:rPr>
              <a:t>BAM format target DNA sequency- must a short.</a:t>
            </a:r>
          </a:p>
          <a:p>
            <a:pPr marL="482600" marR="0" lvl="0" indent="-482600" algn="l" rtl="0">
              <a:lnSpc>
                <a:spcPct val="150000"/>
              </a:lnSpc>
              <a:spcBef>
                <a:spcPts val="0"/>
              </a:spcBef>
              <a:spcAft>
                <a:spcPts val="0"/>
              </a:spcAft>
              <a:buClr>
                <a:srgbClr val="000000"/>
              </a:buClr>
              <a:buSzPts val="3400"/>
              <a:buFont typeface="Arial"/>
              <a:buChar char="•"/>
            </a:pPr>
            <a:r>
              <a:rPr lang="en-US" sz="3400" b="0" i="0" u="none" strike="noStrike" cap="none" dirty="0">
                <a:solidFill>
                  <a:srgbClr val="000000"/>
                </a:solidFill>
                <a:latin typeface=""/>
                <a:ea typeface="Open Sans"/>
                <a:cs typeface="Open Sans"/>
                <a:sym typeface="Open Sans"/>
              </a:rPr>
              <a:t>Or Patterns of DNA</a:t>
            </a:r>
            <a:endParaRPr sz="3400" b="0" i="0" u="none" strike="noStrike" cap="none" dirty="0">
              <a:solidFill>
                <a:srgbClr val="000000"/>
              </a:solidFill>
              <a:latin typeface=""/>
              <a:sym typeface="Arial"/>
            </a:endParaRPr>
          </a:p>
          <a:p>
            <a:pPr marL="482600" marR="0" lvl="0" indent="-482600" algn="l" rtl="0">
              <a:lnSpc>
                <a:spcPct val="150000"/>
              </a:lnSpc>
              <a:spcBef>
                <a:spcPts val="1700"/>
              </a:spcBef>
              <a:spcAft>
                <a:spcPts val="0"/>
              </a:spcAft>
              <a:buClr>
                <a:srgbClr val="000000"/>
              </a:buClr>
              <a:buSzPts val="3400"/>
              <a:buFont typeface="Arial"/>
              <a:buChar char="•"/>
            </a:pPr>
            <a:r>
              <a:rPr lang="en-US" sz="3400" b="0" i="0" u="none" strike="noStrike" cap="none" dirty="0">
                <a:solidFill>
                  <a:srgbClr val="000000"/>
                </a:solidFill>
                <a:latin typeface=""/>
                <a:ea typeface="Open Sans"/>
                <a:cs typeface="Open Sans"/>
                <a:sym typeface="Open Sans"/>
              </a:rPr>
              <a:t>Dataset for PCA</a:t>
            </a:r>
          </a:p>
        </p:txBody>
      </p:sp>
      <p:sp>
        <p:nvSpPr>
          <p:cNvPr id="148" name="Google Shape;148;p25"/>
          <p:cNvSpPr txBox="1"/>
          <p:nvPr/>
        </p:nvSpPr>
        <p:spPr>
          <a:xfrm>
            <a:off x="24885251" y="14842544"/>
            <a:ext cx="7315200" cy="1177205"/>
          </a:xfrm>
          <a:prstGeom prst="rect">
            <a:avLst/>
          </a:prstGeom>
          <a:noFill/>
          <a:ln>
            <a:noFill/>
          </a:ln>
        </p:spPr>
        <p:txBody>
          <a:bodyPr spcFirstLastPara="1" wrap="square" lIns="129525" tIns="64750" rIns="129525" bIns="64750" anchor="t" anchorCtr="0">
            <a:spAutoFit/>
          </a:bodyPr>
          <a:lstStyle/>
          <a:p>
            <a:pPr marL="0" marR="0" lvl="0" indent="0" algn="l" rtl="0">
              <a:lnSpc>
                <a:spcPct val="100000"/>
              </a:lnSpc>
              <a:spcBef>
                <a:spcPts val="0"/>
              </a:spcBef>
              <a:spcAft>
                <a:spcPts val="0"/>
              </a:spcAft>
              <a:buClr>
                <a:srgbClr val="000000"/>
              </a:buClr>
              <a:buSzPts val="3400"/>
              <a:buFont typeface="Arial"/>
              <a:buNone/>
            </a:pPr>
            <a:r>
              <a:rPr lang="en-US" sz="3400" dirty="0">
                <a:latin typeface=""/>
              </a:rPr>
              <a:t>- Develop  program that can  generate patterns and locations.</a:t>
            </a:r>
            <a:endParaRPr sz="2000" b="0" i="0" u="none" strike="noStrike" cap="none" dirty="0">
              <a:solidFill>
                <a:srgbClr val="000000"/>
              </a:solidFill>
              <a:latin typeface="Arial"/>
              <a:ea typeface="Arial"/>
              <a:cs typeface="Arial"/>
              <a:sym typeface="Arial"/>
            </a:endParaRPr>
          </a:p>
        </p:txBody>
      </p:sp>
      <p:pic>
        <p:nvPicPr>
          <p:cNvPr id="149" name="Google Shape;149;p25"/>
          <p:cNvPicPr preferRelativeResize="0"/>
          <p:nvPr/>
        </p:nvPicPr>
        <p:blipFill rotWithShape="1">
          <a:blip r:embed="rId4">
            <a:alphaModFix/>
          </a:blip>
          <a:srcRect/>
          <a:stretch/>
        </p:blipFill>
        <p:spPr>
          <a:xfrm>
            <a:off x="31054512" y="57785"/>
            <a:ext cx="1219200" cy="1219200"/>
          </a:xfrm>
          <a:prstGeom prst="rect">
            <a:avLst/>
          </a:prstGeom>
          <a:noFill/>
          <a:ln>
            <a:noFill/>
          </a:ln>
        </p:spPr>
      </p:pic>
      <p:sp>
        <p:nvSpPr>
          <p:cNvPr id="150" name="Google Shape;150;p25"/>
          <p:cNvSpPr txBox="1"/>
          <p:nvPr/>
        </p:nvSpPr>
        <p:spPr>
          <a:xfrm>
            <a:off x="30709811" y="2773148"/>
            <a:ext cx="2152350" cy="654000"/>
          </a:xfrm>
          <a:prstGeom prst="rect">
            <a:avLst/>
          </a:prstGeom>
          <a:noFill/>
          <a:ln>
            <a:noFill/>
          </a:ln>
        </p:spPr>
        <p:txBody>
          <a:bodyPr spcFirstLastPara="1" wrap="square" lIns="129525" tIns="64750" rIns="129525" bIns="6475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0" i="0" u="none" strike="noStrike" cap="none">
                <a:solidFill>
                  <a:srgbClr val="205164"/>
                </a:solidFill>
                <a:latin typeface="Arial"/>
                <a:ea typeface="Arial"/>
                <a:cs typeface="Arial"/>
                <a:sym typeface="Arial"/>
              </a:rPr>
              <a:t>SGX3 award # 2231406</a:t>
            </a:r>
            <a:endParaRPr sz="2000" b="0" i="0" u="none" strike="noStrike" cap="none">
              <a:solidFill>
                <a:srgbClr val="205164"/>
              </a:solidFill>
              <a:latin typeface="Arial"/>
              <a:ea typeface="Arial"/>
              <a:cs typeface="Arial"/>
              <a:sym typeface="Arial"/>
            </a:endParaRPr>
          </a:p>
        </p:txBody>
      </p:sp>
      <p:sp>
        <p:nvSpPr>
          <p:cNvPr id="151" name="Google Shape;151;p25"/>
          <p:cNvSpPr txBox="1"/>
          <p:nvPr/>
        </p:nvSpPr>
        <p:spPr>
          <a:xfrm>
            <a:off x="2766476" y="156704"/>
            <a:ext cx="27208500" cy="3686400"/>
          </a:xfrm>
          <a:prstGeom prst="rect">
            <a:avLst/>
          </a:prstGeom>
          <a:noFill/>
          <a:ln>
            <a:noFill/>
          </a:ln>
        </p:spPr>
        <p:txBody>
          <a:bodyPr spcFirstLastPara="1" wrap="square" lIns="129525" tIns="64750" rIns="129525" bIns="64750" anchor="t" anchorCtr="0">
            <a:spAutoFit/>
          </a:bodyPr>
          <a:lstStyle/>
          <a:p>
            <a:pPr marL="0" marR="0" lvl="0" indent="0" algn="l" rtl="0">
              <a:lnSpc>
                <a:spcPct val="100000"/>
              </a:lnSpc>
              <a:spcBef>
                <a:spcPts val="0"/>
              </a:spcBef>
              <a:spcAft>
                <a:spcPts val="0"/>
              </a:spcAft>
              <a:buClr>
                <a:srgbClr val="000000"/>
              </a:buClr>
              <a:buSzPts val="7700"/>
              <a:buFont typeface="Arial"/>
              <a:buNone/>
            </a:pPr>
            <a:r>
              <a:rPr lang="en" sz="7700" b="1">
                <a:solidFill>
                  <a:schemeClr val="dk1"/>
                </a:solidFill>
                <a:latin typeface="Calibri"/>
                <a:ea typeface="Calibri"/>
                <a:cs typeface="Calibri"/>
                <a:sym typeface="Calibri"/>
              </a:rPr>
              <a:t>Curriculum enhancement of the Parallel Computing course at Jackson State University.</a:t>
            </a:r>
            <a:endParaRPr sz="77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7700"/>
              <a:buFont typeface="Arial"/>
              <a:buNone/>
            </a:pPr>
            <a:r>
              <a:rPr lang="en" sz="7700" b="1" i="0" u="none" strike="noStrike" cap="none">
                <a:solidFill>
                  <a:srgbClr val="2B2B5F"/>
                </a:solidFill>
                <a:latin typeface="Calibri"/>
                <a:ea typeface="Calibri"/>
                <a:cs typeface="Calibri"/>
                <a:sym typeface="Calibri"/>
              </a:rPr>
              <a:t>.</a:t>
            </a:r>
            <a:endParaRPr sz="2000" b="1" i="0" u="none" strike="noStrike" cap="none">
              <a:solidFill>
                <a:srgbClr val="2B2B5F"/>
              </a:solidFill>
              <a:latin typeface="Arial"/>
              <a:ea typeface="Arial"/>
              <a:cs typeface="Arial"/>
              <a:sym typeface="Arial"/>
            </a:endParaRPr>
          </a:p>
        </p:txBody>
      </p:sp>
      <p:sp>
        <p:nvSpPr>
          <p:cNvPr id="152" name="Google Shape;152;p25"/>
          <p:cNvSpPr/>
          <p:nvPr/>
        </p:nvSpPr>
        <p:spPr>
          <a:xfrm>
            <a:off x="27853800" y="25450000"/>
            <a:ext cx="4346700" cy="2743200"/>
          </a:xfrm>
          <a:prstGeom prst="rect">
            <a:avLst/>
          </a:prstGeom>
          <a:noFill/>
          <a:ln>
            <a:noFill/>
          </a:ln>
        </p:spPr>
        <p:txBody>
          <a:bodyPr spcFirstLastPara="1" wrap="square" lIns="129525" tIns="64750" rIns="129525" bIns="6475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2800" dirty="0" err="1">
                <a:latin typeface="Calibri"/>
                <a:ea typeface="Calibri"/>
                <a:cs typeface="Calibri"/>
                <a:sym typeface="Calibri"/>
              </a:rPr>
              <a:t>Sungbum</a:t>
            </a:r>
            <a:r>
              <a:rPr lang="en" sz="2800" dirty="0">
                <a:latin typeface="Calibri"/>
                <a:ea typeface="Calibri"/>
                <a:cs typeface="Calibri"/>
                <a:sym typeface="Calibri"/>
              </a:rPr>
              <a:t> Hong</a:t>
            </a:r>
            <a:endParaRPr sz="2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dirty="0">
                <a:latin typeface="Calibri"/>
                <a:ea typeface="Calibri"/>
                <a:cs typeface="Calibri"/>
                <a:sym typeface="Calibri"/>
              </a:rPr>
              <a:t>Jackson State University</a:t>
            </a:r>
            <a:endParaRPr sz="2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b="0" i="0" u="none" strike="noStrike" cap="none" dirty="0" err="1">
                <a:solidFill>
                  <a:srgbClr val="000000"/>
                </a:solidFill>
                <a:latin typeface="Calibri"/>
                <a:ea typeface="Calibri"/>
                <a:cs typeface="Calibri"/>
                <a:sym typeface="Calibri"/>
              </a:rPr>
              <a:t>sungbum.hong@jsums.edu</a:t>
            </a:r>
            <a:endParaRPr sz="2800" b="0" i="0" u="none" strike="noStrike" cap="none" dirty="0">
              <a:solidFill>
                <a:srgbClr val="000000"/>
              </a:solidFill>
              <a:latin typeface="Times New Roman"/>
              <a:ea typeface="Times New Roman"/>
              <a:cs typeface="Times New Roman"/>
              <a:sym typeface="Times New Roman"/>
            </a:endParaRPr>
          </a:p>
        </p:txBody>
      </p:sp>
      <p:sp>
        <p:nvSpPr>
          <p:cNvPr id="153" name="Google Shape;153;p25"/>
          <p:cNvSpPr/>
          <p:nvPr/>
        </p:nvSpPr>
        <p:spPr>
          <a:xfrm>
            <a:off x="24885251" y="25450004"/>
            <a:ext cx="1510200" cy="4286250"/>
          </a:xfrm>
          <a:prstGeom prst="rect">
            <a:avLst/>
          </a:prstGeom>
          <a:solidFill>
            <a:schemeClr val="lt1"/>
          </a:solidFill>
          <a:ln w="12700" cap="flat" cmpd="sng">
            <a:solidFill>
              <a:srgbClr val="31538F"/>
            </a:solidFill>
            <a:prstDash val="solid"/>
            <a:miter lim="800000"/>
            <a:headEnd type="none" w="sm" len="sm"/>
            <a:tailEnd type="none" w="sm" len="sm"/>
          </a:ln>
        </p:spPr>
        <p:txBody>
          <a:bodyPr spcFirstLastPara="1" wrap="square" lIns="129525" tIns="64750" rIns="129525" bIns="64750" anchor="ctr" anchorCtr="0">
            <a:noAutofit/>
          </a:bodyPr>
          <a:lstStyle/>
          <a:p>
            <a:pPr marL="0" marR="0" lvl="0" indent="0" algn="ctr" rtl="0">
              <a:lnSpc>
                <a:spcPct val="100000"/>
              </a:lnSpc>
              <a:spcBef>
                <a:spcPts val="0"/>
              </a:spcBef>
              <a:spcAft>
                <a:spcPts val="0"/>
              </a:spcAft>
              <a:buClr>
                <a:srgbClr val="000000"/>
              </a:buClr>
              <a:buSzPts val="2600"/>
              <a:buFont typeface="Arial"/>
              <a:buNone/>
            </a:pPr>
            <a:r>
              <a:rPr lang="en" sz="2600" b="0" i="0" u="none" strike="noStrike" cap="none">
                <a:solidFill>
                  <a:srgbClr val="000000"/>
                </a:solidFill>
                <a:latin typeface="Calibri"/>
                <a:ea typeface="Calibri"/>
                <a:cs typeface="Calibri"/>
                <a:sym typeface="Calibri"/>
              </a:rPr>
              <a:t>Author</a:t>
            </a:r>
            <a:endParaRPr sz="20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600"/>
              <a:buFont typeface="Arial"/>
              <a:buNone/>
            </a:pPr>
            <a:r>
              <a:rPr lang="en" sz="2600" b="0" i="0" u="none" strike="noStrike" cap="none">
                <a:solidFill>
                  <a:srgbClr val="000000"/>
                </a:solidFill>
                <a:latin typeface="Calibri"/>
                <a:ea typeface="Calibri"/>
                <a:cs typeface="Calibri"/>
                <a:sym typeface="Calibri"/>
              </a:rPr>
              <a:t>Photo</a:t>
            </a:r>
            <a:endParaRPr sz="2000" b="0" i="0" u="none" strike="noStrike" cap="none">
              <a:solidFill>
                <a:srgbClr val="000000"/>
              </a:solidFill>
              <a:latin typeface="Arial"/>
              <a:ea typeface="Arial"/>
              <a:cs typeface="Arial"/>
              <a:sym typeface="Arial"/>
            </a:endParaRPr>
          </a:p>
        </p:txBody>
      </p:sp>
      <p:sp>
        <p:nvSpPr>
          <p:cNvPr id="154" name="Google Shape;154;p25"/>
          <p:cNvSpPr/>
          <p:nvPr/>
        </p:nvSpPr>
        <p:spPr>
          <a:xfrm>
            <a:off x="27853850" y="30296350"/>
            <a:ext cx="4346700" cy="4361100"/>
          </a:xfrm>
          <a:prstGeom prst="rect">
            <a:avLst/>
          </a:prstGeom>
          <a:noFill/>
          <a:ln>
            <a:noFill/>
          </a:ln>
        </p:spPr>
        <p:txBody>
          <a:bodyPr spcFirstLastPara="1" wrap="square" lIns="129525" tIns="64750" rIns="129525" bIns="64750" anchor="t" anchorCtr="0">
            <a:noAutofit/>
          </a:bodyPr>
          <a:lstStyle/>
          <a:p>
            <a:pPr marL="0" lvl="0" indent="0" algn="l" rtl="0">
              <a:spcBef>
                <a:spcPts val="0"/>
              </a:spcBef>
              <a:spcAft>
                <a:spcPts val="0"/>
              </a:spcAft>
              <a:buClr>
                <a:schemeClr val="dk1"/>
              </a:buClr>
              <a:buSzPts val="2800"/>
              <a:buFont typeface="Arial"/>
              <a:buNone/>
            </a:pPr>
            <a:r>
              <a:rPr lang="en" sz="2800" b="1">
                <a:solidFill>
                  <a:schemeClr val="dk1"/>
                </a:solidFill>
                <a:latin typeface="Calibri"/>
                <a:ea typeface="Calibri"/>
                <a:cs typeface="Calibri"/>
                <a:sym typeface="Calibri"/>
              </a:rPr>
              <a:t>HPC/Gateways Mentor</a:t>
            </a:r>
            <a:endParaRPr sz="2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r>
              <a:rPr lang="en" sz="2800">
                <a:solidFill>
                  <a:schemeClr val="dk1"/>
                </a:solidFill>
                <a:latin typeface="Calibri"/>
                <a:ea typeface="Calibri"/>
                <a:cs typeface="Calibri"/>
                <a:sym typeface="Calibri"/>
              </a:rPr>
              <a:t>Fernando Posada</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a:solidFill>
                  <a:schemeClr val="dk1"/>
                </a:solidFill>
                <a:latin typeface="Calibri"/>
                <a:ea typeface="Calibri"/>
                <a:cs typeface="Calibri"/>
                <a:sym typeface="Calibri"/>
              </a:rPr>
              <a:t>Oak Ridge National Laboratory</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a:solidFill>
                  <a:schemeClr val="dk1"/>
                </a:solidFill>
                <a:latin typeface="Calibri"/>
                <a:ea typeface="Calibri"/>
                <a:cs typeface="Calibri"/>
                <a:sym typeface="Calibri"/>
              </a:rPr>
              <a:t>posadacorref@ornl.gov</a:t>
            </a:r>
            <a:endParaRPr sz="2800" b="0" i="0" u="none" strike="noStrike" cap="none">
              <a:solidFill>
                <a:schemeClr val="dk1"/>
              </a:solidFill>
              <a:latin typeface="Times New Roman"/>
              <a:ea typeface="Times New Roman"/>
              <a:cs typeface="Times New Roman"/>
              <a:sym typeface="Times New Roman"/>
            </a:endParaRPr>
          </a:p>
        </p:txBody>
      </p:sp>
      <p:sp>
        <p:nvSpPr>
          <p:cNvPr id="155" name="Google Shape;155;p25"/>
          <p:cNvSpPr/>
          <p:nvPr/>
        </p:nvSpPr>
        <p:spPr>
          <a:xfrm>
            <a:off x="27853775" y="35142675"/>
            <a:ext cx="4346700" cy="4361100"/>
          </a:xfrm>
          <a:prstGeom prst="rect">
            <a:avLst/>
          </a:prstGeom>
          <a:noFill/>
          <a:ln>
            <a:noFill/>
          </a:ln>
        </p:spPr>
        <p:txBody>
          <a:bodyPr spcFirstLastPara="1" wrap="square" lIns="129525" tIns="64750" rIns="129525" bIns="6475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2800" b="1" i="0" u="none" strike="noStrike" cap="none">
                <a:solidFill>
                  <a:schemeClr val="dk1"/>
                </a:solidFill>
                <a:latin typeface="Calibri"/>
                <a:ea typeface="Calibri"/>
                <a:cs typeface="Calibri"/>
                <a:sym typeface="Calibri"/>
              </a:rPr>
              <a:t>HPC/Gateways Mentor</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a:solidFill>
                  <a:schemeClr val="dk1"/>
                </a:solidFill>
                <a:latin typeface="Calibri"/>
                <a:ea typeface="Calibri"/>
                <a:cs typeface="Calibri"/>
                <a:sym typeface="Calibri"/>
              </a:rPr>
              <a:t>Samuel Fagbemi</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a:solidFill>
                  <a:schemeClr val="dk1"/>
                </a:solidFill>
                <a:latin typeface="Calibri"/>
                <a:ea typeface="Calibri"/>
                <a:cs typeface="Calibri"/>
                <a:sym typeface="Calibri"/>
              </a:rPr>
              <a:t>Oak Ridge National Laboratory</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 sz="2800">
                <a:solidFill>
                  <a:schemeClr val="dk1"/>
                </a:solidFill>
                <a:latin typeface="Calibri"/>
                <a:ea typeface="Calibri"/>
                <a:cs typeface="Calibri"/>
                <a:sym typeface="Calibri"/>
              </a:rPr>
              <a:t>fagbemisa@ornl.gov</a:t>
            </a:r>
            <a:endParaRPr sz="2800" b="0" i="0" u="none" strike="noStrike" cap="none">
              <a:solidFill>
                <a:schemeClr val="dk1"/>
              </a:solidFill>
              <a:latin typeface="Times New Roman"/>
              <a:ea typeface="Times New Roman"/>
              <a:cs typeface="Times New Roman"/>
              <a:sym typeface="Times New Roman"/>
            </a:endParaRPr>
          </a:p>
        </p:txBody>
      </p:sp>
      <p:sp>
        <p:nvSpPr>
          <p:cNvPr id="156" name="Google Shape;156;p25"/>
          <p:cNvSpPr/>
          <p:nvPr/>
        </p:nvSpPr>
        <p:spPr>
          <a:xfrm>
            <a:off x="24885251" y="24148504"/>
            <a:ext cx="7315200" cy="857250"/>
          </a:xfrm>
          <a:prstGeom prst="rect">
            <a:avLst/>
          </a:prstGeom>
          <a:solidFill>
            <a:srgbClr val="4682B4"/>
          </a:solidFill>
          <a:ln>
            <a:noFill/>
          </a:ln>
        </p:spPr>
        <p:txBody>
          <a:bodyPr spcFirstLastPara="1" wrap="square" lIns="129525" tIns="64750" rIns="129525" bIns="64750" anchor="ctr" anchorCtr="0">
            <a:noAutofit/>
          </a:bodyPr>
          <a:lstStyle/>
          <a:p>
            <a:pPr marL="0" marR="0" lvl="0" indent="0" algn="l" rtl="0">
              <a:lnSpc>
                <a:spcPct val="100000"/>
              </a:lnSpc>
              <a:spcBef>
                <a:spcPts val="0"/>
              </a:spcBef>
              <a:spcAft>
                <a:spcPts val="0"/>
              </a:spcAft>
              <a:buClr>
                <a:srgbClr val="000000"/>
              </a:buClr>
              <a:buSzPts val="4500"/>
              <a:buFont typeface="Arial"/>
              <a:buNone/>
            </a:pPr>
            <a:r>
              <a:rPr lang="en" sz="4800" b="1" i="0" u="none" strike="noStrike" cap="none">
                <a:solidFill>
                  <a:schemeClr val="lt1"/>
                </a:solidFill>
                <a:latin typeface="Calibri"/>
                <a:ea typeface="Calibri"/>
                <a:cs typeface="Calibri"/>
                <a:sym typeface="Calibri"/>
              </a:rPr>
              <a:t>Authors</a:t>
            </a:r>
            <a:endParaRPr sz="2300" b="0" i="0" u="none" strike="noStrike" cap="none">
              <a:solidFill>
                <a:srgbClr val="000000"/>
              </a:solidFill>
              <a:latin typeface="Arial"/>
              <a:ea typeface="Arial"/>
              <a:cs typeface="Arial"/>
              <a:sym typeface="Arial"/>
            </a:endParaRPr>
          </a:p>
        </p:txBody>
      </p:sp>
      <p:pic>
        <p:nvPicPr>
          <p:cNvPr id="157" name="Google Shape;157;p25"/>
          <p:cNvPicPr preferRelativeResize="0"/>
          <p:nvPr/>
        </p:nvPicPr>
        <p:blipFill rotWithShape="1">
          <a:blip r:embed="rId5">
            <a:alphaModFix/>
          </a:blip>
          <a:srcRect/>
          <a:stretch/>
        </p:blipFill>
        <p:spPr>
          <a:xfrm>
            <a:off x="290925" y="269248"/>
            <a:ext cx="2032045" cy="1219209"/>
          </a:xfrm>
          <a:prstGeom prst="rect">
            <a:avLst/>
          </a:prstGeom>
          <a:noFill/>
          <a:ln>
            <a:noFill/>
          </a:ln>
        </p:spPr>
      </p:pic>
      <p:sp>
        <p:nvSpPr>
          <p:cNvPr id="158" name="Google Shape;158;p25"/>
          <p:cNvSpPr txBox="1"/>
          <p:nvPr/>
        </p:nvSpPr>
        <p:spPr>
          <a:xfrm>
            <a:off x="17558765" y="39942951"/>
            <a:ext cx="14096400" cy="1277400"/>
          </a:xfrm>
          <a:prstGeom prst="rect">
            <a:avLst/>
          </a:prstGeom>
          <a:noFill/>
          <a:ln>
            <a:noFill/>
          </a:ln>
        </p:spPr>
        <p:txBody>
          <a:bodyPr spcFirstLastPara="1" wrap="square" lIns="129525" tIns="129525" rIns="129525" bIns="129525" anchor="t" anchorCtr="0">
            <a:spAutoFit/>
          </a:bodyPr>
          <a:lstStyle/>
          <a:p>
            <a:pPr marL="1295400" marR="0" lvl="0" indent="0" algn="r" rtl="0">
              <a:lnSpc>
                <a:spcPct val="100000"/>
              </a:lnSpc>
              <a:spcBef>
                <a:spcPts val="0"/>
              </a:spcBef>
              <a:spcAft>
                <a:spcPts val="0"/>
              </a:spcAft>
              <a:buClr>
                <a:srgbClr val="000000"/>
              </a:buClr>
              <a:buSzPts val="4000"/>
              <a:buFont typeface="Arial"/>
              <a:buNone/>
            </a:pPr>
            <a:r>
              <a:rPr lang="en" sz="3300" b="1" i="0" u="none" strike="noStrike" cap="none" dirty="0">
                <a:solidFill>
                  <a:srgbClr val="454545"/>
                </a:solidFill>
                <a:latin typeface="Calibri"/>
                <a:ea typeface="Calibri"/>
                <a:cs typeface="Calibri"/>
                <a:sym typeface="Calibri"/>
              </a:rPr>
              <a:t>MORE INFORMATION → https://</a:t>
            </a:r>
            <a:r>
              <a:rPr lang="en" sz="3300" b="1" i="0" u="none" strike="noStrike" cap="none" dirty="0" err="1">
                <a:solidFill>
                  <a:srgbClr val="454545"/>
                </a:solidFill>
                <a:latin typeface="Calibri"/>
                <a:ea typeface="Calibri"/>
                <a:cs typeface="Calibri"/>
                <a:sym typeface="Calibri"/>
              </a:rPr>
              <a:t>hackhpc.github.io</a:t>
            </a:r>
            <a:r>
              <a:rPr lang="en" sz="3300" b="1" i="0" u="none" strike="noStrike" cap="none" dirty="0">
                <a:solidFill>
                  <a:srgbClr val="454545"/>
                </a:solidFill>
                <a:latin typeface="Calibri"/>
                <a:ea typeface="Calibri"/>
                <a:cs typeface="Calibri"/>
                <a:sym typeface="Calibri"/>
              </a:rPr>
              <a:t>/facultyhack-gateways23</a:t>
            </a:r>
            <a:r>
              <a:rPr lang="en" sz="3300" b="0" i="0" u="none" strike="noStrike" cap="none" dirty="0">
                <a:solidFill>
                  <a:schemeClr val="lt1"/>
                </a:solidFill>
                <a:latin typeface="Times New Roman"/>
                <a:ea typeface="Times New Roman"/>
                <a:cs typeface="Times New Roman"/>
                <a:sym typeface="Times New Roman"/>
              </a:rPr>
              <a:t>  </a:t>
            </a:r>
            <a:r>
              <a:rPr lang="en" sz="3300" b="0" i="0" u="none" strike="noStrike" cap="none" dirty="0">
                <a:solidFill>
                  <a:srgbClr val="F28753"/>
                </a:solidFill>
                <a:latin typeface="Times New Roman"/>
                <a:ea typeface="Times New Roman"/>
                <a:cs typeface="Times New Roman"/>
                <a:sym typeface="Times New Roman"/>
              </a:rPr>
              <a:t>__</a:t>
            </a:r>
            <a:endParaRPr sz="1300" b="0" i="0" u="none" strike="noStrike" cap="none" dirty="0">
              <a:solidFill>
                <a:srgbClr val="000000"/>
              </a:solidFill>
              <a:latin typeface="Arial"/>
              <a:ea typeface="Arial"/>
              <a:cs typeface="Arial"/>
              <a:sym typeface="Arial"/>
            </a:endParaRPr>
          </a:p>
        </p:txBody>
      </p:sp>
      <p:pic>
        <p:nvPicPr>
          <p:cNvPr id="159" name="Google Shape;159;p25" descr="photo_sfagbemi"/>
          <p:cNvPicPr preferRelativeResize="0"/>
          <p:nvPr/>
        </p:nvPicPr>
        <p:blipFill>
          <a:blip r:embed="rId6">
            <a:alphaModFix/>
          </a:blip>
          <a:stretch>
            <a:fillRect/>
          </a:stretch>
        </p:blipFill>
        <p:spPr>
          <a:xfrm>
            <a:off x="24904650" y="35142700"/>
            <a:ext cx="2949120" cy="3686400"/>
          </a:xfrm>
          <a:prstGeom prst="rect">
            <a:avLst/>
          </a:prstGeom>
          <a:noFill/>
          <a:ln>
            <a:noFill/>
          </a:ln>
        </p:spPr>
      </p:pic>
      <p:pic>
        <p:nvPicPr>
          <p:cNvPr id="160" name="Google Shape;160;p25" descr="Fernando Posada Profile Photo"/>
          <p:cNvPicPr preferRelativeResize="0"/>
          <p:nvPr/>
        </p:nvPicPr>
        <p:blipFill>
          <a:blip r:embed="rId7">
            <a:alphaModFix/>
          </a:blip>
          <a:stretch>
            <a:fillRect/>
          </a:stretch>
        </p:blipFill>
        <p:spPr>
          <a:xfrm>
            <a:off x="24904650" y="30296350"/>
            <a:ext cx="2949125" cy="3686406"/>
          </a:xfrm>
          <a:prstGeom prst="rect">
            <a:avLst/>
          </a:prstGeom>
          <a:noFill/>
          <a:ln>
            <a:noFill/>
          </a:ln>
        </p:spPr>
      </p:pic>
      <p:pic>
        <p:nvPicPr>
          <p:cNvPr id="161" name="Google Shape;161;p25"/>
          <p:cNvPicPr preferRelativeResize="0"/>
          <p:nvPr/>
        </p:nvPicPr>
        <p:blipFill>
          <a:blip r:embed="rId8">
            <a:alphaModFix/>
          </a:blip>
          <a:stretch>
            <a:fillRect/>
          </a:stretch>
        </p:blipFill>
        <p:spPr>
          <a:xfrm>
            <a:off x="24800800" y="25470500"/>
            <a:ext cx="2636925" cy="4361101"/>
          </a:xfrm>
          <a:prstGeom prst="rect">
            <a:avLst/>
          </a:prstGeom>
          <a:noFill/>
          <a:ln>
            <a:noFill/>
          </a:ln>
        </p:spPr>
      </p:pic>
      <p:sp>
        <p:nvSpPr>
          <p:cNvPr id="5" name="TextBox 4">
            <a:extLst>
              <a:ext uri="{FF2B5EF4-FFF2-40B4-BE49-F238E27FC236}">
                <a16:creationId xmlns:a16="http://schemas.microsoft.com/office/drawing/2014/main" id="{9CDC4528-F95F-82EF-C57F-FAB2B9C29987}"/>
              </a:ext>
            </a:extLst>
          </p:cNvPr>
          <p:cNvSpPr txBox="1"/>
          <p:nvPr/>
        </p:nvSpPr>
        <p:spPr>
          <a:xfrm>
            <a:off x="348542" y="34174957"/>
            <a:ext cx="7298180" cy="5489195"/>
          </a:xfrm>
          <a:prstGeom prst="rect">
            <a:avLst/>
          </a:prstGeom>
          <a:noFill/>
        </p:spPr>
        <p:txBody>
          <a:bodyPr wrap="square">
            <a:spAutoFit/>
          </a:bodyPr>
          <a:lstStyle/>
          <a:p>
            <a:pPr>
              <a:lnSpc>
                <a:spcPct val="150000"/>
              </a:lnSpc>
            </a:pPr>
            <a:r>
              <a:rPr lang="en-US" sz="3400" dirty="0">
                <a:latin typeface=""/>
                <a:ea typeface="Malgun Gothic" panose="020B0503020000020004" pitchFamily="34" charset="-127"/>
                <a:cs typeface="Times New Roman" panose="02020603050405020304" pitchFamily="18" charset="0"/>
              </a:rPr>
              <a:t>I</a:t>
            </a:r>
            <a:r>
              <a:rPr lang="en-US" sz="3400" dirty="0">
                <a:effectLst/>
                <a:latin typeface=""/>
                <a:ea typeface="Malgun Gothic" panose="020B0503020000020004" pitchFamily="34" charset="-127"/>
                <a:cs typeface="Times New Roman" panose="02020603050405020304" pitchFamily="18" charset="0"/>
              </a:rPr>
              <a:t>mplement three parallel algorithms: </a:t>
            </a:r>
          </a:p>
          <a:p>
            <a:pPr marL="457200" indent="-457200">
              <a:lnSpc>
                <a:spcPct val="150000"/>
              </a:lnSpc>
              <a:buFont typeface="Arial" panose="020B0604020202020204" pitchFamily="34" charset="0"/>
              <a:buChar char="•"/>
            </a:pPr>
            <a:r>
              <a:rPr lang="en-US" sz="3400" dirty="0">
                <a:solidFill>
                  <a:srgbClr val="212529"/>
                </a:solidFill>
                <a:effectLst/>
                <a:highlight>
                  <a:srgbClr val="FFFFFF"/>
                </a:highlight>
                <a:latin typeface=""/>
                <a:ea typeface="Times New Roman" panose="02020603050405020304" pitchFamily="18" charset="0"/>
              </a:rPr>
              <a:t>Fibonacci computation</a:t>
            </a:r>
            <a:r>
              <a:rPr lang="en-US" sz="3400" dirty="0">
                <a:solidFill>
                  <a:srgbClr val="212529"/>
                </a:solidFill>
                <a:highlight>
                  <a:srgbClr val="FFFFFF"/>
                </a:highlight>
                <a:latin typeface=""/>
                <a:ea typeface="Malgun Gothic" panose="020B0503020000020004" pitchFamily="34" charset="-127"/>
              </a:rPr>
              <a:t> </a:t>
            </a:r>
            <a:r>
              <a:rPr lang="en-US" sz="3400" dirty="0">
                <a:effectLst/>
                <a:latin typeface=""/>
                <a:ea typeface="Times New Roman" panose="02020603050405020304" pitchFamily="18" charset="0"/>
              </a:rPr>
              <a:t>Algorithms;</a:t>
            </a:r>
            <a:r>
              <a:rPr lang="en-US" sz="3400" dirty="0">
                <a:effectLst/>
                <a:latin typeface=""/>
                <a:ea typeface="Malgun Gothic" panose="020B0503020000020004" pitchFamily="34" charset="-127"/>
                <a:cs typeface="Times New Roman" panose="02020603050405020304" pitchFamily="18" charset="0"/>
              </a:rPr>
              <a:t> </a:t>
            </a:r>
          </a:p>
          <a:p>
            <a:pPr marL="457200" indent="-457200">
              <a:lnSpc>
                <a:spcPct val="150000"/>
              </a:lnSpc>
              <a:buFont typeface="Arial" panose="020B0604020202020204" pitchFamily="34" charset="0"/>
              <a:buChar char="•"/>
            </a:pPr>
            <a:r>
              <a:rPr lang="en-US" sz="3400" dirty="0">
                <a:solidFill>
                  <a:srgbClr val="001D35"/>
                </a:solidFill>
                <a:effectLst/>
                <a:latin typeface=""/>
                <a:ea typeface="Malgun Gothic" panose="020B0503020000020004" pitchFamily="34" charset="-127"/>
                <a:cs typeface="Calibri" panose="020F0502020204030204" pitchFamily="34" charset="0"/>
              </a:rPr>
              <a:t>Principal Component Analysis</a:t>
            </a:r>
            <a:r>
              <a:rPr lang="en-US" sz="3400" dirty="0">
                <a:effectLst/>
                <a:latin typeface=""/>
                <a:ea typeface="Malgun Gothic" panose="020B0503020000020004" pitchFamily="34" charset="-127"/>
                <a:cs typeface="Times New Roman" panose="02020603050405020304" pitchFamily="18" charset="0"/>
              </a:rPr>
              <a:t> (PCA) for Large Data Sets with Parallel Data Summarization;</a:t>
            </a:r>
          </a:p>
          <a:p>
            <a:pPr marL="457200" indent="-457200">
              <a:lnSpc>
                <a:spcPct val="150000"/>
              </a:lnSpc>
              <a:buFont typeface="Arial" panose="020B0604020202020204" pitchFamily="34" charset="0"/>
              <a:buChar char="•"/>
            </a:pPr>
            <a:r>
              <a:rPr lang="en-US" sz="3400" dirty="0">
                <a:effectLst/>
                <a:latin typeface=""/>
                <a:ea typeface="Malgun Gothic" panose="020B0503020000020004" pitchFamily="34" charset="-127"/>
                <a:cs typeface="Times New Roman" panose="02020603050405020304" pitchFamily="18" charset="0"/>
              </a:rPr>
              <a:t>Parallel algorithm for DNA sequence. </a:t>
            </a:r>
            <a:endParaRPr lang="en-US" dirty="0"/>
          </a:p>
        </p:txBody>
      </p:sp>
      <p:sp>
        <p:nvSpPr>
          <p:cNvPr id="3" name="TextBox 2">
            <a:extLst>
              <a:ext uri="{FF2B5EF4-FFF2-40B4-BE49-F238E27FC236}">
                <a16:creationId xmlns:a16="http://schemas.microsoft.com/office/drawing/2014/main" id="{1C6AD258-7C1B-3E64-41C5-BC9A6E5469A6}"/>
              </a:ext>
            </a:extLst>
          </p:cNvPr>
          <p:cNvSpPr txBox="1"/>
          <p:nvPr/>
        </p:nvSpPr>
        <p:spPr>
          <a:xfrm>
            <a:off x="16971815" y="21119441"/>
            <a:ext cx="7315200" cy="1138773"/>
          </a:xfrm>
          <a:prstGeom prst="rect">
            <a:avLst/>
          </a:prstGeom>
          <a:noFill/>
        </p:spPr>
        <p:txBody>
          <a:bodyPr wrap="square">
            <a:spAutoFit/>
          </a:bodyPr>
          <a:lstStyle/>
          <a:p>
            <a:pPr marL="482600" marR="0" lvl="0" indent="-482600" algn="l" rtl="0">
              <a:lnSpc>
                <a:spcPct val="100000"/>
              </a:lnSpc>
              <a:spcBef>
                <a:spcPts val="0"/>
              </a:spcBef>
              <a:spcAft>
                <a:spcPts val="0"/>
              </a:spcAft>
              <a:buClr>
                <a:srgbClr val="000000"/>
              </a:buClr>
              <a:buSzPts val="3400"/>
              <a:buFont typeface="Arial"/>
              <a:buChar char="•"/>
            </a:pPr>
            <a:r>
              <a:rPr lang="en-US" sz="3400" b="0" i="0" dirty="0">
                <a:solidFill>
                  <a:srgbClr val="001D35"/>
                </a:solidFill>
                <a:effectLst/>
                <a:latin typeface=""/>
              </a:rPr>
              <a:t>Symmetric multiprocessing (SMP) type HPC  for OpenMP</a:t>
            </a:r>
            <a:endParaRPr lang="en-US" sz="3400" b="0" i="0" u="none" strike="noStrike" cap="none" dirty="0">
              <a:solidFill>
                <a:srgbClr val="000000"/>
              </a:solidFill>
              <a:latin typeface=""/>
              <a:ea typeface="Open Sans"/>
              <a:cs typeface="Open Sans"/>
              <a:sym typeface="Open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955</TotalTime>
  <Words>963</Words>
  <Application>Microsoft Macintosh PowerPoint</Application>
  <PresentationFormat>Custom</PresentationFormat>
  <Paragraphs>58</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Calibri</vt:lpstr>
      <vt:lpstr>Open Sans</vt:lpstr>
      <vt:lpstr>Arial</vt:lpstr>
      <vt:lpstr>Times New Roman</vt:lpstr>
      <vt:lpstr>Simple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sungbum Hong</cp:lastModifiedBy>
  <cp:revision>10</cp:revision>
  <cp:lastPrinted>2024-10-03T23:40:46Z</cp:lastPrinted>
  <dcterms:modified xsi:type="dcterms:W3CDTF">2024-10-04T16:22:35Z</dcterms:modified>
</cp:coreProperties>
</file>