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40"/>
  </p:notesMasterIdLst>
  <p:handoutMasterIdLst>
    <p:handoutMasterId r:id="rId41"/>
  </p:handoutMasterIdLst>
  <p:sldIdLst>
    <p:sldId id="371" r:id="rId2"/>
    <p:sldId id="406" r:id="rId3"/>
    <p:sldId id="407" r:id="rId4"/>
    <p:sldId id="560" r:id="rId5"/>
    <p:sldId id="561" r:id="rId6"/>
    <p:sldId id="565" r:id="rId7"/>
    <p:sldId id="562" r:id="rId8"/>
    <p:sldId id="587" r:id="rId9"/>
    <p:sldId id="566" r:id="rId10"/>
    <p:sldId id="568" r:id="rId11"/>
    <p:sldId id="564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0" r:id="rId21"/>
    <p:sldId id="588" r:id="rId22"/>
    <p:sldId id="567" r:id="rId23"/>
    <p:sldId id="595" r:id="rId24"/>
    <p:sldId id="579" r:id="rId25"/>
    <p:sldId id="581" r:id="rId26"/>
    <p:sldId id="590" r:id="rId27"/>
    <p:sldId id="591" r:id="rId28"/>
    <p:sldId id="592" r:id="rId29"/>
    <p:sldId id="593" r:id="rId30"/>
    <p:sldId id="594" r:id="rId31"/>
    <p:sldId id="596" r:id="rId32"/>
    <p:sldId id="582" r:id="rId33"/>
    <p:sldId id="583" r:id="rId34"/>
    <p:sldId id="559" r:id="rId35"/>
    <p:sldId id="584" r:id="rId36"/>
    <p:sldId id="586" r:id="rId37"/>
    <p:sldId id="585" r:id="rId38"/>
    <p:sldId id="589" r:id="rId39"/>
  </p:sldIdLst>
  <p:sldSz cx="9902825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FF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A7C41-322D-4827-A834-EBB049E341A2}" v="2484" dt="2022-01-08T03:30:47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5" autoAdjust="0"/>
    <p:restoredTop sz="96469" autoAdjust="0"/>
  </p:normalViewPr>
  <p:slideViewPr>
    <p:cSldViewPr>
      <p:cViewPr varScale="1">
        <p:scale>
          <a:sx n="167" d="100"/>
          <a:sy n="167" d="100"/>
        </p:scale>
        <p:origin x="192" y="144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kangwook" userId="358766d1acadafad" providerId="LiveId" clId="{F10B5B5C-6DD8-48B9-855D-C4294E6F4215}"/>
    <pc:docChg chg="undo redo custSel addSld delSld modSld sldOrd">
      <pc:chgData name="lee kangwook" userId="358766d1acadafad" providerId="LiveId" clId="{F10B5B5C-6DD8-48B9-855D-C4294E6F4215}" dt="2021-12-27T09:49:49.695" v="45074" actId="1076"/>
      <pc:docMkLst>
        <pc:docMk/>
      </pc:docMkLst>
      <pc:sldChg chg="modSp mod">
        <pc:chgData name="lee kangwook" userId="358766d1acadafad" providerId="LiveId" clId="{F10B5B5C-6DD8-48B9-855D-C4294E6F4215}" dt="2021-12-18T06:06:00.757" v="7095" actId="20577"/>
        <pc:sldMkLst>
          <pc:docMk/>
          <pc:sldMk cId="0" sldId="406"/>
        </pc:sldMkLst>
        <pc:spChg chg="mod">
          <ac:chgData name="lee kangwook" userId="358766d1acadafad" providerId="LiveId" clId="{F10B5B5C-6DD8-48B9-855D-C4294E6F4215}" dt="2021-12-18T06:06:00.757" v="7095" actId="20577"/>
          <ac:spMkLst>
            <pc:docMk/>
            <pc:sldMk cId="0" sldId="406"/>
            <ac:spMk id="5122" creationId="{C27E2777-1AD1-483A-B50E-F3081D5F176D}"/>
          </ac:spMkLst>
        </pc:spChg>
      </pc:sldChg>
      <pc:sldChg chg="modSp">
        <pc:chgData name="lee kangwook" userId="358766d1acadafad" providerId="LiveId" clId="{F10B5B5C-6DD8-48B9-855D-C4294E6F4215}" dt="2021-12-18T02:27:59.633" v="4711" actId="1076"/>
        <pc:sldMkLst>
          <pc:docMk/>
          <pc:sldMk cId="0" sldId="436"/>
        </pc:sldMkLst>
        <pc:spChg chg="mod">
          <ac:chgData name="lee kangwook" userId="358766d1acadafad" providerId="LiveId" clId="{F10B5B5C-6DD8-48B9-855D-C4294E6F4215}" dt="2021-12-18T02:26:47.068" v="4670" actId="1076"/>
          <ac:spMkLst>
            <pc:docMk/>
            <pc:sldMk cId="0" sldId="436"/>
            <ac:spMk id="47109" creationId="{1086FC67-977F-46FC-954B-99FDF561B4A5}"/>
          </ac:spMkLst>
        </pc:spChg>
        <pc:spChg chg="mod">
          <ac:chgData name="lee kangwook" userId="358766d1acadafad" providerId="LiveId" clId="{F10B5B5C-6DD8-48B9-855D-C4294E6F4215}" dt="2021-12-18T02:27:59.633" v="4711" actId="1076"/>
          <ac:spMkLst>
            <pc:docMk/>
            <pc:sldMk cId="0" sldId="436"/>
            <ac:spMk id="47111" creationId="{DFF51FD5-5A40-44C8-92F1-CBC590B9EE15}"/>
          </ac:spMkLst>
        </pc:spChg>
        <pc:picChg chg="mod">
          <ac:chgData name="lee kangwook" userId="358766d1acadafad" providerId="LiveId" clId="{F10B5B5C-6DD8-48B9-855D-C4294E6F4215}" dt="2021-12-18T02:27:55.628" v="4710" actId="1076"/>
          <ac:picMkLst>
            <pc:docMk/>
            <pc:sldMk cId="0" sldId="436"/>
            <ac:picMk id="47110" creationId="{AAAA9A80-0C85-4AC4-AA04-60C29DDF52F6}"/>
          </ac:picMkLst>
        </pc:picChg>
      </pc:sldChg>
      <pc:sldChg chg="modSp mod">
        <pc:chgData name="lee kangwook" userId="358766d1acadafad" providerId="LiveId" clId="{F10B5B5C-6DD8-48B9-855D-C4294E6F4215}" dt="2021-12-18T02:36:18.540" v="4712" actId="255"/>
        <pc:sldMkLst>
          <pc:docMk/>
          <pc:sldMk cId="0" sldId="446"/>
        </pc:sldMkLst>
        <pc:graphicFrameChg chg="modGraphic">
          <ac:chgData name="lee kangwook" userId="358766d1acadafad" providerId="LiveId" clId="{F10B5B5C-6DD8-48B9-855D-C4294E6F4215}" dt="2021-12-18T02:36:18.540" v="4712" actId="255"/>
          <ac:graphicFrameMkLst>
            <pc:docMk/>
            <pc:sldMk cId="0" sldId="446"/>
            <ac:graphicFrameMk id="8" creationId="{7CD689A7-B3E6-48CC-BDA5-62A9DE56EE0E}"/>
          </ac:graphicFrameMkLst>
        </pc:graphicFrameChg>
      </pc:sldChg>
      <pc:sldChg chg="del">
        <pc:chgData name="lee kangwook" userId="358766d1acadafad" providerId="LiveId" clId="{F10B5B5C-6DD8-48B9-855D-C4294E6F4215}" dt="2021-12-25T07:22:43.339" v="28526" actId="47"/>
        <pc:sldMkLst>
          <pc:docMk/>
          <pc:sldMk cId="0" sldId="451"/>
        </pc:sldMkLst>
      </pc:sldChg>
      <pc:sldChg chg="del">
        <pc:chgData name="lee kangwook" userId="358766d1acadafad" providerId="LiveId" clId="{F10B5B5C-6DD8-48B9-855D-C4294E6F4215}" dt="2021-12-25T07:22:49.011" v="28527" actId="47"/>
        <pc:sldMkLst>
          <pc:docMk/>
          <pc:sldMk cId="0" sldId="453"/>
        </pc:sldMkLst>
      </pc:sldChg>
      <pc:sldChg chg="del">
        <pc:chgData name="lee kangwook" userId="358766d1acadafad" providerId="LiveId" clId="{F10B5B5C-6DD8-48B9-855D-C4294E6F4215}" dt="2021-12-13T07:16:44.501" v="2839" actId="47"/>
        <pc:sldMkLst>
          <pc:docMk/>
          <pc:sldMk cId="0" sldId="455"/>
        </pc:sldMkLst>
      </pc:sldChg>
      <pc:sldChg chg="del">
        <pc:chgData name="lee kangwook" userId="358766d1acadafad" providerId="LiveId" clId="{F10B5B5C-6DD8-48B9-855D-C4294E6F4215}" dt="2021-12-25T07:22:35.763" v="28525" actId="47"/>
        <pc:sldMkLst>
          <pc:docMk/>
          <pc:sldMk cId="0" sldId="459"/>
        </pc:sldMkLst>
      </pc:sldChg>
      <pc:sldChg chg="del">
        <pc:chgData name="lee kangwook" userId="358766d1acadafad" providerId="LiveId" clId="{F10B5B5C-6DD8-48B9-855D-C4294E6F4215}" dt="2021-12-25T07:22:30.928" v="28524" actId="47"/>
        <pc:sldMkLst>
          <pc:docMk/>
          <pc:sldMk cId="0" sldId="460"/>
        </pc:sldMkLst>
      </pc:sldChg>
      <pc:sldChg chg="del">
        <pc:chgData name="lee kangwook" userId="358766d1acadafad" providerId="LiveId" clId="{F10B5B5C-6DD8-48B9-855D-C4294E6F4215}" dt="2021-12-13T07:16:44.501" v="2839" actId="47"/>
        <pc:sldMkLst>
          <pc:docMk/>
          <pc:sldMk cId="0" sldId="462"/>
        </pc:sldMkLst>
      </pc:sldChg>
      <pc:sldChg chg="del">
        <pc:chgData name="lee kangwook" userId="358766d1acadafad" providerId="LiveId" clId="{F10B5B5C-6DD8-48B9-855D-C4294E6F4215}" dt="2021-12-13T07:16:44.501" v="2839" actId="47"/>
        <pc:sldMkLst>
          <pc:docMk/>
          <pc:sldMk cId="0" sldId="463"/>
        </pc:sldMkLst>
      </pc:sldChg>
      <pc:sldChg chg="modSp mod">
        <pc:chgData name="lee kangwook" userId="358766d1acadafad" providerId="LiveId" clId="{F10B5B5C-6DD8-48B9-855D-C4294E6F4215}" dt="2021-12-18T02:37:16.361" v="4719" actId="20577"/>
        <pc:sldMkLst>
          <pc:docMk/>
          <pc:sldMk cId="0" sldId="466"/>
        </pc:sldMkLst>
        <pc:spChg chg="mod">
          <ac:chgData name="lee kangwook" userId="358766d1acadafad" providerId="LiveId" clId="{F10B5B5C-6DD8-48B9-855D-C4294E6F4215}" dt="2021-12-18T02:37:16.361" v="4719" actId="20577"/>
          <ac:spMkLst>
            <pc:docMk/>
            <pc:sldMk cId="0" sldId="466"/>
            <ac:spMk id="10" creationId="{C5950F69-8EE1-4962-8348-EDD2FAFCF38D}"/>
          </ac:spMkLst>
        </pc:spChg>
      </pc:sldChg>
      <pc:sldChg chg="modSp mod">
        <pc:chgData name="lee kangwook" userId="358766d1acadafad" providerId="LiveId" clId="{F10B5B5C-6DD8-48B9-855D-C4294E6F4215}" dt="2021-12-13T00:03:24.678" v="151"/>
        <pc:sldMkLst>
          <pc:docMk/>
          <pc:sldMk cId="0" sldId="469"/>
        </pc:sldMkLst>
        <pc:spChg chg="mod">
          <ac:chgData name="lee kangwook" userId="358766d1acadafad" providerId="LiveId" clId="{F10B5B5C-6DD8-48B9-855D-C4294E6F4215}" dt="2021-12-13T00:03:24.678" v="151"/>
          <ac:spMkLst>
            <pc:docMk/>
            <pc:sldMk cId="0" sldId="469"/>
            <ac:spMk id="67589" creationId="{A35C02EE-A419-4580-8E64-4136180A4FA0}"/>
          </ac:spMkLst>
        </pc:spChg>
      </pc:sldChg>
      <pc:sldChg chg="addSp delSp modSp mod">
        <pc:chgData name="lee kangwook" userId="358766d1acadafad" providerId="LiveId" clId="{F10B5B5C-6DD8-48B9-855D-C4294E6F4215}" dt="2021-12-18T09:26:55.537" v="8843" actId="20577"/>
        <pc:sldMkLst>
          <pc:docMk/>
          <pc:sldMk cId="49926813" sldId="470"/>
        </pc:sldMkLst>
        <pc:spChg chg="add del mod">
          <ac:chgData name="lee kangwook" userId="358766d1acadafad" providerId="LiveId" clId="{F10B5B5C-6DD8-48B9-855D-C4294E6F4215}" dt="2021-12-13T01:25:11.240" v="267" actId="478"/>
          <ac:spMkLst>
            <pc:docMk/>
            <pc:sldMk cId="49926813" sldId="470"/>
            <ac:spMk id="6" creationId="{5458CD03-9189-49BE-8473-BBC47589712D}"/>
          </ac:spMkLst>
        </pc:spChg>
        <pc:spChg chg="add mod">
          <ac:chgData name="lee kangwook" userId="358766d1acadafad" providerId="LiveId" clId="{F10B5B5C-6DD8-48B9-855D-C4294E6F4215}" dt="2021-12-13T01:45:21.434" v="402" actId="1035"/>
          <ac:spMkLst>
            <pc:docMk/>
            <pc:sldMk cId="49926813" sldId="470"/>
            <ac:spMk id="7" creationId="{A7F9A6D0-3539-468E-A57C-F09D231EE8D8}"/>
          </ac:spMkLst>
        </pc:spChg>
        <pc:spChg chg="add del">
          <ac:chgData name="lee kangwook" userId="358766d1acadafad" providerId="LiveId" clId="{F10B5B5C-6DD8-48B9-855D-C4294E6F4215}" dt="2021-12-13T01:19:49.688" v="177" actId="22"/>
          <ac:spMkLst>
            <pc:docMk/>
            <pc:sldMk cId="49926813" sldId="470"/>
            <ac:spMk id="8" creationId="{E54B56A2-D771-490B-B623-7C369D7723AD}"/>
          </ac:spMkLst>
        </pc:spChg>
        <pc:spChg chg="add mod">
          <ac:chgData name="lee kangwook" userId="358766d1acadafad" providerId="LiveId" clId="{F10B5B5C-6DD8-48B9-855D-C4294E6F4215}" dt="2021-12-13T01:45:21.434" v="402" actId="1035"/>
          <ac:spMkLst>
            <pc:docMk/>
            <pc:sldMk cId="49926813" sldId="470"/>
            <ac:spMk id="9" creationId="{D52BCC35-0E7A-469F-925E-DF286D1D4B83}"/>
          </ac:spMkLst>
        </pc:spChg>
        <pc:spChg chg="add del">
          <ac:chgData name="lee kangwook" userId="358766d1acadafad" providerId="LiveId" clId="{F10B5B5C-6DD8-48B9-855D-C4294E6F4215}" dt="2021-12-13T01:20:07.899" v="185" actId="478"/>
          <ac:spMkLst>
            <pc:docMk/>
            <pc:sldMk cId="49926813" sldId="470"/>
            <ac:spMk id="10" creationId="{CDCB1CBD-1EC4-453A-95EA-1C81FF3B9BE4}"/>
          </ac:spMkLst>
        </pc:spChg>
        <pc:spChg chg="add del mod">
          <ac:chgData name="lee kangwook" userId="358766d1acadafad" providerId="LiveId" clId="{F10B5B5C-6DD8-48B9-855D-C4294E6F4215}" dt="2021-12-13T04:23:04.322" v="1448" actId="478"/>
          <ac:spMkLst>
            <pc:docMk/>
            <pc:sldMk cId="49926813" sldId="470"/>
            <ac:spMk id="11" creationId="{A335CA10-94DB-42D9-8ED4-FA5809CE38ED}"/>
          </ac:spMkLst>
        </pc:spChg>
        <pc:spChg chg="add del mod">
          <ac:chgData name="lee kangwook" userId="358766d1acadafad" providerId="LiveId" clId="{F10B5B5C-6DD8-48B9-855D-C4294E6F4215}" dt="2021-12-13T01:20:19.621" v="189" actId="478"/>
          <ac:spMkLst>
            <pc:docMk/>
            <pc:sldMk cId="49926813" sldId="470"/>
            <ac:spMk id="12" creationId="{D627C2E1-B5A9-47A3-A011-42627995FE04}"/>
          </ac:spMkLst>
        </pc:spChg>
        <pc:spChg chg="add del mod">
          <ac:chgData name="lee kangwook" userId="358766d1acadafad" providerId="LiveId" clId="{F10B5B5C-6DD8-48B9-855D-C4294E6F4215}" dt="2021-12-13T02:11:49.856" v="597" actId="478"/>
          <ac:spMkLst>
            <pc:docMk/>
            <pc:sldMk cId="49926813" sldId="470"/>
            <ac:spMk id="13" creationId="{B5A01B4E-E7F6-4049-AA1B-5FE4892C731A}"/>
          </ac:spMkLst>
        </pc:spChg>
        <pc:spChg chg="add del">
          <ac:chgData name="lee kangwook" userId="358766d1acadafad" providerId="LiveId" clId="{F10B5B5C-6DD8-48B9-855D-C4294E6F4215}" dt="2021-12-13T01:20:44.706" v="191" actId="478"/>
          <ac:spMkLst>
            <pc:docMk/>
            <pc:sldMk cId="49926813" sldId="470"/>
            <ac:spMk id="14" creationId="{70A8B657-7A52-486B-8A32-7E315AAE173D}"/>
          </ac:spMkLst>
        </pc:spChg>
        <pc:spChg chg="add del mod">
          <ac:chgData name="lee kangwook" userId="358766d1acadafad" providerId="LiveId" clId="{F10B5B5C-6DD8-48B9-855D-C4294E6F4215}" dt="2021-12-13T02:11:49.856" v="597" actId="478"/>
          <ac:spMkLst>
            <pc:docMk/>
            <pc:sldMk cId="49926813" sldId="470"/>
            <ac:spMk id="15" creationId="{BB914B9A-D36D-49F5-BEA1-D57AB54588D8}"/>
          </ac:spMkLst>
        </pc:spChg>
        <pc:spChg chg="add mod">
          <ac:chgData name="lee kangwook" userId="358766d1acadafad" providerId="LiveId" clId="{F10B5B5C-6DD8-48B9-855D-C4294E6F4215}" dt="2021-12-13T01:45:21.434" v="402" actId="1035"/>
          <ac:spMkLst>
            <pc:docMk/>
            <pc:sldMk cId="49926813" sldId="470"/>
            <ac:spMk id="16" creationId="{6F348E55-A58D-40C6-89AC-1FB9402B29C1}"/>
          </ac:spMkLst>
        </pc:spChg>
        <pc:spChg chg="add del mod">
          <ac:chgData name="lee kangwook" userId="358766d1acadafad" providerId="LiveId" clId="{F10B5B5C-6DD8-48B9-855D-C4294E6F4215}" dt="2021-12-13T04:23:04.322" v="1448" actId="478"/>
          <ac:spMkLst>
            <pc:docMk/>
            <pc:sldMk cId="49926813" sldId="470"/>
            <ac:spMk id="19" creationId="{97F4BEB8-CBF7-4E31-8BDA-CCF576CA43C0}"/>
          </ac:spMkLst>
        </pc:spChg>
        <pc:spChg chg="add mod">
          <ac:chgData name="lee kangwook" userId="358766d1acadafad" providerId="LiveId" clId="{F10B5B5C-6DD8-48B9-855D-C4294E6F4215}" dt="2021-12-13T02:12:01.550" v="598" actId="1076"/>
          <ac:spMkLst>
            <pc:docMk/>
            <pc:sldMk cId="49926813" sldId="470"/>
            <ac:spMk id="21" creationId="{AECBC448-6CF5-411D-ABCD-1D6A10E45648}"/>
          </ac:spMkLst>
        </pc:spChg>
        <pc:spChg chg="add mod">
          <ac:chgData name="lee kangwook" userId="358766d1acadafad" providerId="LiveId" clId="{F10B5B5C-6DD8-48B9-855D-C4294E6F4215}" dt="2021-12-13T02:12:01.550" v="598" actId="1076"/>
          <ac:spMkLst>
            <pc:docMk/>
            <pc:sldMk cId="49926813" sldId="470"/>
            <ac:spMk id="27" creationId="{5E604108-A259-4A67-85D6-54630EF5669C}"/>
          </ac:spMkLst>
        </pc:spChg>
        <pc:spChg chg="add mod">
          <ac:chgData name="lee kangwook" userId="358766d1acadafad" providerId="LiveId" clId="{F10B5B5C-6DD8-48B9-855D-C4294E6F4215}" dt="2021-12-13T02:12:01.550" v="598" actId="1076"/>
          <ac:spMkLst>
            <pc:docMk/>
            <pc:sldMk cId="49926813" sldId="470"/>
            <ac:spMk id="37" creationId="{DDBDCFAC-927C-4EA5-AEAF-0CFBD1605F06}"/>
          </ac:spMkLst>
        </pc:spChg>
        <pc:spChg chg="add mod">
          <ac:chgData name="lee kangwook" userId="358766d1acadafad" providerId="LiveId" clId="{F10B5B5C-6DD8-48B9-855D-C4294E6F4215}" dt="2021-12-13T02:12:01.550" v="598" actId="1076"/>
          <ac:spMkLst>
            <pc:docMk/>
            <pc:sldMk cId="49926813" sldId="470"/>
            <ac:spMk id="38" creationId="{35A3A7E4-4AAB-4EBF-9BB5-6C67BB1B5F3C}"/>
          </ac:spMkLst>
        </pc:spChg>
        <pc:spChg chg="add mod">
          <ac:chgData name="lee kangwook" userId="358766d1acadafad" providerId="LiveId" clId="{F10B5B5C-6DD8-48B9-855D-C4294E6F4215}" dt="2021-12-13T02:12:01.550" v="598" actId="1076"/>
          <ac:spMkLst>
            <pc:docMk/>
            <pc:sldMk cId="49926813" sldId="470"/>
            <ac:spMk id="42" creationId="{BD35683A-BD79-4786-BDC2-A74637A99CB2}"/>
          </ac:spMkLst>
        </pc:spChg>
        <pc:spChg chg="add mod">
          <ac:chgData name="lee kangwook" userId="358766d1acadafad" providerId="LiveId" clId="{F10B5B5C-6DD8-48B9-855D-C4294E6F4215}" dt="2021-12-13T02:12:01.550" v="598" actId="1076"/>
          <ac:spMkLst>
            <pc:docMk/>
            <pc:sldMk cId="49926813" sldId="470"/>
            <ac:spMk id="43" creationId="{23F8FD5B-3F95-49C2-8ED8-C81C3C3C6F67}"/>
          </ac:spMkLst>
        </pc:spChg>
        <pc:spChg chg="add mod">
          <ac:chgData name="lee kangwook" userId="358766d1acadafad" providerId="LiveId" clId="{F10B5B5C-6DD8-48B9-855D-C4294E6F4215}" dt="2021-12-13T02:12:01.550" v="598" actId="1076"/>
          <ac:spMkLst>
            <pc:docMk/>
            <pc:sldMk cId="49926813" sldId="470"/>
            <ac:spMk id="44" creationId="{6E0F0355-33FD-4D1D-AB9A-8724EE8395F2}"/>
          </ac:spMkLst>
        </pc:spChg>
        <pc:spChg chg="add mod">
          <ac:chgData name="lee kangwook" userId="358766d1acadafad" providerId="LiveId" clId="{F10B5B5C-6DD8-48B9-855D-C4294E6F4215}" dt="2021-12-13T02:12:01.550" v="598" actId="1076"/>
          <ac:spMkLst>
            <pc:docMk/>
            <pc:sldMk cId="49926813" sldId="470"/>
            <ac:spMk id="45" creationId="{E9AA085E-553C-4897-A81A-988706915BDC}"/>
          </ac:spMkLst>
        </pc:spChg>
        <pc:spChg chg="add del mod">
          <ac:chgData name="lee kangwook" userId="358766d1acadafad" providerId="LiveId" clId="{F10B5B5C-6DD8-48B9-855D-C4294E6F4215}" dt="2021-12-13T04:23:03.844" v="1447" actId="767"/>
          <ac:spMkLst>
            <pc:docMk/>
            <pc:sldMk cId="49926813" sldId="470"/>
            <ac:spMk id="46" creationId="{DFE4102A-22E9-4E88-8DBE-19DEF47F5B5D}"/>
          </ac:spMkLst>
        </pc:spChg>
        <pc:spChg chg="add mod">
          <ac:chgData name="lee kangwook" userId="358766d1acadafad" providerId="LiveId" clId="{F10B5B5C-6DD8-48B9-855D-C4294E6F4215}" dt="2021-12-13T02:12:01.550" v="598" actId="1076"/>
          <ac:spMkLst>
            <pc:docMk/>
            <pc:sldMk cId="49926813" sldId="470"/>
            <ac:spMk id="47" creationId="{CFBFE7AA-3BD3-4B4C-932C-FBBC64EE30B9}"/>
          </ac:spMkLst>
        </pc:spChg>
        <pc:spChg chg="add mod">
          <ac:chgData name="lee kangwook" userId="358766d1acadafad" providerId="LiveId" clId="{F10B5B5C-6DD8-48B9-855D-C4294E6F4215}" dt="2021-12-13T02:12:01.550" v="598" actId="1076"/>
          <ac:spMkLst>
            <pc:docMk/>
            <pc:sldMk cId="49926813" sldId="470"/>
            <ac:spMk id="48" creationId="{329B89F7-CD28-4C86-80B6-8381F5CED6CC}"/>
          </ac:spMkLst>
        </pc:spChg>
        <pc:spChg chg="add mod">
          <ac:chgData name="lee kangwook" userId="358766d1acadafad" providerId="LiveId" clId="{F10B5B5C-6DD8-48B9-855D-C4294E6F4215}" dt="2021-12-18T09:26:55.537" v="8843" actId="20577"/>
          <ac:spMkLst>
            <pc:docMk/>
            <pc:sldMk cId="49926813" sldId="470"/>
            <ac:spMk id="50" creationId="{06BD2E4E-A3BD-4625-AA6F-63E586788C19}"/>
          </ac:spMkLst>
        </pc:spChg>
        <pc:spChg chg="add del mod">
          <ac:chgData name="lee kangwook" userId="358766d1acadafad" providerId="LiveId" clId="{F10B5B5C-6DD8-48B9-855D-C4294E6F4215}" dt="2021-12-13T04:22:58.666" v="1435"/>
          <ac:spMkLst>
            <pc:docMk/>
            <pc:sldMk cId="49926813" sldId="470"/>
            <ac:spMk id="55" creationId="{69D0537B-4889-49CE-9EEF-AE7728A36AF6}"/>
          </ac:spMkLst>
        </pc:spChg>
        <pc:spChg chg="mod">
          <ac:chgData name="lee kangwook" userId="358766d1acadafad" providerId="LiveId" clId="{F10B5B5C-6DD8-48B9-855D-C4294E6F4215}" dt="2021-12-13T01:39:54.321" v="367" actId="1076"/>
          <ac:spMkLst>
            <pc:docMk/>
            <pc:sldMk cId="49926813" sldId="470"/>
            <ac:spMk id="67588" creationId="{FEA38F4E-CB2F-4A4D-AFA2-F72EA02067D7}"/>
          </ac:spMkLst>
        </pc:spChg>
        <pc:spChg chg="del">
          <ac:chgData name="lee kangwook" userId="358766d1acadafad" providerId="LiveId" clId="{F10B5B5C-6DD8-48B9-855D-C4294E6F4215}" dt="2021-12-13T01:18:35.288" v="175" actId="478"/>
          <ac:spMkLst>
            <pc:docMk/>
            <pc:sldMk cId="49926813" sldId="470"/>
            <ac:spMk id="67589" creationId="{A35C02EE-A419-4580-8E64-4136180A4FA0}"/>
          </ac:spMkLst>
        </pc:spChg>
        <pc:cxnChg chg="add del mod">
          <ac:chgData name="lee kangwook" userId="358766d1acadafad" providerId="LiveId" clId="{F10B5B5C-6DD8-48B9-855D-C4294E6F4215}" dt="2021-12-13T04:23:04.322" v="1448" actId="478"/>
          <ac:cxnSpMkLst>
            <pc:docMk/>
            <pc:sldMk cId="49926813" sldId="470"/>
            <ac:cxnSpMk id="18" creationId="{61A15B3D-CAAD-4D87-8713-F2530A62BD46}"/>
          </ac:cxnSpMkLst>
        </pc:cxnChg>
        <pc:cxnChg chg="add mod">
          <ac:chgData name="lee kangwook" userId="358766d1acadafad" providerId="LiveId" clId="{F10B5B5C-6DD8-48B9-855D-C4294E6F4215}" dt="2021-12-13T02:12:01.550" v="598" actId="1076"/>
          <ac:cxnSpMkLst>
            <pc:docMk/>
            <pc:sldMk cId="49926813" sldId="470"/>
            <ac:cxnSpMk id="23" creationId="{373CF8DB-E6A9-4C0E-A86F-E56418DBE949}"/>
          </ac:cxnSpMkLst>
        </pc:cxnChg>
        <pc:cxnChg chg="add mod">
          <ac:chgData name="lee kangwook" userId="358766d1acadafad" providerId="LiveId" clId="{F10B5B5C-6DD8-48B9-855D-C4294E6F4215}" dt="2021-12-13T02:12:01.550" v="598" actId="1076"/>
          <ac:cxnSpMkLst>
            <pc:docMk/>
            <pc:sldMk cId="49926813" sldId="470"/>
            <ac:cxnSpMk id="25" creationId="{A5A14237-9778-450F-9992-70DE37D7D9D8}"/>
          </ac:cxnSpMkLst>
        </pc:cxnChg>
        <pc:cxnChg chg="add mod">
          <ac:chgData name="lee kangwook" userId="358766d1acadafad" providerId="LiveId" clId="{F10B5B5C-6DD8-48B9-855D-C4294E6F4215}" dt="2021-12-13T02:12:01.550" v="598" actId="1076"/>
          <ac:cxnSpMkLst>
            <pc:docMk/>
            <pc:sldMk cId="49926813" sldId="470"/>
            <ac:cxnSpMk id="29" creationId="{8A131138-6305-4E3C-872B-7D28E7D47B8D}"/>
          </ac:cxnSpMkLst>
        </pc:cxnChg>
        <pc:cxnChg chg="add mod">
          <ac:chgData name="lee kangwook" userId="358766d1acadafad" providerId="LiveId" clId="{F10B5B5C-6DD8-48B9-855D-C4294E6F4215}" dt="2021-12-13T02:12:01.550" v="598" actId="1076"/>
          <ac:cxnSpMkLst>
            <pc:docMk/>
            <pc:sldMk cId="49926813" sldId="470"/>
            <ac:cxnSpMk id="31" creationId="{8D643335-F4A2-46F3-9F28-6BAA0689E842}"/>
          </ac:cxnSpMkLst>
        </pc:cxnChg>
        <pc:cxnChg chg="add mod">
          <ac:chgData name="lee kangwook" userId="358766d1acadafad" providerId="LiveId" clId="{F10B5B5C-6DD8-48B9-855D-C4294E6F4215}" dt="2021-12-13T02:12:01.550" v="598" actId="1076"/>
          <ac:cxnSpMkLst>
            <pc:docMk/>
            <pc:sldMk cId="49926813" sldId="470"/>
            <ac:cxnSpMk id="33" creationId="{A2AD4857-D468-4C68-88E5-1AEBFCA984BE}"/>
          </ac:cxnSpMkLst>
        </pc:cxnChg>
        <pc:cxnChg chg="add mod">
          <ac:chgData name="lee kangwook" userId="358766d1acadafad" providerId="LiveId" clId="{F10B5B5C-6DD8-48B9-855D-C4294E6F4215}" dt="2021-12-13T02:12:01.550" v="598" actId="1076"/>
          <ac:cxnSpMkLst>
            <pc:docMk/>
            <pc:sldMk cId="49926813" sldId="470"/>
            <ac:cxnSpMk id="39" creationId="{421318D8-57FF-463A-9BDD-B8DC06F89849}"/>
          </ac:cxnSpMkLst>
        </pc:cxnChg>
        <pc:cxnChg chg="add mod">
          <ac:chgData name="lee kangwook" userId="358766d1acadafad" providerId="LiveId" clId="{F10B5B5C-6DD8-48B9-855D-C4294E6F4215}" dt="2021-12-13T02:12:01.550" v="598" actId="1076"/>
          <ac:cxnSpMkLst>
            <pc:docMk/>
            <pc:sldMk cId="49926813" sldId="470"/>
            <ac:cxnSpMk id="41" creationId="{475B3E18-7F22-4EC9-AB4A-8E7AD43EE1AF}"/>
          </ac:cxnSpMkLst>
        </pc:cxnChg>
      </pc:sldChg>
      <pc:sldChg chg="addSp delSp modSp add mod">
        <pc:chgData name="lee kangwook" userId="358766d1acadafad" providerId="LiveId" clId="{F10B5B5C-6DD8-48B9-855D-C4294E6F4215}" dt="2021-12-13T02:19:27.363" v="783" actId="20577"/>
        <pc:sldMkLst>
          <pc:docMk/>
          <pc:sldMk cId="2854255070" sldId="471"/>
        </pc:sldMkLst>
        <pc:spChg chg="add mod">
          <ac:chgData name="lee kangwook" userId="358766d1acadafad" providerId="LiveId" clId="{F10B5B5C-6DD8-48B9-855D-C4294E6F4215}" dt="2021-12-13T02:15:15.808" v="643" actId="1036"/>
          <ac:spMkLst>
            <pc:docMk/>
            <pc:sldMk cId="2854255070" sldId="471"/>
            <ac:spMk id="2" creationId="{204F8B16-9804-4884-9EE5-41B45D4EB55A}"/>
          </ac:spMkLst>
        </pc:spChg>
        <pc:spChg chg="del">
          <ac:chgData name="lee kangwook" userId="358766d1acadafad" providerId="LiveId" clId="{F10B5B5C-6DD8-48B9-855D-C4294E6F4215}" dt="2021-12-13T02:12:18.038" v="601" actId="478"/>
          <ac:spMkLst>
            <pc:docMk/>
            <pc:sldMk cId="2854255070" sldId="471"/>
            <ac:spMk id="7" creationId="{A7F9A6D0-3539-468E-A57C-F09D231EE8D8}"/>
          </ac:spMkLst>
        </pc:spChg>
        <pc:spChg chg="del">
          <ac:chgData name="lee kangwook" userId="358766d1acadafad" providerId="LiveId" clId="{F10B5B5C-6DD8-48B9-855D-C4294E6F4215}" dt="2021-12-13T02:12:18.038" v="601" actId="478"/>
          <ac:spMkLst>
            <pc:docMk/>
            <pc:sldMk cId="2854255070" sldId="471"/>
            <ac:spMk id="9" creationId="{D52BCC35-0E7A-469F-925E-DF286D1D4B83}"/>
          </ac:spMkLst>
        </pc:spChg>
        <pc:spChg chg="del">
          <ac:chgData name="lee kangwook" userId="358766d1acadafad" providerId="LiveId" clId="{F10B5B5C-6DD8-48B9-855D-C4294E6F4215}" dt="2021-12-13T02:12:18.038" v="601" actId="478"/>
          <ac:spMkLst>
            <pc:docMk/>
            <pc:sldMk cId="2854255070" sldId="471"/>
            <ac:spMk id="11" creationId="{A335CA10-94DB-42D9-8ED4-FA5809CE38ED}"/>
          </ac:spMkLst>
        </pc:spChg>
        <pc:spChg chg="mod">
          <ac:chgData name="lee kangwook" userId="358766d1acadafad" providerId="LiveId" clId="{F10B5B5C-6DD8-48B9-855D-C4294E6F4215}" dt="2021-12-13T02:15:15.808" v="643" actId="1036"/>
          <ac:spMkLst>
            <pc:docMk/>
            <pc:sldMk cId="2854255070" sldId="471"/>
            <ac:spMk id="13" creationId="{B5A01B4E-E7F6-4049-AA1B-5FE4892C731A}"/>
          </ac:spMkLst>
        </pc:spChg>
        <pc:spChg chg="mod">
          <ac:chgData name="lee kangwook" userId="358766d1acadafad" providerId="LiveId" clId="{F10B5B5C-6DD8-48B9-855D-C4294E6F4215}" dt="2021-12-13T02:15:15.808" v="643" actId="1036"/>
          <ac:spMkLst>
            <pc:docMk/>
            <pc:sldMk cId="2854255070" sldId="471"/>
            <ac:spMk id="15" creationId="{BB914B9A-D36D-49F5-BEA1-D57AB54588D8}"/>
          </ac:spMkLst>
        </pc:spChg>
        <pc:spChg chg="del">
          <ac:chgData name="lee kangwook" userId="358766d1acadafad" providerId="LiveId" clId="{F10B5B5C-6DD8-48B9-855D-C4294E6F4215}" dt="2021-12-13T02:12:18.038" v="601" actId="478"/>
          <ac:spMkLst>
            <pc:docMk/>
            <pc:sldMk cId="2854255070" sldId="471"/>
            <ac:spMk id="16" creationId="{6F348E55-A58D-40C6-89AC-1FB9402B29C1}"/>
          </ac:spMkLst>
        </pc:spChg>
        <pc:spChg chg="del">
          <ac:chgData name="lee kangwook" userId="358766d1acadafad" providerId="LiveId" clId="{F10B5B5C-6DD8-48B9-855D-C4294E6F4215}" dt="2021-12-13T02:12:18.038" v="601" actId="478"/>
          <ac:spMkLst>
            <pc:docMk/>
            <pc:sldMk cId="2854255070" sldId="471"/>
            <ac:spMk id="19" creationId="{97F4BEB8-CBF7-4E31-8BDA-CCF576CA43C0}"/>
          </ac:spMkLst>
        </pc:spChg>
        <pc:spChg chg="mod">
          <ac:chgData name="lee kangwook" userId="358766d1acadafad" providerId="LiveId" clId="{F10B5B5C-6DD8-48B9-855D-C4294E6F4215}" dt="2021-12-13T02:14:41.036" v="630" actId="1076"/>
          <ac:spMkLst>
            <pc:docMk/>
            <pc:sldMk cId="2854255070" sldId="471"/>
            <ac:spMk id="21" creationId="{AECBC448-6CF5-411D-ABCD-1D6A10E45648}"/>
          </ac:spMkLst>
        </pc:spChg>
        <pc:spChg chg="mod">
          <ac:chgData name="lee kangwook" userId="358766d1acadafad" providerId="LiveId" clId="{F10B5B5C-6DD8-48B9-855D-C4294E6F4215}" dt="2021-12-13T02:14:41.036" v="630" actId="1076"/>
          <ac:spMkLst>
            <pc:docMk/>
            <pc:sldMk cId="2854255070" sldId="471"/>
            <ac:spMk id="27" creationId="{5E604108-A259-4A67-85D6-54630EF5669C}"/>
          </ac:spMkLst>
        </pc:spChg>
        <pc:spChg chg="add mod">
          <ac:chgData name="lee kangwook" userId="358766d1acadafad" providerId="LiveId" clId="{F10B5B5C-6DD8-48B9-855D-C4294E6F4215}" dt="2021-12-13T02:15:39.551" v="682" actId="1036"/>
          <ac:spMkLst>
            <pc:docMk/>
            <pc:sldMk cId="2854255070" sldId="471"/>
            <ac:spMk id="32" creationId="{FEE93ADC-71EB-47BC-B958-07EBADCCB53E}"/>
          </ac:spMkLst>
        </pc:spChg>
        <pc:spChg chg="add mod">
          <ac:chgData name="lee kangwook" userId="358766d1acadafad" providerId="LiveId" clId="{F10B5B5C-6DD8-48B9-855D-C4294E6F4215}" dt="2021-12-13T02:15:39.551" v="682" actId="1036"/>
          <ac:spMkLst>
            <pc:docMk/>
            <pc:sldMk cId="2854255070" sldId="471"/>
            <ac:spMk id="34" creationId="{B1CC9CA4-A15B-41CC-A91A-500311624CDC}"/>
          </ac:spMkLst>
        </pc:spChg>
        <pc:spChg chg="mod">
          <ac:chgData name="lee kangwook" userId="358766d1acadafad" providerId="LiveId" clId="{F10B5B5C-6DD8-48B9-855D-C4294E6F4215}" dt="2021-12-13T02:14:41.036" v="630" actId="1076"/>
          <ac:spMkLst>
            <pc:docMk/>
            <pc:sldMk cId="2854255070" sldId="471"/>
            <ac:spMk id="37" creationId="{DDBDCFAC-927C-4EA5-AEAF-0CFBD1605F06}"/>
          </ac:spMkLst>
        </pc:spChg>
        <pc:spChg chg="mod">
          <ac:chgData name="lee kangwook" userId="358766d1acadafad" providerId="LiveId" clId="{F10B5B5C-6DD8-48B9-855D-C4294E6F4215}" dt="2021-12-13T02:14:41.036" v="630" actId="1076"/>
          <ac:spMkLst>
            <pc:docMk/>
            <pc:sldMk cId="2854255070" sldId="471"/>
            <ac:spMk id="38" creationId="{35A3A7E4-4AAB-4EBF-9BB5-6C67BB1B5F3C}"/>
          </ac:spMkLst>
        </pc:spChg>
        <pc:spChg chg="mod">
          <ac:chgData name="lee kangwook" userId="358766d1acadafad" providerId="LiveId" clId="{F10B5B5C-6DD8-48B9-855D-C4294E6F4215}" dt="2021-12-13T02:14:41.036" v="630" actId="1076"/>
          <ac:spMkLst>
            <pc:docMk/>
            <pc:sldMk cId="2854255070" sldId="471"/>
            <ac:spMk id="42" creationId="{BD35683A-BD79-4786-BDC2-A74637A99CB2}"/>
          </ac:spMkLst>
        </pc:spChg>
        <pc:spChg chg="mod">
          <ac:chgData name="lee kangwook" userId="358766d1acadafad" providerId="LiveId" clId="{F10B5B5C-6DD8-48B9-855D-C4294E6F4215}" dt="2021-12-13T02:14:41.036" v="630" actId="1076"/>
          <ac:spMkLst>
            <pc:docMk/>
            <pc:sldMk cId="2854255070" sldId="471"/>
            <ac:spMk id="43" creationId="{23F8FD5B-3F95-49C2-8ED8-C81C3C3C6F67}"/>
          </ac:spMkLst>
        </pc:spChg>
        <pc:spChg chg="mod">
          <ac:chgData name="lee kangwook" userId="358766d1acadafad" providerId="LiveId" clId="{F10B5B5C-6DD8-48B9-855D-C4294E6F4215}" dt="2021-12-13T02:14:41.036" v="630" actId="1076"/>
          <ac:spMkLst>
            <pc:docMk/>
            <pc:sldMk cId="2854255070" sldId="471"/>
            <ac:spMk id="44" creationId="{6E0F0355-33FD-4D1D-AB9A-8724EE8395F2}"/>
          </ac:spMkLst>
        </pc:spChg>
        <pc:spChg chg="mod">
          <ac:chgData name="lee kangwook" userId="358766d1acadafad" providerId="LiveId" clId="{F10B5B5C-6DD8-48B9-855D-C4294E6F4215}" dt="2021-12-13T02:14:41.036" v="630" actId="1076"/>
          <ac:spMkLst>
            <pc:docMk/>
            <pc:sldMk cId="2854255070" sldId="471"/>
            <ac:spMk id="45" creationId="{E9AA085E-553C-4897-A81A-988706915BDC}"/>
          </ac:spMkLst>
        </pc:spChg>
        <pc:spChg chg="mod">
          <ac:chgData name="lee kangwook" userId="358766d1acadafad" providerId="LiveId" clId="{F10B5B5C-6DD8-48B9-855D-C4294E6F4215}" dt="2021-12-13T02:14:41.036" v="630" actId="1076"/>
          <ac:spMkLst>
            <pc:docMk/>
            <pc:sldMk cId="2854255070" sldId="471"/>
            <ac:spMk id="47" creationId="{CFBFE7AA-3BD3-4B4C-932C-FBBC64EE30B9}"/>
          </ac:spMkLst>
        </pc:spChg>
        <pc:spChg chg="mod">
          <ac:chgData name="lee kangwook" userId="358766d1acadafad" providerId="LiveId" clId="{F10B5B5C-6DD8-48B9-855D-C4294E6F4215}" dt="2021-12-13T02:14:41.036" v="630" actId="1076"/>
          <ac:spMkLst>
            <pc:docMk/>
            <pc:sldMk cId="2854255070" sldId="471"/>
            <ac:spMk id="48" creationId="{329B89F7-CD28-4C86-80B6-8381F5CED6CC}"/>
          </ac:spMkLst>
        </pc:spChg>
        <pc:spChg chg="mod">
          <ac:chgData name="lee kangwook" userId="358766d1acadafad" providerId="LiveId" clId="{F10B5B5C-6DD8-48B9-855D-C4294E6F4215}" dt="2021-12-13T02:14:41.036" v="630" actId="1076"/>
          <ac:spMkLst>
            <pc:docMk/>
            <pc:sldMk cId="2854255070" sldId="471"/>
            <ac:spMk id="50" creationId="{06BD2E4E-A3BD-4625-AA6F-63E586788C19}"/>
          </ac:spMkLst>
        </pc:spChg>
        <pc:spChg chg="add mod">
          <ac:chgData name="lee kangwook" userId="358766d1acadafad" providerId="LiveId" clId="{F10B5B5C-6DD8-48B9-855D-C4294E6F4215}" dt="2021-12-13T02:15:39.551" v="682" actId="1036"/>
          <ac:spMkLst>
            <pc:docMk/>
            <pc:sldMk cId="2854255070" sldId="471"/>
            <ac:spMk id="53" creationId="{2E227B8B-C820-43DF-BC01-EF2008B9EB17}"/>
          </ac:spMkLst>
        </pc:spChg>
        <pc:spChg chg="add mod">
          <ac:chgData name="lee kangwook" userId="358766d1acadafad" providerId="LiveId" clId="{F10B5B5C-6DD8-48B9-855D-C4294E6F4215}" dt="2021-12-13T02:15:39.551" v="682" actId="1036"/>
          <ac:spMkLst>
            <pc:docMk/>
            <pc:sldMk cId="2854255070" sldId="471"/>
            <ac:spMk id="54" creationId="{CF336413-CB27-4186-80AD-B166CE60D442}"/>
          </ac:spMkLst>
        </pc:spChg>
        <pc:spChg chg="add mod">
          <ac:chgData name="lee kangwook" userId="358766d1acadafad" providerId="LiveId" clId="{F10B5B5C-6DD8-48B9-855D-C4294E6F4215}" dt="2021-12-13T02:15:39.551" v="682" actId="1036"/>
          <ac:spMkLst>
            <pc:docMk/>
            <pc:sldMk cId="2854255070" sldId="471"/>
            <ac:spMk id="55" creationId="{EFB93B7F-4C02-47CA-ADF1-3EA11E23F649}"/>
          </ac:spMkLst>
        </pc:spChg>
        <pc:spChg chg="add mod">
          <ac:chgData name="lee kangwook" userId="358766d1acadafad" providerId="LiveId" clId="{F10B5B5C-6DD8-48B9-855D-C4294E6F4215}" dt="2021-12-13T02:15:39.551" v="682" actId="1036"/>
          <ac:spMkLst>
            <pc:docMk/>
            <pc:sldMk cId="2854255070" sldId="471"/>
            <ac:spMk id="56" creationId="{43640A1D-D5B0-4ED5-AC69-C6D6A6F23AD5}"/>
          </ac:spMkLst>
        </pc:spChg>
        <pc:spChg chg="add mod">
          <ac:chgData name="lee kangwook" userId="358766d1acadafad" providerId="LiveId" clId="{F10B5B5C-6DD8-48B9-855D-C4294E6F4215}" dt="2021-12-13T02:15:39.551" v="682" actId="1036"/>
          <ac:spMkLst>
            <pc:docMk/>
            <pc:sldMk cId="2854255070" sldId="471"/>
            <ac:spMk id="57" creationId="{3C87390B-5070-43C1-AA03-D7CF2EAE4D50}"/>
          </ac:spMkLst>
        </pc:spChg>
        <pc:spChg chg="add mod">
          <ac:chgData name="lee kangwook" userId="358766d1acadafad" providerId="LiveId" clId="{F10B5B5C-6DD8-48B9-855D-C4294E6F4215}" dt="2021-12-13T02:15:39.551" v="682" actId="1036"/>
          <ac:spMkLst>
            <pc:docMk/>
            <pc:sldMk cId="2854255070" sldId="471"/>
            <ac:spMk id="58" creationId="{5FAAF25A-0A6A-4D51-BAAA-CEC27B31F8E2}"/>
          </ac:spMkLst>
        </pc:spChg>
        <pc:spChg chg="add mod">
          <ac:chgData name="lee kangwook" userId="358766d1acadafad" providerId="LiveId" clId="{F10B5B5C-6DD8-48B9-855D-C4294E6F4215}" dt="2021-12-13T02:15:49.917" v="684" actId="20577"/>
          <ac:spMkLst>
            <pc:docMk/>
            <pc:sldMk cId="2854255070" sldId="471"/>
            <ac:spMk id="59" creationId="{A5BE7FE3-DE33-4EF4-8187-AFA55A56E902}"/>
          </ac:spMkLst>
        </pc:spChg>
        <pc:spChg chg="add mod">
          <ac:chgData name="lee kangwook" userId="358766d1acadafad" providerId="LiveId" clId="{F10B5B5C-6DD8-48B9-855D-C4294E6F4215}" dt="2021-12-13T02:17:42.114" v="747" actId="20577"/>
          <ac:spMkLst>
            <pc:docMk/>
            <pc:sldMk cId="2854255070" sldId="471"/>
            <ac:spMk id="60" creationId="{FF654DFE-313C-443C-9112-DF90D2AC284C}"/>
          </ac:spMkLst>
        </pc:spChg>
        <pc:spChg chg="add del mod">
          <ac:chgData name="lee kangwook" userId="358766d1acadafad" providerId="LiveId" clId="{F10B5B5C-6DD8-48B9-855D-C4294E6F4215}" dt="2021-12-13T02:19:27.363" v="783" actId="20577"/>
          <ac:spMkLst>
            <pc:docMk/>
            <pc:sldMk cId="2854255070" sldId="471"/>
            <ac:spMk id="61" creationId="{6CDC0BAA-F57A-41C2-B2E2-6DA80B3B604E}"/>
          </ac:spMkLst>
        </pc:spChg>
        <pc:spChg chg="add mod">
          <ac:chgData name="lee kangwook" userId="358766d1acadafad" providerId="LiveId" clId="{F10B5B5C-6DD8-48B9-855D-C4294E6F4215}" dt="2021-12-13T02:18:20.447" v="773" actId="1037"/>
          <ac:spMkLst>
            <pc:docMk/>
            <pc:sldMk cId="2854255070" sldId="471"/>
            <ac:spMk id="62" creationId="{9D5F79C3-221B-4167-9C02-F98810AE167D}"/>
          </ac:spMkLst>
        </pc:spChg>
        <pc:spChg chg="mod">
          <ac:chgData name="lee kangwook" userId="358766d1acadafad" providerId="LiveId" clId="{F10B5B5C-6DD8-48B9-855D-C4294E6F4215}" dt="2021-12-13T02:12:13.847" v="600" actId="1076"/>
          <ac:spMkLst>
            <pc:docMk/>
            <pc:sldMk cId="2854255070" sldId="471"/>
            <ac:spMk id="67588" creationId="{FEA38F4E-CB2F-4A4D-AFA2-F72EA02067D7}"/>
          </ac:spMkLst>
        </pc:spChg>
        <pc:cxnChg chg="del">
          <ac:chgData name="lee kangwook" userId="358766d1acadafad" providerId="LiveId" clId="{F10B5B5C-6DD8-48B9-855D-C4294E6F4215}" dt="2021-12-13T02:12:18.038" v="601" actId="478"/>
          <ac:cxnSpMkLst>
            <pc:docMk/>
            <pc:sldMk cId="2854255070" sldId="471"/>
            <ac:cxnSpMk id="18" creationId="{61A15B3D-CAAD-4D87-8713-F2530A62BD46}"/>
          </ac:cxnSpMkLst>
        </pc:cxnChg>
        <pc:cxnChg chg="mod">
          <ac:chgData name="lee kangwook" userId="358766d1acadafad" providerId="LiveId" clId="{F10B5B5C-6DD8-48B9-855D-C4294E6F4215}" dt="2021-12-13T02:14:41.036" v="630" actId="1076"/>
          <ac:cxnSpMkLst>
            <pc:docMk/>
            <pc:sldMk cId="2854255070" sldId="471"/>
            <ac:cxnSpMk id="23" creationId="{373CF8DB-E6A9-4C0E-A86F-E56418DBE949}"/>
          </ac:cxnSpMkLst>
        </pc:cxnChg>
        <pc:cxnChg chg="mod">
          <ac:chgData name="lee kangwook" userId="358766d1acadafad" providerId="LiveId" clId="{F10B5B5C-6DD8-48B9-855D-C4294E6F4215}" dt="2021-12-13T02:14:41.036" v="630" actId="1076"/>
          <ac:cxnSpMkLst>
            <pc:docMk/>
            <pc:sldMk cId="2854255070" sldId="471"/>
            <ac:cxnSpMk id="25" creationId="{A5A14237-9778-450F-9992-70DE37D7D9D8}"/>
          </ac:cxnSpMkLst>
        </pc:cxnChg>
        <pc:cxnChg chg="mod">
          <ac:chgData name="lee kangwook" userId="358766d1acadafad" providerId="LiveId" clId="{F10B5B5C-6DD8-48B9-855D-C4294E6F4215}" dt="2021-12-13T02:14:41.036" v="630" actId="1076"/>
          <ac:cxnSpMkLst>
            <pc:docMk/>
            <pc:sldMk cId="2854255070" sldId="471"/>
            <ac:cxnSpMk id="29" creationId="{8A131138-6305-4E3C-872B-7D28E7D47B8D}"/>
          </ac:cxnSpMkLst>
        </pc:cxnChg>
        <pc:cxnChg chg="mod">
          <ac:chgData name="lee kangwook" userId="358766d1acadafad" providerId="LiveId" clId="{F10B5B5C-6DD8-48B9-855D-C4294E6F4215}" dt="2021-12-13T02:14:41.036" v="630" actId="1076"/>
          <ac:cxnSpMkLst>
            <pc:docMk/>
            <pc:sldMk cId="2854255070" sldId="471"/>
            <ac:cxnSpMk id="31" creationId="{8D643335-F4A2-46F3-9F28-6BAA0689E842}"/>
          </ac:cxnSpMkLst>
        </pc:cxnChg>
        <pc:cxnChg chg="mod">
          <ac:chgData name="lee kangwook" userId="358766d1acadafad" providerId="LiveId" clId="{F10B5B5C-6DD8-48B9-855D-C4294E6F4215}" dt="2021-12-13T02:14:41.036" v="630" actId="1076"/>
          <ac:cxnSpMkLst>
            <pc:docMk/>
            <pc:sldMk cId="2854255070" sldId="471"/>
            <ac:cxnSpMk id="33" creationId="{A2AD4857-D468-4C68-88E5-1AEBFCA984BE}"/>
          </ac:cxnSpMkLst>
        </pc:cxnChg>
        <pc:cxnChg chg="add mod">
          <ac:chgData name="lee kangwook" userId="358766d1acadafad" providerId="LiveId" clId="{F10B5B5C-6DD8-48B9-855D-C4294E6F4215}" dt="2021-12-13T02:15:39.551" v="682" actId="1036"/>
          <ac:cxnSpMkLst>
            <pc:docMk/>
            <pc:sldMk cId="2854255070" sldId="471"/>
            <ac:cxnSpMk id="35" creationId="{0728E607-982E-44A4-A68C-94CFF42625A9}"/>
          </ac:cxnSpMkLst>
        </pc:cxnChg>
        <pc:cxnChg chg="add mod">
          <ac:chgData name="lee kangwook" userId="358766d1acadafad" providerId="LiveId" clId="{F10B5B5C-6DD8-48B9-855D-C4294E6F4215}" dt="2021-12-13T02:15:39.551" v="682" actId="1036"/>
          <ac:cxnSpMkLst>
            <pc:docMk/>
            <pc:sldMk cId="2854255070" sldId="471"/>
            <ac:cxnSpMk id="36" creationId="{837F51B2-2480-46F7-A1AD-BD20CC565459}"/>
          </ac:cxnSpMkLst>
        </pc:cxnChg>
        <pc:cxnChg chg="mod">
          <ac:chgData name="lee kangwook" userId="358766d1acadafad" providerId="LiveId" clId="{F10B5B5C-6DD8-48B9-855D-C4294E6F4215}" dt="2021-12-13T02:14:41.036" v="630" actId="1076"/>
          <ac:cxnSpMkLst>
            <pc:docMk/>
            <pc:sldMk cId="2854255070" sldId="471"/>
            <ac:cxnSpMk id="39" creationId="{421318D8-57FF-463A-9BDD-B8DC06F89849}"/>
          </ac:cxnSpMkLst>
        </pc:cxnChg>
        <pc:cxnChg chg="add mod">
          <ac:chgData name="lee kangwook" userId="358766d1acadafad" providerId="LiveId" clId="{F10B5B5C-6DD8-48B9-855D-C4294E6F4215}" dt="2021-12-13T02:15:39.551" v="682" actId="1036"/>
          <ac:cxnSpMkLst>
            <pc:docMk/>
            <pc:sldMk cId="2854255070" sldId="471"/>
            <ac:cxnSpMk id="40" creationId="{73F3FF14-C36F-4B48-847F-8508345CFDA9}"/>
          </ac:cxnSpMkLst>
        </pc:cxnChg>
        <pc:cxnChg chg="mod">
          <ac:chgData name="lee kangwook" userId="358766d1acadafad" providerId="LiveId" clId="{F10B5B5C-6DD8-48B9-855D-C4294E6F4215}" dt="2021-12-13T02:14:41.036" v="630" actId="1076"/>
          <ac:cxnSpMkLst>
            <pc:docMk/>
            <pc:sldMk cId="2854255070" sldId="471"/>
            <ac:cxnSpMk id="41" creationId="{475B3E18-7F22-4EC9-AB4A-8E7AD43EE1AF}"/>
          </ac:cxnSpMkLst>
        </pc:cxnChg>
        <pc:cxnChg chg="add mod">
          <ac:chgData name="lee kangwook" userId="358766d1acadafad" providerId="LiveId" clId="{F10B5B5C-6DD8-48B9-855D-C4294E6F4215}" dt="2021-12-13T02:15:39.551" v="682" actId="1036"/>
          <ac:cxnSpMkLst>
            <pc:docMk/>
            <pc:sldMk cId="2854255070" sldId="471"/>
            <ac:cxnSpMk id="46" creationId="{C5C36FFF-5785-4F57-8209-AD4452D06E7B}"/>
          </ac:cxnSpMkLst>
        </pc:cxnChg>
        <pc:cxnChg chg="add mod">
          <ac:chgData name="lee kangwook" userId="358766d1acadafad" providerId="LiveId" clId="{F10B5B5C-6DD8-48B9-855D-C4294E6F4215}" dt="2021-12-13T02:15:39.551" v="682" actId="1036"/>
          <ac:cxnSpMkLst>
            <pc:docMk/>
            <pc:sldMk cId="2854255070" sldId="471"/>
            <ac:cxnSpMk id="49" creationId="{A56BCE16-36CE-4E71-858D-6C7FAB2B535F}"/>
          </ac:cxnSpMkLst>
        </pc:cxnChg>
        <pc:cxnChg chg="add mod">
          <ac:chgData name="lee kangwook" userId="358766d1acadafad" providerId="LiveId" clId="{F10B5B5C-6DD8-48B9-855D-C4294E6F4215}" dt="2021-12-13T02:15:39.551" v="682" actId="1036"/>
          <ac:cxnSpMkLst>
            <pc:docMk/>
            <pc:sldMk cId="2854255070" sldId="471"/>
            <ac:cxnSpMk id="51" creationId="{68DFAD76-C8BD-4277-AD15-0AB30A9A3F63}"/>
          </ac:cxnSpMkLst>
        </pc:cxnChg>
        <pc:cxnChg chg="add mod">
          <ac:chgData name="lee kangwook" userId="358766d1acadafad" providerId="LiveId" clId="{F10B5B5C-6DD8-48B9-855D-C4294E6F4215}" dt="2021-12-13T02:15:39.551" v="682" actId="1036"/>
          <ac:cxnSpMkLst>
            <pc:docMk/>
            <pc:sldMk cId="2854255070" sldId="471"/>
            <ac:cxnSpMk id="52" creationId="{5FABF077-E673-4E13-93C9-FCF28AB62F94}"/>
          </ac:cxnSpMkLst>
        </pc:cxnChg>
      </pc:sldChg>
      <pc:sldChg chg="addSp delSp modSp add mod">
        <pc:chgData name="lee kangwook" userId="358766d1acadafad" providerId="LiveId" clId="{F10B5B5C-6DD8-48B9-855D-C4294E6F4215}" dt="2021-12-13T02:53:03.544" v="1195"/>
        <pc:sldMkLst>
          <pc:docMk/>
          <pc:sldMk cId="1679493999" sldId="472"/>
        </pc:sldMkLst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2" creationId="{204F8B16-9804-4884-9EE5-41B45D4EB55A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13" creationId="{B5A01B4E-E7F6-4049-AA1B-5FE4892C731A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15" creationId="{BB914B9A-D36D-49F5-BEA1-D57AB54588D8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21" creationId="{AECBC448-6CF5-411D-ABCD-1D6A10E45648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27" creationId="{5E604108-A259-4A67-85D6-54630EF5669C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32" creationId="{FEE93ADC-71EB-47BC-B958-07EBADCCB53E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34" creationId="{B1CC9CA4-A15B-41CC-A91A-500311624CDC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37" creationId="{DDBDCFAC-927C-4EA5-AEAF-0CFBD1605F06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38" creationId="{35A3A7E4-4AAB-4EBF-9BB5-6C67BB1B5F3C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42" creationId="{BD35683A-BD79-4786-BDC2-A74637A99CB2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43" creationId="{23F8FD5B-3F95-49C2-8ED8-C81C3C3C6F67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44" creationId="{6E0F0355-33FD-4D1D-AB9A-8724EE8395F2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45" creationId="{E9AA085E-553C-4897-A81A-988706915BDC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47" creationId="{CFBFE7AA-3BD3-4B4C-932C-FBBC64EE30B9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48" creationId="{329B89F7-CD28-4C86-80B6-8381F5CED6CC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50" creationId="{06BD2E4E-A3BD-4625-AA6F-63E586788C19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53" creationId="{2E227B8B-C820-43DF-BC01-EF2008B9EB17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54" creationId="{CF336413-CB27-4186-80AD-B166CE60D442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55" creationId="{EFB93B7F-4C02-47CA-ADF1-3EA11E23F649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56" creationId="{43640A1D-D5B0-4ED5-AC69-C6D6A6F23AD5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57" creationId="{3C87390B-5070-43C1-AA03-D7CF2EAE4D50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58" creationId="{5FAAF25A-0A6A-4D51-BAAA-CEC27B31F8E2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59" creationId="{A5BE7FE3-DE33-4EF4-8187-AFA55A56E902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60" creationId="{FF654DFE-313C-443C-9112-DF90D2AC284C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61" creationId="{6CDC0BAA-F57A-41C2-B2E2-6DA80B3B604E}"/>
          </ac:spMkLst>
        </pc:spChg>
        <pc:spChg chg="del">
          <ac:chgData name="lee kangwook" userId="358766d1acadafad" providerId="LiveId" clId="{F10B5B5C-6DD8-48B9-855D-C4294E6F4215}" dt="2021-12-13T02:21:41.005" v="827" actId="478"/>
          <ac:spMkLst>
            <pc:docMk/>
            <pc:sldMk cId="1679493999" sldId="472"/>
            <ac:spMk id="62" creationId="{9D5F79C3-221B-4167-9C02-F98810AE167D}"/>
          </ac:spMkLst>
        </pc:spChg>
        <pc:spChg chg="add mod">
          <ac:chgData name="lee kangwook" userId="358766d1acadafad" providerId="LiveId" clId="{F10B5B5C-6DD8-48B9-855D-C4294E6F4215}" dt="2021-12-13T02:45:38.021" v="1038" actId="1036"/>
          <ac:spMkLst>
            <pc:docMk/>
            <pc:sldMk cId="1679493999" sldId="472"/>
            <ac:spMk id="63" creationId="{B4FEF080-4C2F-4359-A5D4-C2655E3AE00C}"/>
          </ac:spMkLst>
        </pc:spChg>
        <pc:spChg chg="add mod">
          <ac:chgData name="lee kangwook" userId="358766d1acadafad" providerId="LiveId" clId="{F10B5B5C-6DD8-48B9-855D-C4294E6F4215}" dt="2021-12-13T02:45:38.021" v="1038" actId="1036"/>
          <ac:spMkLst>
            <pc:docMk/>
            <pc:sldMk cId="1679493999" sldId="472"/>
            <ac:spMk id="69" creationId="{77857D41-5850-41ED-B4B8-2B8FC98100E5}"/>
          </ac:spMkLst>
        </pc:spChg>
        <pc:spChg chg="add mod">
          <ac:chgData name="lee kangwook" userId="358766d1acadafad" providerId="LiveId" clId="{F10B5B5C-6DD8-48B9-855D-C4294E6F4215}" dt="2021-12-13T02:45:38.021" v="1038" actId="1036"/>
          <ac:spMkLst>
            <pc:docMk/>
            <pc:sldMk cId="1679493999" sldId="472"/>
            <ac:spMk id="70" creationId="{0D37E8FD-35F8-4BFF-9BD4-BF7D88211E00}"/>
          </ac:spMkLst>
        </pc:spChg>
        <pc:spChg chg="add mod">
          <ac:chgData name="lee kangwook" userId="358766d1acadafad" providerId="LiveId" clId="{F10B5B5C-6DD8-48B9-855D-C4294E6F4215}" dt="2021-12-13T02:45:38.021" v="1038" actId="1036"/>
          <ac:spMkLst>
            <pc:docMk/>
            <pc:sldMk cId="1679493999" sldId="472"/>
            <ac:spMk id="71" creationId="{E2D9539B-0F73-479B-9999-79EBC038D0CB}"/>
          </ac:spMkLst>
        </pc:spChg>
        <pc:spChg chg="add mod">
          <ac:chgData name="lee kangwook" userId="358766d1acadafad" providerId="LiveId" clId="{F10B5B5C-6DD8-48B9-855D-C4294E6F4215}" dt="2021-12-13T02:45:38.021" v="1038" actId="1036"/>
          <ac:spMkLst>
            <pc:docMk/>
            <pc:sldMk cId="1679493999" sldId="472"/>
            <ac:spMk id="72" creationId="{C1B92AC9-7639-47FC-9828-0E9B66DCA51B}"/>
          </ac:spMkLst>
        </pc:spChg>
        <pc:spChg chg="add del mod">
          <ac:chgData name="lee kangwook" userId="358766d1acadafad" providerId="LiveId" clId="{F10B5B5C-6DD8-48B9-855D-C4294E6F4215}" dt="2021-12-13T02:34:31.031" v="892" actId="478"/>
          <ac:spMkLst>
            <pc:docMk/>
            <pc:sldMk cId="1679493999" sldId="472"/>
            <ac:spMk id="73" creationId="{3077ABC8-3E1B-4439-9788-CBC18627FC2C}"/>
          </ac:spMkLst>
        </pc:spChg>
        <pc:spChg chg="add del mod">
          <ac:chgData name="lee kangwook" userId="358766d1acadafad" providerId="LiveId" clId="{F10B5B5C-6DD8-48B9-855D-C4294E6F4215}" dt="2021-12-13T02:34:25.675" v="891" actId="478"/>
          <ac:spMkLst>
            <pc:docMk/>
            <pc:sldMk cId="1679493999" sldId="472"/>
            <ac:spMk id="74" creationId="{E6C511F0-48CD-431F-B897-AFA7287256DD}"/>
          </ac:spMkLst>
        </pc:spChg>
        <pc:spChg chg="add mod">
          <ac:chgData name="lee kangwook" userId="358766d1acadafad" providerId="LiveId" clId="{F10B5B5C-6DD8-48B9-855D-C4294E6F4215}" dt="2021-12-13T02:45:38.021" v="1038" actId="1036"/>
          <ac:spMkLst>
            <pc:docMk/>
            <pc:sldMk cId="1679493999" sldId="472"/>
            <ac:spMk id="75" creationId="{EDC8EF48-0A39-49AD-96A4-985A4814B297}"/>
          </ac:spMkLst>
        </pc:spChg>
        <pc:spChg chg="add del mod">
          <ac:chgData name="lee kangwook" userId="358766d1acadafad" providerId="LiveId" clId="{F10B5B5C-6DD8-48B9-855D-C4294E6F4215}" dt="2021-12-13T02:44:58.084" v="1028" actId="478"/>
          <ac:spMkLst>
            <pc:docMk/>
            <pc:sldMk cId="1679493999" sldId="472"/>
            <ac:spMk id="79" creationId="{05614383-9C6F-4C4E-900D-A74A8691FBBC}"/>
          </ac:spMkLst>
        </pc:spChg>
        <pc:spChg chg="add mod">
          <ac:chgData name="lee kangwook" userId="358766d1acadafad" providerId="LiveId" clId="{F10B5B5C-6DD8-48B9-855D-C4294E6F4215}" dt="2021-12-13T02:45:38.021" v="1038" actId="1036"/>
          <ac:spMkLst>
            <pc:docMk/>
            <pc:sldMk cId="1679493999" sldId="472"/>
            <ac:spMk id="80" creationId="{830812BF-6FD4-427D-9899-16E320E22B6C}"/>
          </ac:spMkLst>
        </pc:spChg>
        <pc:spChg chg="add mod">
          <ac:chgData name="lee kangwook" userId="358766d1acadafad" providerId="LiveId" clId="{F10B5B5C-6DD8-48B9-855D-C4294E6F4215}" dt="2021-12-13T02:45:38.021" v="1038" actId="1036"/>
          <ac:spMkLst>
            <pc:docMk/>
            <pc:sldMk cId="1679493999" sldId="472"/>
            <ac:spMk id="81" creationId="{221A43CC-6C07-4FE9-9458-2C468A325BE4}"/>
          </ac:spMkLst>
        </pc:spChg>
        <pc:spChg chg="add mod">
          <ac:chgData name="lee kangwook" userId="358766d1acadafad" providerId="LiveId" clId="{F10B5B5C-6DD8-48B9-855D-C4294E6F4215}" dt="2021-12-13T02:45:38.021" v="1038" actId="1036"/>
          <ac:spMkLst>
            <pc:docMk/>
            <pc:sldMk cId="1679493999" sldId="472"/>
            <ac:spMk id="82" creationId="{D9DB98F5-FDDC-4FF1-B3BA-C9A6D22B0C0D}"/>
          </ac:spMkLst>
        </pc:spChg>
        <pc:spChg chg="add mod">
          <ac:chgData name="lee kangwook" userId="358766d1acadafad" providerId="LiveId" clId="{F10B5B5C-6DD8-48B9-855D-C4294E6F4215}" dt="2021-12-13T02:45:38.021" v="1038" actId="1036"/>
          <ac:spMkLst>
            <pc:docMk/>
            <pc:sldMk cId="1679493999" sldId="472"/>
            <ac:spMk id="83" creationId="{B5FB715E-87E7-4F15-8A7A-828C69E28508}"/>
          </ac:spMkLst>
        </pc:spChg>
        <pc:spChg chg="add mod">
          <ac:chgData name="lee kangwook" userId="358766d1acadafad" providerId="LiveId" clId="{F10B5B5C-6DD8-48B9-855D-C4294E6F4215}" dt="2021-12-13T02:53:03.544" v="1195"/>
          <ac:spMkLst>
            <pc:docMk/>
            <pc:sldMk cId="1679493999" sldId="472"/>
            <ac:spMk id="84" creationId="{955E28E4-8B1E-4CC5-AE8B-9BFDF78B2565}"/>
          </ac:spMkLst>
        </pc:spChg>
        <pc:spChg chg="mod">
          <ac:chgData name="lee kangwook" userId="358766d1acadafad" providerId="LiveId" clId="{F10B5B5C-6DD8-48B9-855D-C4294E6F4215}" dt="2021-12-13T02:29:00.065" v="885" actId="20577"/>
          <ac:spMkLst>
            <pc:docMk/>
            <pc:sldMk cId="1679493999" sldId="472"/>
            <ac:spMk id="67588" creationId="{FEA38F4E-CB2F-4A4D-AFA2-F72EA02067D7}"/>
          </ac:spMkLst>
        </pc:spChg>
        <pc:cxnChg chg="del">
          <ac:chgData name="lee kangwook" userId="358766d1acadafad" providerId="LiveId" clId="{F10B5B5C-6DD8-48B9-855D-C4294E6F4215}" dt="2021-12-13T02:21:41.005" v="827" actId="478"/>
          <ac:cxnSpMkLst>
            <pc:docMk/>
            <pc:sldMk cId="1679493999" sldId="472"/>
            <ac:cxnSpMk id="23" creationId="{373CF8DB-E6A9-4C0E-A86F-E56418DBE949}"/>
          </ac:cxnSpMkLst>
        </pc:cxnChg>
        <pc:cxnChg chg="del">
          <ac:chgData name="lee kangwook" userId="358766d1acadafad" providerId="LiveId" clId="{F10B5B5C-6DD8-48B9-855D-C4294E6F4215}" dt="2021-12-13T02:21:41.005" v="827" actId="478"/>
          <ac:cxnSpMkLst>
            <pc:docMk/>
            <pc:sldMk cId="1679493999" sldId="472"/>
            <ac:cxnSpMk id="25" creationId="{A5A14237-9778-450F-9992-70DE37D7D9D8}"/>
          </ac:cxnSpMkLst>
        </pc:cxnChg>
        <pc:cxnChg chg="del">
          <ac:chgData name="lee kangwook" userId="358766d1acadafad" providerId="LiveId" clId="{F10B5B5C-6DD8-48B9-855D-C4294E6F4215}" dt="2021-12-13T02:21:41.005" v="827" actId="478"/>
          <ac:cxnSpMkLst>
            <pc:docMk/>
            <pc:sldMk cId="1679493999" sldId="472"/>
            <ac:cxnSpMk id="29" creationId="{8A131138-6305-4E3C-872B-7D28E7D47B8D}"/>
          </ac:cxnSpMkLst>
        </pc:cxnChg>
        <pc:cxnChg chg="del">
          <ac:chgData name="lee kangwook" userId="358766d1acadafad" providerId="LiveId" clId="{F10B5B5C-6DD8-48B9-855D-C4294E6F4215}" dt="2021-12-13T02:21:41.005" v="827" actId="478"/>
          <ac:cxnSpMkLst>
            <pc:docMk/>
            <pc:sldMk cId="1679493999" sldId="472"/>
            <ac:cxnSpMk id="31" creationId="{8D643335-F4A2-46F3-9F28-6BAA0689E842}"/>
          </ac:cxnSpMkLst>
        </pc:cxnChg>
        <pc:cxnChg chg="del">
          <ac:chgData name="lee kangwook" userId="358766d1acadafad" providerId="LiveId" clId="{F10B5B5C-6DD8-48B9-855D-C4294E6F4215}" dt="2021-12-13T02:21:41.005" v="827" actId="478"/>
          <ac:cxnSpMkLst>
            <pc:docMk/>
            <pc:sldMk cId="1679493999" sldId="472"/>
            <ac:cxnSpMk id="33" creationId="{A2AD4857-D468-4C68-88E5-1AEBFCA984BE}"/>
          </ac:cxnSpMkLst>
        </pc:cxnChg>
        <pc:cxnChg chg="del">
          <ac:chgData name="lee kangwook" userId="358766d1acadafad" providerId="LiveId" clId="{F10B5B5C-6DD8-48B9-855D-C4294E6F4215}" dt="2021-12-13T02:21:41.005" v="827" actId="478"/>
          <ac:cxnSpMkLst>
            <pc:docMk/>
            <pc:sldMk cId="1679493999" sldId="472"/>
            <ac:cxnSpMk id="35" creationId="{0728E607-982E-44A4-A68C-94CFF42625A9}"/>
          </ac:cxnSpMkLst>
        </pc:cxnChg>
        <pc:cxnChg chg="del">
          <ac:chgData name="lee kangwook" userId="358766d1acadafad" providerId="LiveId" clId="{F10B5B5C-6DD8-48B9-855D-C4294E6F4215}" dt="2021-12-13T02:21:41.005" v="827" actId="478"/>
          <ac:cxnSpMkLst>
            <pc:docMk/>
            <pc:sldMk cId="1679493999" sldId="472"/>
            <ac:cxnSpMk id="36" creationId="{837F51B2-2480-46F7-A1AD-BD20CC565459}"/>
          </ac:cxnSpMkLst>
        </pc:cxnChg>
        <pc:cxnChg chg="del">
          <ac:chgData name="lee kangwook" userId="358766d1acadafad" providerId="LiveId" clId="{F10B5B5C-6DD8-48B9-855D-C4294E6F4215}" dt="2021-12-13T02:21:41.005" v="827" actId="478"/>
          <ac:cxnSpMkLst>
            <pc:docMk/>
            <pc:sldMk cId="1679493999" sldId="472"/>
            <ac:cxnSpMk id="39" creationId="{421318D8-57FF-463A-9BDD-B8DC06F89849}"/>
          </ac:cxnSpMkLst>
        </pc:cxnChg>
        <pc:cxnChg chg="del">
          <ac:chgData name="lee kangwook" userId="358766d1acadafad" providerId="LiveId" clId="{F10B5B5C-6DD8-48B9-855D-C4294E6F4215}" dt="2021-12-13T02:21:41.005" v="827" actId="478"/>
          <ac:cxnSpMkLst>
            <pc:docMk/>
            <pc:sldMk cId="1679493999" sldId="472"/>
            <ac:cxnSpMk id="40" creationId="{73F3FF14-C36F-4B48-847F-8508345CFDA9}"/>
          </ac:cxnSpMkLst>
        </pc:cxnChg>
        <pc:cxnChg chg="del">
          <ac:chgData name="lee kangwook" userId="358766d1acadafad" providerId="LiveId" clId="{F10B5B5C-6DD8-48B9-855D-C4294E6F4215}" dt="2021-12-13T02:21:41.005" v="827" actId="478"/>
          <ac:cxnSpMkLst>
            <pc:docMk/>
            <pc:sldMk cId="1679493999" sldId="472"/>
            <ac:cxnSpMk id="41" creationId="{475B3E18-7F22-4EC9-AB4A-8E7AD43EE1AF}"/>
          </ac:cxnSpMkLst>
        </pc:cxnChg>
        <pc:cxnChg chg="del">
          <ac:chgData name="lee kangwook" userId="358766d1acadafad" providerId="LiveId" clId="{F10B5B5C-6DD8-48B9-855D-C4294E6F4215}" dt="2021-12-13T02:21:41.005" v="827" actId="478"/>
          <ac:cxnSpMkLst>
            <pc:docMk/>
            <pc:sldMk cId="1679493999" sldId="472"/>
            <ac:cxnSpMk id="46" creationId="{C5C36FFF-5785-4F57-8209-AD4452D06E7B}"/>
          </ac:cxnSpMkLst>
        </pc:cxnChg>
        <pc:cxnChg chg="del">
          <ac:chgData name="lee kangwook" userId="358766d1acadafad" providerId="LiveId" clId="{F10B5B5C-6DD8-48B9-855D-C4294E6F4215}" dt="2021-12-13T02:21:41.005" v="827" actId="478"/>
          <ac:cxnSpMkLst>
            <pc:docMk/>
            <pc:sldMk cId="1679493999" sldId="472"/>
            <ac:cxnSpMk id="49" creationId="{A56BCE16-36CE-4E71-858D-6C7FAB2B535F}"/>
          </ac:cxnSpMkLst>
        </pc:cxnChg>
        <pc:cxnChg chg="del">
          <ac:chgData name="lee kangwook" userId="358766d1acadafad" providerId="LiveId" clId="{F10B5B5C-6DD8-48B9-855D-C4294E6F4215}" dt="2021-12-13T02:21:41.005" v="827" actId="478"/>
          <ac:cxnSpMkLst>
            <pc:docMk/>
            <pc:sldMk cId="1679493999" sldId="472"/>
            <ac:cxnSpMk id="51" creationId="{68DFAD76-C8BD-4277-AD15-0AB30A9A3F63}"/>
          </ac:cxnSpMkLst>
        </pc:cxnChg>
        <pc:cxnChg chg="del">
          <ac:chgData name="lee kangwook" userId="358766d1acadafad" providerId="LiveId" clId="{F10B5B5C-6DD8-48B9-855D-C4294E6F4215}" dt="2021-12-13T02:21:41.005" v="827" actId="478"/>
          <ac:cxnSpMkLst>
            <pc:docMk/>
            <pc:sldMk cId="1679493999" sldId="472"/>
            <ac:cxnSpMk id="52" creationId="{5FABF077-E673-4E13-93C9-FCF28AB62F94}"/>
          </ac:cxnSpMkLst>
        </pc:cxnChg>
        <pc:cxnChg chg="add mod">
          <ac:chgData name="lee kangwook" userId="358766d1acadafad" providerId="LiveId" clId="{F10B5B5C-6DD8-48B9-855D-C4294E6F4215}" dt="2021-12-13T02:45:38.021" v="1038" actId="1036"/>
          <ac:cxnSpMkLst>
            <pc:docMk/>
            <pc:sldMk cId="1679493999" sldId="472"/>
            <ac:cxnSpMk id="64" creationId="{8016B320-BA9B-477B-B27B-2B623421D98F}"/>
          </ac:cxnSpMkLst>
        </pc:cxnChg>
        <pc:cxnChg chg="add mod">
          <ac:chgData name="lee kangwook" userId="358766d1acadafad" providerId="LiveId" clId="{F10B5B5C-6DD8-48B9-855D-C4294E6F4215}" dt="2021-12-13T02:45:38.021" v="1038" actId="1036"/>
          <ac:cxnSpMkLst>
            <pc:docMk/>
            <pc:sldMk cId="1679493999" sldId="472"/>
            <ac:cxnSpMk id="65" creationId="{01B1C27B-EAD2-4F31-98E0-8BAF41EF7A33}"/>
          </ac:cxnSpMkLst>
        </pc:cxnChg>
        <pc:cxnChg chg="add mod">
          <ac:chgData name="lee kangwook" userId="358766d1acadafad" providerId="LiveId" clId="{F10B5B5C-6DD8-48B9-855D-C4294E6F4215}" dt="2021-12-13T02:45:38.021" v="1038" actId="1036"/>
          <ac:cxnSpMkLst>
            <pc:docMk/>
            <pc:sldMk cId="1679493999" sldId="472"/>
            <ac:cxnSpMk id="66" creationId="{ABFADAE6-7CCB-44F7-8FC8-AEAAEB8EEAB1}"/>
          </ac:cxnSpMkLst>
        </pc:cxnChg>
        <pc:cxnChg chg="add del mod">
          <ac:chgData name="lee kangwook" userId="358766d1acadafad" providerId="LiveId" clId="{F10B5B5C-6DD8-48B9-855D-C4294E6F4215}" dt="2021-12-13T02:34:31.031" v="892" actId="478"/>
          <ac:cxnSpMkLst>
            <pc:docMk/>
            <pc:sldMk cId="1679493999" sldId="472"/>
            <ac:cxnSpMk id="67" creationId="{344F7EA2-111C-4FB3-A60A-B446DDB48A2A}"/>
          </ac:cxnSpMkLst>
        </pc:cxnChg>
        <pc:cxnChg chg="add del mod">
          <ac:chgData name="lee kangwook" userId="358766d1acadafad" providerId="LiveId" clId="{F10B5B5C-6DD8-48B9-855D-C4294E6F4215}" dt="2021-12-13T02:34:25.675" v="891" actId="478"/>
          <ac:cxnSpMkLst>
            <pc:docMk/>
            <pc:sldMk cId="1679493999" sldId="472"/>
            <ac:cxnSpMk id="68" creationId="{9C135C81-C64D-4688-9458-550104C39A5E}"/>
          </ac:cxnSpMkLst>
        </pc:cxnChg>
        <pc:cxnChg chg="add mod">
          <ac:chgData name="lee kangwook" userId="358766d1acadafad" providerId="LiveId" clId="{F10B5B5C-6DD8-48B9-855D-C4294E6F4215}" dt="2021-12-13T02:45:38.021" v="1038" actId="1036"/>
          <ac:cxnSpMkLst>
            <pc:docMk/>
            <pc:sldMk cId="1679493999" sldId="472"/>
            <ac:cxnSpMk id="76" creationId="{6D867701-FDBF-477F-9850-1873C41BC5AC}"/>
          </ac:cxnSpMkLst>
        </pc:cxnChg>
        <pc:cxnChg chg="add mod">
          <ac:chgData name="lee kangwook" userId="358766d1acadafad" providerId="LiveId" clId="{F10B5B5C-6DD8-48B9-855D-C4294E6F4215}" dt="2021-12-13T02:45:38.021" v="1038" actId="1036"/>
          <ac:cxnSpMkLst>
            <pc:docMk/>
            <pc:sldMk cId="1679493999" sldId="472"/>
            <ac:cxnSpMk id="77" creationId="{547B60A3-BDED-4375-AF49-38C29F59DA9C}"/>
          </ac:cxnSpMkLst>
        </pc:cxnChg>
        <pc:cxnChg chg="add mod">
          <ac:chgData name="lee kangwook" userId="358766d1acadafad" providerId="LiveId" clId="{F10B5B5C-6DD8-48B9-855D-C4294E6F4215}" dt="2021-12-13T02:45:38.021" v="1038" actId="1036"/>
          <ac:cxnSpMkLst>
            <pc:docMk/>
            <pc:sldMk cId="1679493999" sldId="472"/>
            <ac:cxnSpMk id="78" creationId="{466B660F-392E-4CA2-9DED-C54369DFD8B2}"/>
          </ac:cxnSpMkLst>
        </pc:cxnChg>
      </pc:sldChg>
      <pc:sldChg chg="addSp modSp add mod">
        <pc:chgData name="lee kangwook" userId="358766d1acadafad" providerId="LiveId" clId="{F10B5B5C-6DD8-48B9-855D-C4294E6F4215}" dt="2021-12-13T03:02:43.309" v="1323" actId="20577"/>
        <pc:sldMkLst>
          <pc:docMk/>
          <pc:sldMk cId="2503402136" sldId="473"/>
        </pc:sldMkLst>
        <pc:spChg chg="add mod">
          <ac:chgData name="lee kangwook" userId="358766d1acadafad" providerId="LiveId" clId="{F10B5B5C-6DD8-48B9-855D-C4294E6F4215}" dt="2021-12-13T02:57:08.034" v="1312" actId="20577"/>
          <ac:spMkLst>
            <pc:docMk/>
            <pc:sldMk cId="2503402136" sldId="473"/>
            <ac:spMk id="5" creationId="{D98306F1-F4E8-489D-9BA3-1C447D7645C1}"/>
          </ac:spMkLst>
        </pc:spChg>
        <pc:spChg chg="add mod">
          <ac:chgData name="lee kangwook" userId="358766d1acadafad" providerId="LiveId" clId="{F10B5B5C-6DD8-48B9-855D-C4294E6F4215}" dt="2021-12-13T03:00:38.133" v="1313"/>
          <ac:spMkLst>
            <pc:docMk/>
            <pc:sldMk cId="2503402136" sldId="473"/>
            <ac:spMk id="6" creationId="{D26CFC6F-4686-4A28-867C-D7068DE8AB55}"/>
          </ac:spMkLst>
        </pc:spChg>
        <pc:spChg chg="add mod">
          <ac:chgData name="lee kangwook" userId="358766d1acadafad" providerId="LiveId" clId="{F10B5B5C-6DD8-48B9-855D-C4294E6F4215}" dt="2021-12-13T03:00:38.133" v="1313"/>
          <ac:spMkLst>
            <pc:docMk/>
            <pc:sldMk cId="2503402136" sldId="473"/>
            <ac:spMk id="10" creationId="{6C35E158-C818-4822-A072-3A7AF91DF12D}"/>
          </ac:spMkLst>
        </pc:spChg>
        <pc:spChg chg="add mod">
          <ac:chgData name="lee kangwook" userId="358766d1acadafad" providerId="LiveId" clId="{F10B5B5C-6DD8-48B9-855D-C4294E6F4215}" dt="2021-12-13T03:00:38.133" v="1313"/>
          <ac:spMkLst>
            <pc:docMk/>
            <pc:sldMk cId="2503402136" sldId="473"/>
            <ac:spMk id="11" creationId="{C97BBA7E-3283-4114-9149-D2EC28E8631D}"/>
          </ac:spMkLst>
        </pc:spChg>
        <pc:spChg chg="add mod">
          <ac:chgData name="lee kangwook" userId="358766d1acadafad" providerId="LiveId" clId="{F10B5B5C-6DD8-48B9-855D-C4294E6F4215}" dt="2021-12-13T03:01:27.598" v="1319" actId="20577"/>
          <ac:spMkLst>
            <pc:docMk/>
            <pc:sldMk cId="2503402136" sldId="473"/>
            <ac:spMk id="12" creationId="{FFF0A096-8F1A-4CD0-9CA3-923F8DB9C6B1}"/>
          </ac:spMkLst>
        </pc:spChg>
        <pc:spChg chg="add mod">
          <ac:chgData name="lee kangwook" userId="358766d1acadafad" providerId="LiveId" clId="{F10B5B5C-6DD8-48B9-855D-C4294E6F4215}" dt="2021-12-13T03:00:38.133" v="1313"/>
          <ac:spMkLst>
            <pc:docMk/>
            <pc:sldMk cId="2503402136" sldId="473"/>
            <ac:spMk id="13" creationId="{C3AF1E6D-37A0-4E36-BC9B-F0620B27E2DD}"/>
          </ac:spMkLst>
        </pc:spChg>
        <pc:spChg chg="add mod">
          <ac:chgData name="lee kangwook" userId="358766d1acadafad" providerId="LiveId" clId="{F10B5B5C-6DD8-48B9-855D-C4294E6F4215}" dt="2021-12-13T03:00:38.133" v="1313"/>
          <ac:spMkLst>
            <pc:docMk/>
            <pc:sldMk cId="2503402136" sldId="473"/>
            <ac:spMk id="14" creationId="{BAFBBF57-C851-4819-9F58-1280A1DBD832}"/>
          </ac:spMkLst>
        </pc:spChg>
        <pc:spChg chg="add mod">
          <ac:chgData name="lee kangwook" userId="358766d1acadafad" providerId="LiveId" clId="{F10B5B5C-6DD8-48B9-855D-C4294E6F4215}" dt="2021-12-13T03:02:43.309" v="1323" actId="20577"/>
          <ac:spMkLst>
            <pc:docMk/>
            <pc:sldMk cId="2503402136" sldId="473"/>
            <ac:spMk id="18" creationId="{D9BF3499-5C48-4645-BE71-A0B3BD35D44E}"/>
          </ac:spMkLst>
        </pc:spChg>
        <pc:spChg chg="add mod">
          <ac:chgData name="lee kangwook" userId="358766d1acadafad" providerId="LiveId" clId="{F10B5B5C-6DD8-48B9-855D-C4294E6F4215}" dt="2021-12-13T03:00:38.133" v="1313"/>
          <ac:spMkLst>
            <pc:docMk/>
            <pc:sldMk cId="2503402136" sldId="473"/>
            <ac:spMk id="19" creationId="{E174A365-23A1-4FAC-83CD-B212D5A284DB}"/>
          </ac:spMkLst>
        </pc:spChg>
        <pc:spChg chg="add mod">
          <ac:chgData name="lee kangwook" userId="358766d1acadafad" providerId="LiveId" clId="{F10B5B5C-6DD8-48B9-855D-C4294E6F4215}" dt="2021-12-13T03:00:38.133" v="1313"/>
          <ac:spMkLst>
            <pc:docMk/>
            <pc:sldMk cId="2503402136" sldId="473"/>
            <ac:spMk id="20" creationId="{7046E31F-02E6-407E-9579-3B9581826BFC}"/>
          </ac:spMkLst>
        </pc:spChg>
        <pc:spChg chg="add mod">
          <ac:chgData name="lee kangwook" userId="358766d1acadafad" providerId="LiveId" clId="{F10B5B5C-6DD8-48B9-855D-C4294E6F4215}" dt="2021-12-13T03:02:35.301" v="1321" actId="20577"/>
          <ac:spMkLst>
            <pc:docMk/>
            <pc:sldMk cId="2503402136" sldId="473"/>
            <ac:spMk id="21" creationId="{FC804D7F-0000-4DD2-8478-ADF5B59438BB}"/>
          </ac:spMkLst>
        </pc:spChg>
        <pc:spChg chg="mod">
          <ac:chgData name="lee kangwook" userId="358766d1acadafad" providerId="LiveId" clId="{F10B5B5C-6DD8-48B9-855D-C4294E6F4215}" dt="2021-12-13T02:29:04.864" v="886" actId="20577"/>
          <ac:spMkLst>
            <pc:docMk/>
            <pc:sldMk cId="2503402136" sldId="473"/>
            <ac:spMk id="67588" creationId="{FEA38F4E-CB2F-4A4D-AFA2-F72EA02067D7}"/>
          </ac:spMkLst>
        </pc:spChg>
        <pc:cxnChg chg="add mod">
          <ac:chgData name="lee kangwook" userId="358766d1acadafad" providerId="LiveId" clId="{F10B5B5C-6DD8-48B9-855D-C4294E6F4215}" dt="2021-12-13T03:00:38.133" v="1313"/>
          <ac:cxnSpMkLst>
            <pc:docMk/>
            <pc:sldMk cId="2503402136" sldId="473"/>
            <ac:cxnSpMk id="7" creationId="{8574C89B-519E-46A1-9C1A-BF11731B10D9}"/>
          </ac:cxnSpMkLst>
        </pc:cxnChg>
        <pc:cxnChg chg="add mod">
          <ac:chgData name="lee kangwook" userId="358766d1acadafad" providerId="LiveId" clId="{F10B5B5C-6DD8-48B9-855D-C4294E6F4215}" dt="2021-12-13T03:00:38.133" v="1313"/>
          <ac:cxnSpMkLst>
            <pc:docMk/>
            <pc:sldMk cId="2503402136" sldId="473"/>
            <ac:cxnSpMk id="8" creationId="{970BA61C-8BCE-4640-A7CF-7941580568DB}"/>
          </ac:cxnSpMkLst>
        </pc:cxnChg>
        <pc:cxnChg chg="add mod">
          <ac:chgData name="lee kangwook" userId="358766d1acadafad" providerId="LiveId" clId="{F10B5B5C-6DD8-48B9-855D-C4294E6F4215}" dt="2021-12-13T03:00:38.133" v="1313"/>
          <ac:cxnSpMkLst>
            <pc:docMk/>
            <pc:sldMk cId="2503402136" sldId="473"/>
            <ac:cxnSpMk id="9" creationId="{D2CC826F-F3EB-42B2-B693-7AA783126C4A}"/>
          </ac:cxnSpMkLst>
        </pc:cxnChg>
        <pc:cxnChg chg="add mod">
          <ac:chgData name="lee kangwook" userId="358766d1acadafad" providerId="LiveId" clId="{F10B5B5C-6DD8-48B9-855D-C4294E6F4215}" dt="2021-12-13T03:00:38.133" v="1313"/>
          <ac:cxnSpMkLst>
            <pc:docMk/>
            <pc:sldMk cId="2503402136" sldId="473"/>
            <ac:cxnSpMk id="15" creationId="{F28D0330-8E4C-4F31-9584-28ADFF9EA175}"/>
          </ac:cxnSpMkLst>
        </pc:cxnChg>
        <pc:cxnChg chg="add mod">
          <ac:chgData name="lee kangwook" userId="358766d1acadafad" providerId="LiveId" clId="{F10B5B5C-6DD8-48B9-855D-C4294E6F4215}" dt="2021-12-13T03:00:38.133" v="1313"/>
          <ac:cxnSpMkLst>
            <pc:docMk/>
            <pc:sldMk cId="2503402136" sldId="473"/>
            <ac:cxnSpMk id="16" creationId="{787CD268-ED62-44C4-8EBF-39011F2BAD06}"/>
          </ac:cxnSpMkLst>
        </pc:cxnChg>
        <pc:cxnChg chg="add mod">
          <ac:chgData name="lee kangwook" userId="358766d1acadafad" providerId="LiveId" clId="{F10B5B5C-6DD8-48B9-855D-C4294E6F4215}" dt="2021-12-13T03:00:38.133" v="1313"/>
          <ac:cxnSpMkLst>
            <pc:docMk/>
            <pc:sldMk cId="2503402136" sldId="473"/>
            <ac:cxnSpMk id="17" creationId="{E39F32CA-01F7-47F0-A10A-53B79D3191A0}"/>
          </ac:cxnSpMkLst>
        </pc:cxnChg>
      </pc:sldChg>
      <pc:sldChg chg="addSp delSp modSp add mod">
        <pc:chgData name="lee kangwook" userId="358766d1acadafad" providerId="LiveId" clId="{F10B5B5C-6DD8-48B9-855D-C4294E6F4215}" dt="2021-12-18T03:29:22.297" v="5567" actId="692"/>
        <pc:sldMkLst>
          <pc:docMk/>
          <pc:sldMk cId="3949713601" sldId="474"/>
        </pc:sldMkLst>
        <pc:spChg chg="add del mod">
          <ac:chgData name="lee kangwook" userId="358766d1acadafad" providerId="LiveId" clId="{F10B5B5C-6DD8-48B9-855D-C4294E6F4215}" dt="2021-12-13T06:33:27.818" v="2180"/>
          <ac:spMkLst>
            <pc:docMk/>
            <pc:sldMk cId="3949713601" sldId="474"/>
            <ac:spMk id="2" creationId="{053BFCE2-C7C5-49F5-B5AC-7E83047B6E6D}"/>
          </ac:spMkLst>
        </pc:spChg>
        <pc:spChg chg="add mod">
          <ac:chgData name="lee kangwook" userId="358766d1acadafad" providerId="LiveId" clId="{F10B5B5C-6DD8-48B9-855D-C4294E6F4215}" dt="2021-12-18T03:10:09.799" v="5430" actId="1076"/>
          <ac:spMkLst>
            <pc:docMk/>
            <pc:sldMk cId="3949713601" sldId="474"/>
            <ac:spMk id="3" creationId="{41765ECE-98AB-4FDD-BE75-4AB48A6AEB0E}"/>
          </ac:spMkLst>
        </pc:spChg>
        <pc:spChg chg="add mod">
          <ac:chgData name="lee kangwook" userId="358766d1acadafad" providerId="LiveId" clId="{F10B5B5C-6DD8-48B9-855D-C4294E6F4215}" dt="2021-12-18T03:10:09.799" v="5430" actId="1076"/>
          <ac:spMkLst>
            <pc:docMk/>
            <pc:sldMk cId="3949713601" sldId="474"/>
            <ac:spMk id="4" creationId="{EAF8870C-57AE-4759-90E4-61559266D671}"/>
          </ac:spMkLst>
        </pc:spChg>
        <pc:spChg chg="add mod">
          <ac:chgData name="lee kangwook" userId="358766d1acadafad" providerId="LiveId" clId="{F10B5B5C-6DD8-48B9-855D-C4294E6F4215}" dt="2021-12-18T03:10:09.799" v="5430" actId="1076"/>
          <ac:spMkLst>
            <pc:docMk/>
            <pc:sldMk cId="3949713601" sldId="474"/>
            <ac:spMk id="5" creationId="{BC284280-FF86-4B08-80D1-A655265CCB6D}"/>
          </ac:spMkLst>
        </pc:spChg>
        <pc:spChg chg="add mod">
          <ac:chgData name="lee kangwook" userId="358766d1acadafad" providerId="LiveId" clId="{F10B5B5C-6DD8-48B9-855D-C4294E6F4215}" dt="2021-12-18T03:28:53.966" v="5566" actId="20577"/>
          <ac:spMkLst>
            <pc:docMk/>
            <pc:sldMk cId="3949713601" sldId="474"/>
            <ac:spMk id="6" creationId="{3B015024-0D66-459E-9843-C468980A6413}"/>
          </ac:spMkLst>
        </pc:spChg>
        <pc:spChg chg="add mod">
          <ac:chgData name="lee kangwook" userId="358766d1acadafad" providerId="LiveId" clId="{F10B5B5C-6DD8-48B9-855D-C4294E6F4215}" dt="2021-12-18T03:14:09.508" v="5479" actId="1036"/>
          <ac:spMkLst>
            <pc:docMk/>
            <pc:sldMk cId="3949713601" sldId="474"/>
            <ac:spMk id="7" creationId="{B5CC4EF5-C33A-412D-882D-DAD0C1090D93}"/>
          </ac:spMkLst>
        </pc:spChg>
        <pc:spChg chg="add mod">
          <ac:chgData name="lee kangwook" userId="358766d1acadafad" providerId="LiveId" clId="{F10B5B5C-6DD8-48B9-855D-C4294E6F4215}" dt="2021-12-18T03:10:09.799" v="5430" actId="1076"/>
          <ac:spMkLst>
            <pc:docMk/>
            <pc:sldMk cId="3949713601" sldId="474"/>
            <ac:spMk id="8" creationId="{49D50387-B76A-4294-86FE-92D677AA3711}"/>
          </ac:spMkLst>
        </pc:spChg>
        <pc:spChg chg="add mod">
          <ac:chgData name="lee kangwook" userId="358766d1acadafad" providerId="LiveId" clId="{F10B5B5C-6DD8-48B9-855D-C4294E6F4215}" dt="2021-12-18T03:10:09.799" v="5430" actId="1076"/>
          <ac:spMkLst>
            <pc:docMk/>
            <pc:sldMk cId="3949713601" sldId="474"/>
            <ac:spMk id="10" creationId="{1A06E4F1-CADC-47CE-A1E7-1D1ADE4D0C4D}"/>
          </ac:spMkLst>
        </pc:spChg>
        <pc:spChg chg="add mod">
          <ac:chgData name="lee kangwook" userId="358766d1acadafad" providerId="LiveId" clId="{F10B5B5C-6DD8-48B9-855D-C4294E6F4215}" dt="2021-12-18T03:10:09.799" v="5430" actId="1076"/>
          <ac:spMkLst>
            <pc:docMk/>
            <pc:sldMk cId="3949713601" sldId="474"/>
            <ac:spMk id="11" creationId="{41419E9C-608F-4DE3-9E05-F0E34D2F42F6}"/>
          </ac:spMkLst>
        </pc:spChg>
        <pc:spChg chg="add mod">
          <ac:chgData name="lee kangwook" userId="358766d1acadafad" providerId="LiveId" clId="{F10B5B5C-6DD8-48B9-855D-C4294E6F4215}" dt="2021-12-18T03:10:09.799" v="5430" actId="1076"/>
          <ac:spMkLst>
            <pc:docMk/>
            <pc:sldMk cId="3949713601" sldId="474"/>
            <ac:spMk id="12" creationId="{45CFDA15-ED74-43CE-ACE7-8A19CA899872}"/>
          </ac:spMkLst>
        </pc:spChg>
        <pc:spChg chg="add mod">
          <ac:chgData name="lee kangwook" userId="358766d1acadafad" providerId="LiveId" clId="{F10B5B5C-6DD8-48B9-855D-C4294E6F4215}" dt="2021-12-18T03:10:09.799" v="5430" actId="1076"/>
          <ac:spMkLst>
            <pc:docMk/>
            <pc:sldMk cId="3949713601" sldId="474"/>
            <ac:spMk id="13" creationId="{CAF48A40-ECDC-44FD-87C0-14B2655BE7C9}"/>
          </ac:spMkLst>
        </pc:spChg>
        <pc:spChg chg="add mod">
          <ac:chgData name="lee kangwook" userId="358766d1acadafad" providerId="LiveId" clId="{F10B5B5C-6DD8-48B9-855D-C4294E6F4215}" dt="2021-12-18T03:10:09.799" v="5430" actId="1076"/>
          <ac:spMkLst>
            <pc:docMk/>
            <pc:sldMk cId="3949713601" sldId="474"/>
            <ac:spMk id="14" creationId="{99BD992F-843F-4D87-8331-AC8AEF4AF5C1}"/>
          </ac:spMkLst>
        </pc:spChg>
        <pc:spChg chg="add mod">
          <ac:chgData name="lee kangwook" userId="358766d1acadafad" providerId="LiveId" clId="{F10B5B5C-6DD8-48B9-855D-C4294E6F4215}" dt="2021-12-18T03:10:09.799" v="5430" actId="1076"/>
          <ac:spMkLst>
            <pc:docMk/>
            <pc:sldMk cId="3949713601" sldId="474"/>
            <ac:spMk id="15" creationId="{B608AA76-E98F-48B7-B432-867B2488B740}"/>
          </ac:spMkLst>
        </pc:spChg>
        <pc:spChg chg="add mod">
          <ac:chgData name="lee kangwook" userId="358766d1acadafad" providerId="LiveId" clId="{F10B5B5C-6DD8-48B9-855D-C4294E6F4215}" dt="2021-12-18T03:10:09.799" v="5430" actId="1076"/>
          <ac:spMkLst>
            <pc:docMk/>
            <pc:sldMk cId="3949713601" sldId="474"/>
            <ac:spMk id="16" creationId="{7C051061-081F-4C0D-9B96-631A92EA0F74}"/>
          </ac:spMkLst>
        </pc:spChg>
        <pc:spChg chg="add mod">
          <ac:chgData name="lee kangwook" userId="358766d1acadafad" providerId="LiveId" clId="{F10B5B5C-6DD8-48B9-855D-C4294E6F4215}" dt="2021-12-18T03:10:09.799" v="5430" actId="1076"/>
          <ac:spMkLst>
            <pc:docMk/>
            <pc:sldMk cId="3949713601" sldId="474"/>
            <ac:spMk id="17" creationId="{C16C1642-854A-4C50-B750-F95F399438D9}"/>
          </ac:spMkLst>
        </pc:spChg>
        <pc:spChg chg="add del mod">
          <ac:chgData name="lee kangwook" userId="358766d1acadafad" providerId="LiveId" clId="{F10B5B5C-6DD8-48B9-855D-C4294E6F4215}" dt="2021-12-18T03:10:36.128" v="5433" actId="478"/>
          <ac:spMkLst>
            <pc:docMk/>
            <pc:sldMk cId="3949713601" sldId="474"/>
            <ac:spMk id="18" creationId="{1C645B69-CF80-4B7A-B74E-1C3E518ECF69}"/>
          </ac:spMkLst>
        </pc:spChg>
        <pc:spChg chg="add del mod">
          <ac:chgData name="lee kangwook" userId="358766d1acadafad" providerId="LiveId" clId="{F10B5B5C-6DD8-48B9-855D-C4294E6F4215}" dt="2021-12-13T06:48:01.660" v="2467"/>
          <ac:spMkLst>
            <pc:docMk/>
            <pc:sldMk cId="3949713601" sldId="474"/>
            <ac:spMk id="18" creationId="{38DD027F-7EC9-4199-877A-3350E3152C09}"/>
          </ac:spMkLst>
        </pc:spChg>
        <pc:spChg chg="add mod">
          <ac:chgData name="lee kangwook" userId="358766d1acadafad" providerId="LiveId" clId="{F10B5B5C-6DD8-48B9-855D-C4294E6F4215}" dt="2021-12-18T03:14:09.508" v="5479" actId="1036"/>
          <ac:spMkLst>
            <pc:docMk/>
            <pc:sldMk cId="3949713601" sldId="474"/>
            <ac:spMk id="19" creationId="{A40507F6-DB8F-4A5B-8E90-87919C116CAD}"/>
          </ac:spMkLst>
        </pc:spChg>
        <pc:spChg chg="add del mod">
          <ac:chgData name="lee kangwook" userId="358766d1acadafad" providerId="LiveId" clId="{F10B5B5C-6DD8-48B9-855D-C4294E6F4215}" dt="2021-12-13T06:48:01.660" v="2467"/>
          <ac:spMkLst>
            <pc:docMk/>
            <pc:sldMk cId="3949713601" sldId="474"/>
            <ac:spMk id="19" creationId="{ECB727F5-AC7D-4C2A-B82D-E8F050157594}"/>
          </ac:spMkLst>
        </pc:spChg>
        <pc:spChg chg="add del mod">
          <ac:chgData name="lee kangwook" userId="358766d1acadafad" providerId="LiveId" clId="{F10B5B5C-6DD8-48B9-855D-C4294E6F4215}" dt="2021-12-18T03:17:48.803" v="5531" actId="478"/>
          <ac:spMkLst>
            <pc:docMk/>
            <pc:sldMk cId="3949713601" sldId="474"/>
            <ac:spMk id="20" creationId="{6F71BD6B-5595-4CD0-8552-97EF18060EFF}"/>
          </ac:spMkLst>
        </pc:spChg>
        <pc:spChg chg="add del mod">
          <ac:chgData name="lee kangwook" userId="358766d1acadafad" providerId="LiveId" clId="{F10B5B5C-6DD8-48B9-855D-C4294E6F4215}" dt="2021-12-13T06:48:01.660" v="2467"/>
          <ac:spMkLst>
            <pc:docMk/>
            <pc:sldMk cId="3949713601" sldId="474"/>
            <ac:spMk id="20" creationId="{FBB814FC-2A92-4A2C-B766-CAE2B77AEA1F}"/>
          </ac:spMkLst>
        </pc:spChg>
        <pc:spChg chg="add del mod">
          <ac:chgData name="lee kangwook" userId="358766d1acadafad" providerId="LiveId" clId="{F10B5B5C-6DD8-48B9-855D-C4294E6F4215}" dt="2021-12-13T06:48:01.660" v="2467"/>
          <ac:spMkLst>
            <pc:docMk/>
            <pc:sldMk cId="3949713601" sldId="474"/>
            <ac:spMk id="21" creationId="{F9D3EAD0-0AA0-4671-AFF4-0EDC62DEE890}"/>
          </ac:spMkLst>
        </pc:spChg>
        <pc:spChg chg="add del mod">
          <ac:chgData name="lee kangwook" userId="358766d1acadafad" providerId="LiveId" clId="{F10B5B5C-6DD8-48B9-855D-C4294E6F4215}" dt="2021-12-13T06:48:01.660" v="2467"/>
          <ac:spMkLst>
            <pc:docMk/>
            <pc:sldMk cId="3949713601" sldId="474"/>
            <ac:spMk id="22" creationId="{5636CCDE-284B-4633-ABA1-D39AFBC6216D}"/>
          </ac:spMkLst>
        </pc:spChg>
        <pc:spChg chg="add mod">
          <ac:chgData name="lee kangwook" userId="358766d1acadafad" providerId="LiveId" clId="{F10B5B5C-6DD8-48B9-855D-C4294E6F4215}" dt="2021-12-18T03:16:25.724" v="5497" actId="1036"/>
          <ac:spMkLst>
            <pc:docMk/>
            <pc:sldMk cId="3949713601" sldId="474"/>
            <ac:spMk id="22" creationId="{C56582AD-25EA-4A2E-B97F-A80FCC335041}"/>
          </ac:spMkLst>
        </pc:spChg>
        <pc:spChg chg="add del mod">
          <ac:chgData name="lee kangwook" userId="358766d1acadafad" providerId="LiveId" clId="{F10B5B5C-6DD8-48B9-855D-C4294E6F4215}" dt="2021-12-13T06:48:01.660" v="2467"/>
          <ac:spMkLst>
            <pc:docMk/>
            <pc:sldMk cId="3949713601" sldId="474"/>
            <ac:spMk id="23" creationId="{1E42817F-E6AA-4A1C-9BA9-A4C5E82123E5}"/>
          </ac:spMkLst>
        </pc:spChg>
        <pc:spChg chg="add mod">
          <ac:chgData name="lee kangwook" userId="358766d1acadafad" providerId="LiveId" clId="{F10B5B5C-6DD8-48B9-855D-C4294E6F4215}" dt="2021-12-18T03:24:35.492" v="5539" actId="20577"/>
          <ac:spMkLst>
            <pc:docMk/>
            <pc:sldMk cId="3949713601" sldId="474"/>
            <ac:spMk id="23" creationId="{566EB31F-6D19-4742-A818-ED3C1695627C}"/>
          </ac:spMkLst>
        </pc:spChg>
        <pc:spChg chg="add del mod">
          <ac:chgData name="lee kangwook" userId="358766d1acadafad" providerId="LiveId" clId="{F10B5B5C-6DD8-48B9-855D-C4294E6F4215}" dt="2021-12-18T03:22:10.158" v="5538"/>
          <ac:spMkLst>
            <pc:docMk/>
            <pc:sldMk cId="3949713601" sldId="474"/>
            <ac:spMk id="31" creationId="{C532BB63-26BF-45FA-A7B7-3D7673D0023D}"/>
          </ac:spMkLst>
        </pc:spChg>
        <pc:spChg chg="mod">
          <ac:chgData name="lee kangwook" userId="358766d1acadafad" providerId="LiveId" clId="{F10B5B5C-6DD8-48B9-855D-C4294E6F4215}" dt="2021-12-13T02:25:40.524" v="865"/>
          <ac:spMkLst>
            <pc:docMk/>
            <pc:sldMk cId="3949713601" sldId="474"/>
            <ac:spMk id="67588" creationId="{FEA38F4E-CB2F-4A4D-AFA2-F72EA02067D7}"/>
          </ac:spMkLst>
        </pc:spChg>
        <pc:cxnChg chg="add mod">
          <ac:chgData name="lee kangwook" userId="358766d1acadafad" providerId="LiveId" clId="{F10B5B5C-6DD8-48B9-855D-C4294E6F4215}" dt="2021-12-18T03:17:59.849" v="5532" actId="14100"/>
          <ac:cxnSpMkLst>
            <pc:docMk/>
            <pc:sldMk cId="3949713601" sldId="474"/>
            <ac:cxnSpMk id="21" creationId="{83707D05-A8F8-4082-9034-EDE3908D4944}"/>
          </ac:cxnSpMkLst>
        </pc:cxnChg>
        <pc:cxnChg chg="add mod">
          <ac:chgData name="lee kangwook" userId="358766d1acadafad" providerId="LiveId" clId="{F10B5B5C-6DD8-48B9-855D-C4294E6F4215}" dt="2021-12-18T03:14:27.706" v="5483" actId="14100"/>
          <ac:cxnSpMkLst>
            <pc:docMk/>
            <pc:sldMk cId="3949713601" sldId="474"/>
            <ac:cxnSpMk id="24" creationId="{9E0171CF-B297-4366-AE32-6DD057ECC004}"/>
          </ac:cxnSpMkLst>
        </pc:cxnChg>
        <pc:cxnChg chg="add mod">
          <ac:chgData name="lee kangwook" userId="358766d1acadafad" providerId="LiveId" clId="{F10B5B5C-6DD8-48B9-855D-C4294E6F4215}" dt="2021-12-18T03:29:22.297" v="5567" actId="692"/>
          <ac:cxnSpMkLst>
            <pc:docMk/>
            <pc:sldMk cId="3949713601" sldId="474"/>
            <ac:cxnSpMk id="27" creationId="{21D6E937-4A9C-490F-BA88-3F92FE99E9D9}"/>
          </ac:cxnSpMkLst>
        </pc:cxnChg>
      </pc:sldChg>
      <pc:sldChg chg="addSp delSp modSp add mod">
        <pc:chgData name="lee kangwook" userId="358766d1acadafad" providerId="LiveId" clId="{F10B5B5C-6DD8-48B9-855D-C4294E6F4215}" dt="2021-12-18T03:27:20.635" v="5559"/>
        <pc:sldMkLst>
          <pc:docMk/>
          <pc:sldMk cId="1749810117" sldId="475"/>
        </pc:sldMkLst>
        <pc:spChg chg="add mod">
          <ac:chgData name="lee kangwook" userId="358766d1acadafad" providerId="LiveId" clId="{F10B5B5C-6DD8-48B9-855D-C4294E6F4215}" dt="2021-12-13T07:05:06.062" v="2546" actId="1076"/>
          <ac:spMkLst>
            <pc:docMk/>
            <pc:sldMk cId="1749810117" sldId="475"/>
            <ac:spMk id="2" creationId="{FED0FAEC-4E76-4615-919D-E650363BA355}"/>
          </ac:spMkLst>
        </pc:spChg>
        <pc:spChg chg="add mod">
          <ac:chgData name="lee kangwook" userId="358766d1acadafad" providerId="LiveId" clId="{F10B5B5C-6DD8-48B9-855D-C4294E6F4215}" dt="2021-12-13T07:09:00.710" v="2651" actId="1038"/>
          <ac:spMkLst>
            <pc:docMk/>
            <pc:sldMk cId="1749810117" sldId="475"/>
            <ac:spMk id="3" creationId="{120D418E-0066-4C5E-BB46-CACC2D726883}"/>
          </ac:spMkLst>
        </pc:spChg>
        <pc:spChg chg="add del mod">
          <ac:chgData name="lee kangwook" userId="358766d1acadafad" providerId="LiveId" clId="{F10B5B5C-6DD8-48B9-855D-C4294E6F4215}" dt="2021-12-13T04:43:50.976" v="1592" actId="21"/>
          <ac:spMkLst>
            <pc:docMk/>
            <pc:sldMk cId="1749810117" sldId="475"/>
            <ac:spMk id="5" creationId="{ECA43A74-9BEC-427D-A2E1-BF865414ACEA}"/>
          </ac:spMkLst>
        </pc:spChg>
        <pc:spChg chg="add del mod">
          <ac:chgData name="lee kangwook" userId="358766d1acadafad" providerId="LiveId" clId="{F10B5B5C-6DD8-48B9-855D-C4294E6F4215}" dt="2021-12-13T04:43:50.976" v="1592" actId="21"/>
          <ac:spMkLst>
            <pc:docMk/>
            <pc:sldMk cId="1749810117" sldId="475"/>
            <ac:spMk id="6" creationId="{3E8588B3-5946-46C3-B12D-E5F354A8EB6B}"/>
          </ac:spMkLst>
        </pc:spChg>
        <pc:spChg chg="add del mod">
          <ac:chgData name="lee kangwook" userId="358766d1acadafad" providerId="LiveId" clId="{F10B5B5C-6DD8-48B9-855D-C4294E6F4215}" dt="2021-12-13T04:43:50.976" v="1592" actId="21"/>
          <ac:spMkLst>
            <pc:docMk/>
            <pc:sldMk cId="1749810117" sldId="475"/>
            <ac:spMk id="7" creationId="{58741662-8E51-4C92-97B2-0ED61C07C740}"/>
          </ac:spMkLst>
        </pc:spChg>
        <pc:spChg chg="add del mod">
          <ac:chgData name="lee kangwook" userId="358766d1acadafad" providerId="LiveId" clId="{F10B5B5C-6DD8-48B9-855D-C4294E6F4215}" dt="2021-12-13T04:43:50.976" v="1592" actId="21"/>
          <ac:spMkLst>
            <pc:docMk/>
            <pc:sldMk cId="1749810117" sldId="475"/>
            <ac:spMk id="8" creationId="{D0F6EF51-9CC3-4338-863C-291A3442024B}"/>
          </ac:spMkLst>
        </pc:spChg>
        <pc:spChg chg="add del mod">
          <ac:chgData name="lee kangwook" userId="358766d1acadafad" providerId="LiveId" clId="{F10B5B5C-6DD8-48B9-855D-C4294E6F4215}" dt="2021-12-13T04:43:50.976" v="1592" actId="21"/>
          <ac:spMkLst>
            <pc:docMk/>
            <pc:sldMk cId="1749810117" sldId="475"/>
            <ac:spMk id="12" creationId="{BE5A34A7-B5A2-435C-9854-FD5323C09409}"/>
          </ac:spMkLst>
        </pc:spChg>
        <pc:spChg chg="add del mod">
          <ac:chgData name="lee kangwook" userId="358766d1acadafad" providerId="LiveId" clId="{F10B5B5C-6DD8-48B9-855D-C4294E6F4215}" dt="2021-12-13T04:43:50.976" v="1592" actId="21"/>
          <ac:spMkLst>
            <pc:docMk/>
            <pc:sldMk cId="1749810117" sldId="475"/>
            <ac:spMk id="13" creationId="{2F48AC1A-2C54-466C-AD90-4FCAC019FA67}"/>
          </ac:spMkLst>
        </pc:spChg>
        <pc:spChg chg="add del mod">
          <ac:chgData name="lee kangwook" userId="358766d1acadafad" providerId="LiveId" clId="{F10B5B5C-6DD8-48B9-855D-C4294E6F4215}" dt="2021-12-13T04:43:50.976" v="1592" actId="21"/>
          <ac:spMkLst>
            <pc:docMk/>
            <pc:sldMk cId="1749810117" sldId="475"/>
            <ac:spMk id="14" creationId="{EE5EF8B5-A655-4386-8E38-2ECF2AA757C5}"/>
          </ac:spMkLst>
        </pc:spChg>
        <pc:spChg chg="add del mod">
          <ac:chgData name="lee kangwook" userId="358766d1acadafad" providerId="LiveId" clId="{F10B5B5C-6DD8-48B9-855D-C4294E6F4215}" dt="2021-12-13T04:43:50.976" v="1592" actId="21"/>
          <ac:spMkLst>
            <pc:docMk/>
            <pc:sldMk cId="1749810117" sldId="475"/>
            <ac:spMk id="15" creationId="{EC463CC2-91F1-44FD-ADDB-7109915F4EBE}"/>
          </ac:spMkLst>
        </pc:spChg>
        <pc:spChg chg="add del mod">
          <ac:chgData name="lee kangwook" userId="358766d1acadafad" providerId="LiveId" clId="{F10B5B5C-6DD8-48B9-855D-C4294E6F4215}" dt="2021-12-13T04:43:50.976" v="1592" actId="21"/>
          <ac:spMkLst>
            <pc:docMk/>
            <pc:sldMk cId="1749810117" sldId="475"/>
            <ac:spMk id="16" creationId="{3C93429A-3EAC-4C4B-BE37-642986861B20}"/>
          </ac:spMkLst>
        </pc:spChg>
        <pc:spChg chg="add del mod">
          <ac:chgData name="lee kangwook" userId="358766d1acadafad" providerId="LiveId" clId="{F10B5B5C-6DD8-48B9-855D-C4294E6F4215}" dt="2021-12-13T04:43:50.976" v="1592" actId="21"/>
          <ac:spMkLst>
            <pc:docMk/>
            <pc:sldMk cId="1749810117" sldId="475"/>
            <ac:spMk id="17" creationId="{79822168-6A45-47F9-A3FE-572DA2B13E12}"/>
          </ac:spMkLst>
        </pc:spChg>
        <pc:spChg chg="add del mod">
          <ac:chgData name="lee kangwook" userId="358766d1acadafad" providerId="LiveId" clId="{F10B5B5C-6DD8-48B9-855D-C4294E6F4215}" dt="2021-12-13T04:43:50.976" v="1592" actId="21"/>
          <ac:spMkLst>
            <pc:docMk/>
            <pc:sldMk cId="1749810117" sldId="475"/>
            <ac:spMk id="19" creationId="{084EF61C-4C38-40C4-B9E2-07A155B4B0EF}"/>
          </ac:spMkLst>
        </pc:spChg>
        <pc:spChg chg="add del mod">
          <ac:chgData name="lee kangwook" userId="358766d1acadafad" providerId="LiveId" clId="{F10B5B5C-6DD8-48B9-855D-C4294E6F4215}" dt="2021-12-13T04:43:50.976" v="1592" actId="21"/>
          <ac:spMkLst>
            <pc:docMk/>
            <pc:sldMk cId="1749810117" sldId="475"/>
            <ac:spMk id="21" creationId="{D40919B0-5C08-48B6-B8EA-7F0EEE23BF1C}"/>
          </ac:spMkLst>
        </pc:spChg>
        <pc:spChg chg="add del mod">
          <ac:chgData name="lee kangwook" userId="358766d1acadafad" providerId="LiveId" clId="{F10B5B5C-6DD8-48B9-855D-C4294E6F4215}" dt="2021-12-13T04:43:50.976" v="1592" actId="21"/>
          <ac:spMkLst>
            <pc:docMk/>
            <pc:sldMk cId="1749810117" sldId="475"/>
            <ac:spMk id="22" creationId="{E5B79820-8C80-4D44-9DE2-5D50B9845808}"/>
          </ac:spMkLst>
        </pc:spChg>
        <pc:spChg chg="add del mod">
          <ac:chgData name="lee kangwook" userId="358766d1acadafad" providerId="LiveId" clId="{F10B5B5C-6DD8-48B9-855D-C4294E6F4215}" dt="2021-12-13T04:43:50.976" v="1592" actId="21"/>
          <ac:spMkLst>
            <pc:docMk/>
            <pc:sldMk cId="1749810117" sldId="475"/>
            <ac:spMk id="24" creationId="{BE1E8C70-13F2-48D4-A4DA-BDB0915DEDB1}"/>
          </ac:spMkLst>
        </pc:spChg>
        <pc:spChg chg="add del mod">
          <ac:chgData name="lee kangwook" userId="358766d1acadafad" providerId="LiveId" clId="{F10B5B5C-6DD8-48B9-855D-C4294E6F4215}" dt="2021-12-13T04:43:50.976" v="1592" actId="21"/>
          <ac:spMkLst>
            <pc:docMk/>
            <pc:sldMk cId="1749810117" sldId="475"/>
            <ac:spMk id="26" creationId="{9B4CA82A-4351-47E7-AAE6-203231A4C383}"/>
          </ac:spMkLst>
        </pc:spChg>
        <pc:spChg chg="add del mod">
          <ac:chgData name="lee kangwook" userId="358766d1acadafad" providerId="LiveId" clId="{F10B5B5C-6DD8-48B9-855D-C4294E6F4215}" dt="2021-12-13T04:43:50.976" v="1592" actId="21"/>
          <ac:spMkLst>
            <pc:docMk/>
            <pc:sldMk cId="1749810117" sldId="475"/>
            <ac:spMk id="28" creationId="{C45C5822-7E3A-4EEC-87DD-C22ED5266449}"/>
          </ac:spMkLst>
        </pc:spChg>
        <pc:spChg chg="add mod">
          <ac:chgData name="lee kangwook" userId="358766d1acadafad" providerId="LiveId" clId="{F10B5B5C-6DD8-48B9-855D-C4294E6F4215}" dt="2021-12-13T07:12:43.937" v="2753" actId="1037"/>
          <ac:spMkLst>
            <pc:docMk/>
            <pc:sldMk cId="1749810117" sldId="475"/>
            <ac:spMk id="31" creationId="{7A953A57-3E66-492A-8F1A-9E89F9C85290}"/>
          </ac:spMkLst>
        </pc:spChg>
        <pc:spChg chg="add mod">
          <ac:chgData name="lee kangwook" userId="358766d1acadafad" providerId="LiveId" clId="{F10B5B5C-6DD8-48B9-855D-C4294E6F4215}" dt="2021-12-13T07:12:37.741" v="2747" actId="1037"/>
          <ac:spMkLst>
            <pc:docMk/>
            <pc:sldMk cId="1749810117" sldId="475"/>
            <ac:spMk id="32" creationId="{0FB3E1F0-C2E3-4238-8CC2-FBE6BF7B8FAF}"/>
          </ac:spMkLst>
        </pc:spChg>
        <pc:spChg chg="add mod">
          <ac:chgData name="lee kangwook" userId="358766d1acadafad" providerId="LiveId" clId="{F10B5B5C-6DD8-48B9-855D-C4294E6F4215}" dt="2021-12-13T07:14:41.600" v="2822" actId="1038"/>
          <ac:spMkLst>
            <pc:docMk/>
            <pc:sldMk cId="1749810117" sldId="475"/>
            <ac:spMk id="33" creationId="{3E30EDEB-148B-4079-A617-9C09ADEDE7D7}"/>
          </ac:spMkLst>
        </pc:spChg>
        <pc:spChg chg="add mod">
          <ac:chgData name="lee kangwook" userId="358766d1acadafad" providerId="LiveId" clId="{F10B5B5C-6DD8-48B9-855D-C4294E6F4215}" dt="2021-12-13T07:09:38.710" v="2657" actId="1076"/>
          <ac:spMkLst>
            <pc:docMk/>
            <pc:sldMk cId="1749810117" sldId="475"/>
            <ac:spMk id="35" creationId="{AC3C687E-7EF5-497C-B910-88B411E571D6}"/>
          </ac:spMkLst>
        </pc:spChg>
        <pc:spChg chg="add del mod">
          <ac:chgData name="lee kangwook" userId="358766d1acadafad" providerId="LiveId" clId="{F10B5B5C-6DD8-48B9-855D-C4294E6F4215}" dt="2021-12-13T07:10:17.826" v="2682" actId="478"/>
          <ac:spMkLst>
            <pc:docMk/>
            <pc:sldMk cId="1749810117" sldId="475"/>
            <ac:spMk id="36" creationId="{BA1EE047-5AE3-4092-A911-211D71AF26E6}"/>
          </ac:spMkLst>
        </pc:spChg>
        <pc:spChg chg="add mod">
          <ac:chgData name="lee kangwook" userId="358766d1acadafad" providerId="LiveId" clId="{F10B5B5C-6DD8-48B9-855D-C4294E6F4215}" dt="2021-12-13T07:10:36.864" v="2691" actId="1076"/>
          <ac:spMkLst>
            <pc:docMk/>
            <pc:sldMk cId="1749810117" sldId="475"/>
            <ac:spMk id="37" creationId="{E3BC56C7-ADD5-4D7C-97E1-2F39E70A0F35}"/>
          </ac:spMkLst>
        </pc:spChg>
        <pc:spChg chg="add mod">
          <ac:chgData name="lee kangwook" userId="358766d1acadafad" providerId="LiveId" clId="{F10B5B5C-6DD8-48B9-855D-C4294E6F4215}" dt="2021-12-13T07:09:57.252" v="2679" actId="1076"/>
          <ac:spMkLst>
            <pc:docMk/>
            <pc:sldMk cId="1749810117" sldId="475"/>
            <ac:spMk id="39" creationId="{FBE70DF7-3789-4606-B9C0-78EDC940100C}"/>
          </ac:spMkLst>
        </pc:spChg>
        <pc:spChg chg="add mod">
          <ac:chgData name="lee kangwook" userId="358766d1acadafad" providerId="LiveId" clId="{F10B5B5C-6DD8-48B9-855D-C4294E6F4215}" dt="2021-12-13T07:10:58.411" v="2695" actId="20577"/>
          <ac:spMkLst>
            <pc:docMk/>
            <pc:sldMk cId="1749810117" sldId="475"/>
            <ac:spMk id="44" creationId="{021C0EC8-89BB-40F1-9AD8-60A52D0D089A}"/>
          </ac:spMkLst>
        </pc:spChg>
        <pc:spChg chg="add mod">
          <ac:chgData name="lee kangwook" userId="358766d1acadafad" providerId="LiveId" clId="{F10B5B5C-6DD8-48B9-855D-C4294E6F4215}" dt="2021-12-13T07:12:50.513" v="2755" actId="1037"/>
          <ac:spMkLst>
            <pc:docMk/>
            <pc:sldMk cId="1749810117" sldId="475"/>
            <ac:spMk id="45" creationId="{57C9597C-0B87-4FAF-AB0E-3A6A53A0BECF}"/>
          </ac:spMkLst>
        </pc:spChg>
        <pc:spChg chg="add del mod">
          <ac:chgData name="lee kangwook" userId="358766d1acadafad" providerId="LiveId" clId="{F10B5B5C-6DD8-48B9-855D-C4294E6F4215}" dt="2021-12-13T07:14:16.480" v="2814" actId="478"/>
          <ac:spMkLst>
            <pc:docMk/>
            <pc:sldMk cId="1749810117" sldId="475"/>
            <ac:spMk id="47" creationId="{8D16A1AD-305E-44EC-8261-9812C5F2F3A4}"/>
          </ac:spMkLst>
        </pc:spChg>
        <pc:spChg chg="add mod">
          <ac:chgData name="lee kangwook" userId="358766d1acadafad" providerId="LiveId" clId="{F10B5B5C-6DD8-48B9-855D-C4294E6F4215}" dt="2021-12-13T07:12:37.741" v="2747" actId="1037"/>
          <ac:spMkLst>
            <pc:docMk/>
            <pc:sldMk cId="1749810117" sldId="475"/>
            <ac:spMk id="48" creationId="{8A02628C-B634-4B1F-A0A5-9E7B1502C5F6}"/>
          </ac:spMkLst>
        </pc:spChg>
        <pc:spChg chg="add mod">
          <ac:chgData name="lee kangwook" userId="358766d1acadafad" providerId="LiveId" clId="{F10B5B5C-6DD8-48B9-855D-C4294E6F4215}" dt="2021-12-13T07:13:21.668" v="2759" actId="20577"/>
          <ac:spMkLst>
            <pc:docMk/>
            <pc:sldMk cId="1749810117" sldId="475"/>
            <ac:spMk id="49" creationId="{DC1B3687-5911-40FE-99A5-0E1B8C862D1A}"/>
          </ac:spMkLst>
        </pc:spChg>
        <pc:spChg chg="add mod">
          <ac:chgData name="lee kangwook" userId="358766d1acadafad" providerId="LiveId" clId="{F10B5B5C-6DD8-48B9-855D-C4294E6F4215}" dt="2021-12-13T07:13:52.534" v="2811" actId="20577"/>
          <ac:spMkLst>
            <pc:docMk/>
            <pc:sldMk cId="1749810117" sldId="475"/>
            <ac:spMk id="52" creationId="{9306CD97-341A-4143-98E9-0D3B8A0D9303}"/>
          </ac:spMkLst>
        </pc:spChg>
        <pc:spChg chg="add mod">
          <ac:chgData name="lee kangwook" userId="358766d1acadafad" providerId="LiveId" clId="{F10B5B5C-6DD8-48B9-855D-C4294E6F4215}" dt="2021-12-13T07:15:05.077" v="2830" actId="1076"/>
          <ac:spMkLst>
            <pc:docMk/>
            <pc:sldMk cId="1749810117" sldId="475"/>
            <ac:spMk id="56" creationId="{FBAAE65F-36D6-4A27-BF9A-2239F3667761}"/>
          </ac:spMkLst>
        </pc:spChg>
        <pc:spChg chg="add mod">
          <ac:chgData name="lee kangwook" userId="358766d1acadafad" providerId="LiveId" clId="{F10B5B5C-6DD8-48B9-855D-C4294E6F4215}" dt="2021-12-13T07:15:21.493" v="2836" actId="1038"/>
          <ac:spMkLst>
            <pc:docMk/>
            <pc:sldMk cId="1749810117" sldId="475"/>
            <ac:spMk id="57" creationId="{66B1D9EF-3758-4636-BB8D-7661AB743147}"/>
          </ac:spMkLst>
        </pc:spChg>
        <pc:spChg chg="mod">
          <ac:chgData name="lee kangwook" userId="358766d1acadafad" providerId="LiveId" clId="{F10B5B5C-6DD8-48B9-855D-C4294E6F4215}" dt="2021-12-18T03:27:20.635" v="5559"/>
          <ac:spMkLst>
            <pc:docMk/>
            <pc:sldMk cId="1749810117" sldId="475"/>
            <ac:spMk id="67588" creationId="{FEA38F4E-CB2F-4A4D-AFA2-F72EA02067D7}"/>
          </ac:spMkLst>
        </pc:spChg>
        <pc:cxnChg chg="add del mod">
          <ac:chgData name="lee kangwook" userId="358766d1acadafad" providerId="LiveId" clId="{F10B5B5C-6DD8-48B9-855D-C4294E6F4215}" dt="2021-12-13T04:43:50.976" v="1592" actId="21"/>
          <ac:cxnSpMkLst>
            <pc:docMk/>
            <pc:sldMk cId="1749810117" sldId="475"/>
            <ac:cxnSpMk id="9" creationId="{13561370-B537-4FA2-9E0B-8F6D6B14C1F8}"/>
          </ac:cxnSpMkLst>
        </pc:cxnChg>
        <pc:cxnChg chg="add del mod">
          <ac:chgData name="lee kangwook" userId="358766d1acadafad" providerId="LiveId" clId="{F10B5B5C-6DD8-48B9-855D-C4294E6F4215}" dt="2021-12-13T04:43:50.976" v="1592" actId="21"/>
          <ac:cxnSpMkLst>
            <pc:docMk/>
            <pc:sldMk cId="1749810117" sldId="475"/>
            <ac:cxnSpMk id="10" creationId="{5E0EBCA7-6D4B-47BD-84E8-7BD74793BA72}"/>
          </ac:cxnSpMkLst>
        </pc:cxnChg>
        <pc:cxnChg chg="add del mod">
          <ac:chgData name="lee kangwook" userId="358766d1acadafad" providerId="LiveId" clId="{F10B5B5C-6DD8-48B9-855D-C4294E6F4215}" dt="2021-12-13T04:43:50.976" v="1592" actId="21"/>
          <ac:cxnSpMkLst>
            <pc:docMk/>
            <pc:sldMk cId="1749810117" sldId="475"/>
            <ac:cxnSpMk id="11" creationId="{04C0F40C-6EF4-433D-9A81-07E792526959}"/>
          </ac:cxnSpMkLst>
        </pc:cxnChg>
        <pc:cxnChg chg="add del mod">
          <ac:chgData name="lee kangwook" userId="358766d1acadafad" providerId="LiveId" clId="{F10B5B5C-6DD8-48B9-855D-C4294E6F4215}" dt="2021-12-13T04:43:50.976" v="1592" actId="21"/>
          <ac:cxnSpMkLst>
            <pc:docMk/>
            <pc:sldMk cId="1749810117" sldId="475"/>
            <ac:cxnSpMk id="18" creationId="{3764C9B2-FFA7-4ACF-91A5-515F542491BC}"/>
          </ac:cxnSpMkLst>
        </pc:cxnChg>
        <pc:cxnChg chg="add del mod">
          <ac:chgData name="lee kangwook" userId="358766d1acadafad" providerId="LiveId" clId="{F10B5B5C-6DD8-48B9-855D-C4294E6F4215}" dt="2021-12-13T04:43:50.976" v="1592" actId="21"/>
          <ac:cxnSpMkLst>
            <pc:docMk/>
            <pc:sldMk cId="1749810117" sldId="475"/>
            <ac:cxnSpMk id="20" creationId="{290AE543-2CF1-4FC5-912E-6CE63AE6C963}"/>
          </ac:cxnSpMkLst>
        </pc:cxnChg>
        <pc:cxnChg chg="add del mod">
          <ac:chgData name="lee kangwook" userId="358766d1acadafad" providerId="LiveId" clId="{F10B5B5C-6DD8-48B9-855D-C4294E6F4215}" dt="2021-12-13T04:43:50.976" v="1592" actId="21"/>
          <ac:cxnSpMkLst>
            <pc:docMk/>
            <pc:sldMk cId="1749810117" sldId="475"/>
            <ac:cxnSpMk id="23" creationId="{6A5F08FD-1A76-45BB-B24A-33746A2A3C89}"/>
          </ac:cxnSpMkLst>
        </pc:cxnChg>
        <pc:cxnChg chg="add del mod">
          <ac:chgData name="lee kangwook" userId="358766d1acadafad" providerId="LiveId" clId="{F10B5B5C-6DD8-48B9-855D-C4294E6F4215}" dt="2021-12-13T04:43:50.976" v="1592" actId="21"/>
          <ac:cxnSpMkLst>
            <pc:docMk/>
            <pc:sldMk cId="1749810117" sldId="475"/>
            <ac:cxnSpMk id="25" creationId="{BD92CE4B-CB44-4D5B-A470-DF5E4D8F78BC}"/>
          </ac:cxnSpMkLst>
        </pc:cxnChg>
        <pc:cxnChg chg="add del mod">
          <ac:chgData name="lee kangwook" userId="358766d1acadafad" providerId="LiveId" clId="{F10B5B5C-6DD8-48B9-855D-C4294E6F4215}" dt="2021-12-13T04:43:50.976" v="1592" actId="21"/>
          <ac:cxnSpMkLst>
            <pc:docMk/>
            <pc:sldMk cId="1749810117" sldId="475"/>
            <ac:cxnSpMk id="27" creationId="{3E0AB712-35F5-4C7A-A4BC-2D4825AE77AA}"/>
          </ac:cxnSpMkLst>
        </pc:cxnChg>
        <pc:cxnChg chg="add">
          <ac:chgData name="lee kangwook" userId="358766d1acadafad" providerId="LiveId" clId="{F10B5B5C-6DD8-48B9-855D-C4294E6F4215}" dt="2021-12-13T07:09:08.992" v="2652" actId="11529"/>
          <ac:cxnSpMkLst>
            <pc:docMk/>
            <pc:sldMk cId="1749810117" sldId="475"/>
            <ac:cxnSpMk id="29" creationId="{B9B5ADF0-9E25-4BE9-8C2E-B33A0E1843A3}"/>
          </ac:cxnSpMkLst>
        </pc:cxnChg>
        <pc:cxnChg chg="add">
          <ac:chgData name="lee kangwook" userId="358766d1acadafad" providerId="LiveId" clId="{F10B5B5C-6DD8-48B9-855D-C4294E6F4215}" dt="2021-12-13T07:09:23.245" v="2653" actId="11529"/>
          <ac:cxnSpMkLst>
            <pc:docMk/>
            <pc:sldMk cId="1749810117" sldId="475"/>
            <ac:cxnSpMk id="34" creationId="{112C351F-49B3-49BA-A7D9-39DD401FB2BC}"/>
          </ac:cxnSpMkLst>
        </pc:cxnChg>
        <pc:cxnChg chg="add mod">
          <ac:chgData name="lee kangwook" userId="358766d1acadafad" providerId="LiveId" clId="{F10B5B5C-6DD8-48B9-855D-C4294E6F4215}" dt="2021-12-13T07:12:43.937" v="2753" actId="1037"/>
          <ac:cxnSpMkLst>
            <pc:docMk/>
            <pc:sldMk cId="1749810117" sldId="475"/>
            <ac:cxnSpMk id="40" creationId="{F8F3071C-02A5-4FE0-BB8B-D48F84465DDB}"/>
          </ac:cxnSpMkLst>
        </pc:cxnChg>
        <pc:cxnChg chg="add mod">
          <ac:chgData name="lee kangwook" userId="358766d1acadafad" providerId="LiveId" clId="{F10B5B5C-6DD8-48B9-855D-C4294E6F4215}" dt="2021-12-13T07:12:43.937" v="2753" actId="1037"/>
          <ac:cxnSpMkLst>
            <pc:docMk/>
            <pc:sldMk cId="1749810117" sldId="475"/>
            <ac:cxnSpMk id="42" creationId="{C6896737-E663-4BE8-B7DB-C62AA68A153D}"/>
          </ac:cxnSpMkLst>
        </pc:cxnChg>
        <pc:cxnChg chg="add">
          <ac:chgData name="lee kangwook" userId="358766d1acadafad" providerId="LiveId" clId="{F10B5B5C-6DD8-48B9-855D-C4294E6F4215}" dt="2021-12-13T07:13:39.152" v="2760" actId="11529"/>
          <ac:cxnSpMkLst>
            <pc:docMk/>
            <pc:sldMk cId="1749810117" sldId="475"/>
            <ac:cxnSpMk id="46" creationId="{91D09BA6-4F86-4D1C-8BA0-C82F92859190}"/>
          </ac:cxnSpMkLst>
        </pc:cxnChg>
        <pc:cxnChg chg="add mod">
          <ac:chgData name="lee kangwook" userId="358766d1acadafad" providerId="LiveId" clId="{F10B5B5C-6DD8-48B9-855D-C4294E6F4215}" dt="2021-12-13T07:14:41.600" v="2822" actId="1038"/>
          <ac:cxnSpMkLst>
            <pc:docMk/>
            <pc:sldMk cId="1749810117" sldId="475"/>
            <ac:cxnSpMk id="51" creationId="{45C5F652-5C53-4C4B-B9E2-7E6063C10C42}"/>
          </ac:cxnSpMkLst>
        </pc:cxnChg>
        <pc:cxnChg chg="add mod">
          <ac:chgData name="lee kangwook" userId="358766d1acadafad" providerId="LiveId" clId="{F10B5B5C-6DD8-48B9-855D-C4294E6F4215}" dt="2021-12-13T07:15:55.858" v="2838" actId="14100"/>
          <ac:cxnSpMkLst>
            <pc:docMk/>
            <pc:sldMk cId="1749810117" sldId="475"/>
            <ac:cxnSpMk id="54" creationId="{DB1C15ED-8D9E-43BD-B9CC-E5D7F53B5295}"/>
          </ac:cxnSpMkLst>
        </pc:cxnChg>
      </pc:sldChg>
      <pc:sldChg chg="addSp delSp modSp add mod">
        <pc:chgData name="lee kangwook" userId="358766d1acadafad" providerId="LiveId" clId="{F10B5B5C-6DD8-48B9-855D-C4294E6F4215}" dt="2021-12-13T07:47:41.544" v="3248" actId="1035"/>
        <pc:sldMkLst>
          <pc:docMk/>
          <pc:sldMk cId="2426192075" sldId="476"/>
        </pc:sldMkLst>
        <pc:spChg chg="add del">
          <ac:chgData name="lee kangwook" userId="358766d1acadafad" providerId="LiveId" clId="{F10B5B5C-6DD8-48B9-855D-C4294E6F4215}" dt="2021-12-13T07:32:17.057" v="2988" actId="11529"/>
          <ac:spMkLst>
            <pc:docMk/>
            <pc:sldMk cId="2426192075" sldId="476"/>
            <ac:spMk id="4" creationId="{86E7001A-C4BD-42DC-81A5-CE66BE26ADF8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5" creationId="{82260015-056F-4131-B9E0-87E8E3A1B93E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6" creationId="{EE0A919E-8733-4F7B-B5A3-D959A8EBE9CC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7" creationId="{128AA352-894C-41FA-B69D-4A2F728FB76B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8" creationId="{95B79C70-C741-480B-925F-8D450D23F507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11" creationId="{0F46575F-5E0C-42B3-80A6-9F4C22D86540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12" creationId="{AB534268-F1D7-42E1-B9D4-33C0E231265D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13" creationId="{9E50CCCB-5D69-4E0F-9C1F-F22F7E713BD3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15" creationId="{95ABBD9A-08DF-4CB1-9EBB-B2BAA36E8EB7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16" creationId="{4A58A58A-71EF-47A4-937B-A0919D5CEA94}"/>
          </ac:spMkLst>
        </pc:spChg>
        <pc:spChg chg="add del mod">
          <ac:chgData name="lee kangwook" userId="358766d1acadafad" providerId="LiveId" clId="{F10B5B5C-6DD8-48B9-855D-C4294E6F4215}" dt="2021-12-13T07:29:02.651" v="2946" actId="478"/>
          <ac:spMkLst>
            <pc:docMk/>
            <pc:sldMk cId="2426192075" sldId="476"/>
            <ac:spMk id="18" creationId="{6DE73F9A-B6B9-4A34-9030-29C19CA5841B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19" creationId="{C845CC9D-56C8-44B3-910B-5B95823B9E56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21" creationId="{134EBC88-9CEF-43D5-9127-DFD3D217C811}"/>
          </ac:spMkLst>
        </pc:spChg>
        <pc:spChg chg="add del mod">
          <ac:chgData name="lee kangwook" userId="358766d1acadafad" providerId="LiveId" clId="{F10B5B5C-6DD8-48B9-855D-C4294E6F4215}" dt="2021-12-13T07:29:02.651" v="2946" actId="478"/>
          <ac:spMkLst>
            <pc:docMk/>
            <pc:sldMk cId="2426192075" sldId="476"/>
            <ac:spMk id="23" creationId="{43E79A0B-A5FA-43F7-93FC-19687B95EC9F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24" creationId="{1CA3D50B-C435-4627-B5D8-C20EF696336F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26" creationId="{6696A4D0-6314-4DC2-ADD7-ADAB76DA5143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27" creationId="{67208AFE-7A15-4E59-9C9B-F9DBDAD5C390}"/>
          </ac:spMkLst>
        </pc:spChg>
        <pc:spChg chg="add mod">
          <ac:chgData name="lee kangwook" userId="358766d1acadafad" providerId="LiveId" clId="{F10B5B5C-6DD8-48B9-855D-C4294E6F4215}" dt="2021-12-13T07:39:01.404" v="3042" actId="1076"/>
          <ac:spMkLst>
            <pc:docMk/>
            <pc:sldMk cId="2426192075" sldId="476"/>
            <ac:spMk id="28" creationId="{A148C06A-4FC8-4787-B81E-75745CA58C5B}"/>
          </ac:spMkLst>
        </pc:spChg>
        <pc:spChg chg="add mod">
          <ac:chgData name="lee kangwook" userId="358766d1acadafad" providerId="LiveId" clId="{F10B5B5C-6DD8-48B9-855D-C4294E6F4215}" dt="2021-12-13T07:45:20.820" v="3217" actId="1076"/>
          <ac:spMkLst>
            <pc:docMk/>
            <pc:sldMk cId="2426192075" sldId="476"/>
            <ac:spMk id="29" creationId="{FD5C6BC8-F80D-4ABE-B7A7-93F95F5D03B8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30" creationId="{6F0D8E4F-8A07-4EB8-90B5-CBC278FFF7E4}"/>
          </ac:spMkLst>
        </pc:spChg>
        <pc:spChg chg="add mod">
          <ac:chgData name="lee kangwook" userId="358766d1acadafad" providerId="LiveId" clId="{F10B5B5C-6DD8-48B9-855D-C4294E6F4215}" dt="2021-12-13T07:47:41.544" v="3248" actId="1035"/>
          <ac:spMkLst>
            <pc:docMk/>
            <pc:sldMk cId="2426192075" sldId="476"/>
            <ac:spMk id="31" creationId="{DA1EF9E7-544B-4A36-8B37-15F206DB37EF}"/>
          </ac:spMkLst>
        </pc:spChg>
        <pc:spChg chg="add mod">
          <ac:chgData name="lee kangwook" userId="358766d1acadafad" providerId="LiveId" clId="{F10B5B5C-6DD8-48B9-855D-C4294E6F4215}" dt="2021-12-13T07:47:41.544" v="3248" actId="1035"/>
          <ac:spMkLst>
            <pc:docMk/>
            <pc:sldMk cId="2426192075" sldId="476"/>
            <ac:spMk id="32" creationId="{4B0EC3DD-6EC2-47E1-81DE-CDDDA46F2E09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34" creationId="{27EF0DC1-DCE8-45AD-840B-F494045813A5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36" creationId="{3EF5A860-FF57-43E0-9AB4-BDB063DD7120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37" creationId="{92381F45-D086-4D67-BCA5-7933119837DD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38" creationId="{8CE76AB7-EBD0-480F-8BEC-EB68024E7AB0}"/>
          </ac:spMkLst>
        </pc:spChg>
        <pc:spChg chg="add mod">
          <ac:chgData name="lee kangwook" userId="358766d1acadafad" providerId="LiveId" clId="{F10B5B5C-6DD8-48B9-855D-C4294E6F4215}" dt="2021-12-13T07:47:20.336" v="3243" actId="1035"/>
          <ac:spMkLst>
            <pc:docMk/>
            <pc:sldMk cId="2426192075" sldId="476"/>
            <ac:spMk id="41" creationId="{7EDDD1D4-F583-46A1-B345-C7B33674238E}"/>
          </ac:spMkLst>
        </pc:spChg>
        <pc:spChg chg="add mod">
          <ac:chgData name="lee kangwook" userId="358766d1acadafad" providerId="LiveId" clId="{F10B5B5C-6DD8-48B9-855D-C4294E6F4215}" dt="2021-12-13T07:47:41.544" v="3248" actId="1035"/>
          <ac:spMkLst>
            <pc:docMk/>
            <pc:sldMk cId="2426192075" sldId="476"/>
            <ac:spMk id="43" creationId="{8B3A4AD9-3D12-4A03-AE7C-3ACF0E88EED2}"/>
          </ac:spMkLst>
        </pc:spChg>
        <pc:cxnChg chg="add mod">
          <ac:chgData name="lee kangwook" userId="358766d1acadafad" providerId="LiveId" clId="{F10B5B5C-6DD8-48B9-855D-C4294E6F4215}" dt="2021-12-13T07:47:20.336" v="3243" actId="1035"/>
          <ac:cxnSpMkLst>
            <pc:docMk/>
            <pc:sldMk cId="2426192075" sldId="476"/>
            <ac:cxnSpMk id="3" creationId="{AD808432-FE96-4742-8FBC-1BD3BB9E3895}"/>
          </ac:cxnSpMkLst>
        </pc:cxnChg>
        <pc:cxnChg chg="add mod">
          <ac:chgData name="lee kangwook" userId="358766d1acadafad" providerId="LiveId" clId="{F10B5B5C-6DD8-48B9-855D-C4294E6F4215}" dt="2021-12-13T07:47:20.336" v="3243" actId="1035"/>
          <ac:cxnSpMkLst>
            <pc:docMk/>
            <pc:sldMk cId="2426192075" sldId="476"/>
            <ac:cxnSpMk id="9" creationId="{72307425-CD10-4238-B16C-C281D532A179}"/>
          </ac:cxnSpMkLst>
        </pc:cxnChg>
        <pc:cxnChg chg="add mod">
          <ac:chgData name="lee kangwook" userId="358766d1acadafad" providerId="LiveId" clId="{F10B5B5C-6DD8-48B9-855D-C4294E6F4215}" dt="2021-12-13T07:47:20.336" v="3243" actId="1035"/>
          <ac:cxnSpMkLst>
            <pc:docMk/>
            <pc:sldMk cId="2426192075" sldId="476"/>
            <ac:cxnSpMk id="10" creationId="{07161B8F-13FE-4B5E-B604-D1BB24787C74}"/>
          </ac:cxnSpMkLst>
        </pc:cxnChg>
        <pc:cxnChg chg="add mod">
          <ac:chgData name="lee kangwook" userId="358766d1acadafad" providerId="LiveId" clId="{F10B5B5C-6DD8-48B9-855D-C4294E6F4215}" dt="2021-12-13T07:47:20.336" v="3243" actId="1035"/>
          <ac:cxnSpMkLst>
            <pc:docMk/>
            <pc:sldMk cId="2426192075" sldId="476"/>
            <ac:cxnSpMk id="14" creationId="{17252787-AD7A-4886-A72F-DFBC5923ADFA}"/>
          </ac:cxnSpMkLst>
        </pc:cxnChg>
        <pc:cxnChg chg="add mod">
          <ac:chgData name="lee kangwook" userId="358766d1acadafad" providerId="LiveId" clId="{F10B5B5C-6DD8-48B9-855D-C4294E6F4215}" dt="2021-12-13T07:47:20.336" v="3243" actId="1035"/>
          <ac:cxnSpMkLst>
            <pc:docMk/>
            <pc:sldMk cId="2426192075" sldId="476"/>
            <ac:cxnSpMk id="17" creationId="{E5697852-B39E-4199-9813-65E7F208CA14}"/>
          </ac:cxnSpMkLst>
        </pc:cxnChg>
        <pc:cxnChg chg="add mod">
          <ac:chgData name="lee kangwook" userId="358766d1acadafad" providerId="LiveId" clId="{F10B5B5C-6DD8-48B9-855D-C4294E6F4215}" dt="2021-12-13T07:47:20.336" v="3243" actId="1035"/>
          <ac:cxnSpMkLst>
            <pc:docMk/>
            <pc:sldMk cId="2426192075" sldId="476"/>
            <ac:cxnSpMk id="20" creationId="{3E45A31A-D9A1-42E2-BC7B-764BC7FFB36B}"/>
          </ac:cxnSpMkLst>
        </pc:cxnChg>
        <pc:cxnChg chg="add mod">
          <ac:chgData name="lee kangwook" userId="358766d1acadafad" providerId="LiveId" clId="{F10B5B5C-6DD8-48B9-855D-C4294E6F4215}" dt="2021-12-13T07:47:20.336" v="3243" actId="1035"/>
          <ac:cxnSpMkLst>
            <pc:docMk/>
            <pc:sldMk cId="2426192075" sldId="476"/>
            <ac:cxnSpMk id="22" creationId="{EDC79DB6-2936-4825-BB0B-B80B3917AA5D}"/>
          </ac:cxnSpMkLst>
        </pc:cxnChg>
        <pc:cxnChg chg="add mod">
          <ac:chgData name="lee kangwook" userId="358766d1acadafad" providerId="LiveId" clId="{F10B5B5C-6DD8-48B9-855D-C4294E6F4215}" dt="2021-12-13T07:47:20.336" v="3243" actId="1035"/>
          <ac:cxnSpMkLst>
            <pc:docMk/>
            <pc:sldMk cId="2426192075" sldId="476"/>
            <ac:cxnSpMk id="25" creationId="{166B0E7C-C090-44DE-BE5D-5F0C6E86E0C4}"/>
          </ac:cxnSpMkLst>
        </pc:cxnChg>
        <pc:cxnChg chg="add mod">
          <ac:chgData name="lee kangwook" userId="358766d1acadafad" providerId="LiveId" clId="{F10B5B5C-6DD8-48B9-855D-C4294E6F4215}" dt="2021-12-13T07:47:20.336" v="3243" actId="1035"/>
          <ac:cxnSpMkLst>
            <pc:docMk/>
            <pc:sldMk cId="2426192075" sldId="476"/>
            <ac:cxnSpMk id="35" creationId="{00D9FC61-9FD0-4B58-9A73-9EDF0CC533CC}"/>
          </ac:cxnSpMkLst>
        </pc:cxnChg>
        <pc:cxnChg chg="add mod">
          <ac:chgData name="lee kangwook" userId="358766d1acadafad" providerId="LiveId" clId="{F10B5B5C-6DD8-48B9-855D-C4294E6F4215}" dt="2021-12-13T07:47:20.336" v="3243" actId="1035"/>
          <ac:cxnSpMkLst>
            <pc:docMk/>
            <pc:sldMk cId="2426192075" sldId="476"/>
            <ac:cxnSpMk id="39" creationId="{71C7CA0D-CE0E-458F-A5D6-1048ACF95FF4}"/>
          </ac:cxnSpMkLst>
        </pc:cxnChg>
        <pc:cxnChg chg="add mod">
          <ac:chgData name="lee kangwook" userId="358766d1acadafad" providerId="LiveId" clId="{F10B5B5C-6DD8-48B9-855D-C4294E6F4215}" dt="2021-12-13T07:47:20.336" v="3243" actId="1035"/>
          <ac:cxnSpMkLst>
            <pc:docMk/>
            <pc:sldMk cId="2426192075" sldId="476"/>
            <ac:cxnSpMk id="40" creationId="{E9B18A96-1532-4EAA-B677-31E903ED7585}"/>
          </ac:cxnSpMkLst>
        </pc:cxnChg>
      </pc:sldChg>
      <pc:sldChg chg="addSp delSp modSp add mod">
        <pc:chgData name="lee kangwook" userId="358766d1acadafad" providerId="LiveId" clId="{F10B5B5C-6DD8-48B9-855D-C4294E6F4215}" dt="2021-12-18T02:38:47.312" v="4721" actId="20577"/>
        <pc:sldMkLst>
          <pc:docMk/>
          <pc:sldMk cId="918953159" sldId="477"/>
        </pc:sldMkLst>
        <pc:spChg chg="add mod">
          <ac:chgData name="lee kangwook" userId="358766d1acadafad" providerId="LiveId" clId="{F10B5B5C-6DD8-48B9-855D-C4294E6F4215}" dt="2021-12-13T04:27:30.079" v="1530" actId="1036"/>
          <ac:spMkLst>
            <pc:docMk/>
            <pc:sldMk cId="918953159" sldId="477"/>
            <ac:spMk id="2" creationId="{53508B39-0DB8-491B-AAFD-85171188FBF2}"/>
          </ac:spMkLst>
        </pc:spChg>
        <pc:spChg chg="del">
          <ac:chgData name="lee kangwook" userId="358766d1acadafad" providerId="LiveId" clId="{F10B5B5C-6DD8-48B9-855D-C4294E6F4215}" dt="2021-12-13T04:24:15.835" v="1451" actId="478"/>
          <ac:spMkLst>
            <pc:docMk/>
            <pc:sldMk cId="918953159" sldId="477"/>
            <ac:spMk id="5" creationId="{D98306F1-F4E8-489D-9BA3-1C447D7645C1}"/>
          </ac:spMkLst>
        </pc:spChg>
        <pc:spChg chg="del">
          <ac:chgData name="lee kangwook" userId="358766d1acadafad" providerId="LiveId" clId="{F10B5B5C-6DD8-48B9-855D-C4294E6F4215}" dt="2021-12-13T03:08:21.022" v="1391" actId="478"/>
          <ac:spMkLst>
            <pc:docMk/>
            <pc:sldMk cId="918953159" sldId="477"/>
            <ac:spMk id="6" creationId="{D26CFC6F-4686-4A28-867C-D7068DE8AB55}"/>
          </ac:spMkLst>
        </pc:spChg>
        <pc:spChg chg="del">
          <ac:chgData name="lee kangwook" userId="358766d1acadafad" providerId="LiveId" clId="{F10B5B5C-6DD8-48B9-855D-C4294E6F4215}" dt="2021-12-13T03:08:21.022" v="1391" actId="478"/>
          <ac:spMkLst>
            <pc:docMk/>
            <pc:sldMk cId="918953159" sldId="477"/>
            <ac:spMk id="10" creationId="{6C35E158-C818-4822-A072-3A7AF91DF12D}"/>
          </ac:spMkLst>
        </pc:spChg>
        <pc:spChg chg="del">
          <ac:chgData name="lee kangwook" userId="358766d1acadafad" providerId="LiveId" clId="{F10B5B5C-6DD8-48B9-855D-C4294E6F4215}" dt="2021-12-13T03:08:21.022" v="1391" actId="478"/>
          <ac:spMkLst>
            <pc:docMk/>
            <pc:sldMk cId="918953159" sldId="477"/>
            <ac:spMk id="11" creationId="{C97BBA7E-3283-4114-9149-D2EC28E8631D}"/>
          </ac:spMkLst>
        </pc:spChg>
        <pc:spChg chg="del">
          <ac:chgData name="lee kangwook" userId="358766d1acadafad" providerId="LiveId" clId="{F10B5B5C-6DD8-48B9-855D-C4294E6F4215}" dt="2021-12-13T03:08:21.022" v="1391" actId="478"/>
          <ac:spMkLst>
            <pc:docMk/>
            <pc:sldMk cId="918953159" sldId="477"/>
            <ac:spMk id="12" creationId="{FFF0A096-8F1A-4CD0-9CA3-923F8DB9C6B1}"/>
          </ac:spMkLst>
        </pc:spChg>
        <pc:spChg chg="del">
          <ac:chgData name="lee kangwook" userId="358766d1acadafad" providerId="LiveId" clId="{F10B5B5C-6DD8-48B9-855D-C4294E6F4215}" dt="2021-12-13T03:08:21.022" v="1391" actId="478"/>
          <ac:spMkLst>
            <pc:docMk/>
            <pc:sldMk cId="918953159" sldId="477"/>
            <ac:spMk id="13" creationId="{C3AF1E6D-37A0-4E36-BC9B-F0620B27E2DD}"/>
          </ac:spMkLst>
        </pc:spChg>
        <pc:spChg chg="del">
          <ac:chgData name="lee kangwook" userId="358766d1acadafad" providerId="LiveId" clId="{F10B5B5C-6DD8-48B9-855D-C4294E6F4215}" dt="2021-12-13T03:08:21.022" v="1391" actId="478"/>
          <ac:spMkLst>
            <pc:docMk/>
            <pc:sldMk cId="918953159" sldId="477"/>
            <ac:spMk id="14" creationId="{BAFBBF57-C851-4819-9F58-1280A1DBD832}"/>
          </ac:spMkLst>
        </pc:spChg>
        <pc:spChg chg="del">
          <ac:chgData name="lee kangwook" userId="358766d1acadafad" providerId="LiveId" clId="{F10B5B5C-6DD8-48B9-855D-C4294E6F4215}" dt="2021-12-13T03:08:21.022" v="1391" actId="478"/>
          <ac:spMkLst>
            <pc:docMk/>
            <pc:sldMk cId="918953159" sldId="477"/>
            <ac:spMk id="18" creationId="{D9BF3499-5C48-4645-BE71-A0B3BD35D44E}"/>
          </ac:spMkLst>
        </pc:spChg>
        <pc:spChg chg="del">
          <ac:chgData name="lee kangwook" userId="358766d1acadafad" providerId="LiveId" clId="{F10B5B5C-6DD8-48B9-855D-C4294E6F4215}" dt="2021-12-13T03:08:21.022" v="1391" actId="478"/>
          <ac:spMkLst>
            <pc:docMk/>
            <pc:sldMk cId="918953159" sldId="477"/>
            <ac:spMk id="19" creationId="{E174A365-23A1-4FAC-83CD-B212D5A284DB}"/>
          </ac:spMkLst>
        </pc:spChg>
        <pc:spChg chg="del">
          <ac:chgData name="lee kangwook" userId="358766d1acadafad" providerId="LiveId" clId="{F10B5B5C-6DD8-48B9-855D-C4294E6F4215}" dt="2021-12-13T03:08:21.022" v="1391" actId="478"/>
          <ac:spMkLst>
            <pc:docMk/>
            <pc:sldMk cId="918953159" sldId="477"/>
            <ac:spMk id="20" creationId="{7046E31F-02E6-407E-9579-3B9581826BFC}"/>
          </ac:spMkLst>
        </pc:spChg>
        <pc:spChg chg="del">
          <ac:chgData name="lee kangwook" userId="358766d1acadafad" providerId="LiveId" clId="{F10B5B5C-6DD8-48B9-855D-C4294E6F4215}" dt="2021-12-13T03:08:21.022" v="1391" actId="478"/>
          <ac:spMkLst>
            <pc:docMk/>
            <pc:sldMk cId="918953159" sldId="477"/>
            <ac:spMk id="21" creationId="{FC804D7F-0000-4DD2-8478-ADF5B59438BB}"/>
          </ac:spMkLst>
        </pc:spChg>
        <pc:spChg chg="add mod">
          <ac:chgData name="lee kangwook" userId="358766d1acadafad" providerId="LiveId" clId="{F10B5B5C-6DD8-48B9-855D-C4294E6F4215}" dt="2021-12-13T04:24:42.382" v="1452" actId="1076"/>
          <ac:spMkLst>
            <pc:docMk/>
            <pc:sldMk cId="918953159" sldId="477"/>
            <ac:spMk id="22" creationId="{BBD58ED0-020B-43E9-BFB9-8DB869BEA6EA}"/>
          </ac:spMkLst>
        </pc:spChg>
        <pc:spChg chg="add mod">
          <ac:chgData name="lee kangwook" userId="358766d1acadafad" providerId="LiveId" clId="{F10B5B5C-6DD8-48B9-855D-C4294E6F4215}" dt="2021-12-13T04:24:42.382" v="1452" actId="1076"/>
          <ac:spMkLst>
            <pc:docMk/>
            <pc:sldMk cId="918953159" sldId="477"/>
            <ac:spMk id="23" creationId="{E4E859D7-D65E-418C-8A12-4C89E2DF4D3B}"/>
          </ac:spMkLst>
        </pc:spChg>
        <pc:spChg chg="add mod">
          <ac:chgData name="lee kangwook" userId="358766d1acadafad" providerId="LiveId" clId="{F10B5B5C-6DD8-48B9-855D-C4294E6F4215}" dt="2021-12-13T04:24:42.382" v="1452" actId="1076"/>
          <ac:spMkLst>
            <pc:docMk/>
            <pc:sldMk cId="918953159" sldId="477"/>
            <ac:spMk id="31" creationId="{543A352A-E6EE-4916-BBDC-AA167621FBDE}"/>
          </ac:spMkLst>
        </pc:spChg>
        <pc:spChg chg="add mod">
          <ac:chgData name="lee kangwook" userId="358766d1acadafad" providerId="LiveId" clId="{F10B5B5C-6DD8-48B9-855D-C4294E6F4215}" dt="2021-12-13T04:24:42.382" v="1452" actId="1076"/>
          <ac:spMkLst>
            <pc:docMk/>
            <pc:sldMk cId="918953159" sldId="477"/>
            <ac:spMk id="32" creationId="{063E261F-EBFC-4705-BB52-E83501933B15}"/>
          </ac:spMkLst>
        </pc:spChg>
        <pc:spChg chg="add mod">
          <ac:chgData name="lee kangwook" userId="358766d1acadafad" providerId="LiveId" clId="{F10B5B5C-6DD8-48B9-855D-C4294E6F4215}" dt="2021-12-13T04:24:42.382" v="1452" actId="1076"/>
          <ac:spMkLst>
            <pc:docMk/>
            <pc:sldMk cId="918953159" sldId="477"/>
            <ac:spMk id="33" creationId="{174DC33C-3BF0-4E74-95BE-5B00773B78C4}"/>
          </ac:spMkLst>
        </pc:spChg>
        <pc:spChg chg="add mod">
          <ac:chgData name="lee kangwook" userId="358766d1acadafad" providerId="LiveId" clId="{F10B5B5C-6DD8-48B9-855D-C4294E6F4215}" dt="2021-12-13T04:24:42.382" v="1452" actId="1076"/>
          <ac:spMkLst>
            <pc:docMk/>
            <pc:sldMk cId="918953159" sldId="477"/>
            <ac:spMk id="34" creationId="{1E6C1E39-E55A-4B2B-AA96-CC5345059147}"/>
          </ac:spMkLst>
        </pc:spChg>
        <pc:spChg chg="add mod">
          <ac:chgData name="lee kangwook" userId="358766d1acadafad" providerId="LiveId" clId="{F10B5B5C-6DD8-48B9-855D-C4294E6F4215}" dt="2021-12-13T04:24:42.382" v="1452" actId="1076"/>
          <ac:spMkLst>
            <pc:docMk/>
            <pc:sldMk cId="918953159" sldId="477"/>
            <ac:spMk id="35" creationId="{1EBF57AA-96A7-4BEB-AAA4-4A08007FBA73}"/>
          </ac:spMkLst>
        </pc:spChg>
        <pc:spChg chg="add mod">
          <ac:chgData name="lee kangwook" userId="358766d1acadafad" providerId="LiveId" clId="{F10B5B5C-6DD8-48B9-855D-C4294E6F4215}" dt="2021-12-18T02:38:45.467" v="4720" actId="20577"/>
          <ac:spMkLst>
            <pc:docMk/>
            <pc:sldMk cId="918953159" sldId="477"/>
            <ac:spMk id="36" creationId="{989CE897-1740-4A46-815C-205F922FC414}"/>
          </ac:spMkLst>
        </pc:spChg>
        <pc:spChg chg="add mod">
          <ac:chgData name="lee kangwook" userId="358766d1acadafad" providerId="LiveId" clId="{F10B5B5C-6DD8-48B9-855D-C4294E6F4215}" dt="2021-12-13T04:24:42.382" v="1452" actId="1076"/>
          <ac:spMkLst>
            <pc:docMk/>
            <pc:sldMk cId="918953159" sldId="477"/>
            <ac:spMk id="37" creationId="{371EEF75-CBF5-498D-87BD-CF92B32F363B}"/>
          </ac:spMkLst>
        </pc:spChg>
        <pc:spChg chg="add mod">
          <ac:chgData name="lee kangwook" userId="358766d1acadafad" providerId="LiveId" clId="{F10B5B5C-6DD8-48B9-855D-C4294E6F4215}" dt="2021-12-13T04:24:42.382" v="1452" actId="1076"/>
          <ac:spMkLst>
            <pc:docMk/>
            <pc:sldMk cId="918953159" sldId="477"/>
            <ac:spMk id="38" creationId="{999CBA6E-9983-459E-9014-9564483A8F55}"/>
          </ac:spMkLst>
        </pc:spChg>
        <pc:spChg chg="add mod">
          <ac:chgData name="lee kangwook" userId="358766d1acadafad" providerId="LiveId" clId="{F10B5B5C-6DD8-48B9-855D-C4294E6F4215}" dt="2021-12-13T04:24:42.382" v="1452" actId="1076"/>
          <ac:spMkLst>
            <pc:docMk/>
            <pc:sldMk cId="918953159" sldId="477"/>
            <ac:spMk id="39" creationId="{98879F99-D446-4763-A861-48B04EA620BE}"/>
          </ac:spMkLst>
        </pc:spChg>
        <pc:spChg chg="add mod">
          <ac:chgData name="lee kangwook" userId="358766d1acadafad" providerId="LiveId" clId="{F10B5B5C-6DD8-48B9-855D-C4294E6F4215}" dt="2021-12-13T04:24:42.382" v="1452" actId="1076"/>
          <ac:spMkLst>
            <pc:docMk/>
            <pc:sldMk cId="918953159" sldId="477"/>
            <ac:spMk id="40" creationId="{325ACE77-2BCA-40F4-8896-576AED576DDE}"/>
          </ac:spMkLst>
        </pc:spChg>
        <pc:spChg chg="add mod">
          <ac:chgData name="lee kangwook" userId="358766d1acadafad" providerId="LiveId" clId="{F10B5B5C-6DD8-48B9-855D-C4294E6F4215}" dt="2021-12-13T04:25:07.253" v="1454" actId="1076"/>
          <ac:spMkLst>
            <pc:docMk/>
            <pc:sldMk cId="918953159" sldId="477"/>
            <ac:spMk id="41" creationId="{0BFD94E7-1468-4DC5-A01D-0F9C30A7F802}"/>
          </ac:spMkLst>
        </pc:spChg>
        <pc:spChg chg="add mod">
          <ac:chgData name="lee kangwook" userId="358766d1acadafad" providerId="LiveId" clId="{F10B5B5C-6DD8-48B9-855D-C4294E6F4215}" dt="2021-12-13T04:25:07.253" v="1454" actId="1076"/>
          <ac:spMkLst>
            <pc:docMk/>
            <pc:sldMk cId="918953159" sldId="477"/>
            <ac:spMk id="42" creationId="{8328A0FD-3C19-43DF-AA3E-E89D30912AF9}"/>
          </ac:spMkLst>
        </pc:spChg>
        <pc:spChg chg="add mod">
          <ac:chgData name="lee kangwook" userId="358766d1acadafad" providerId="LiveId" clId="{F10B5B5C-6DD8-48B9-855D-C4294E6F4215}" dt="2021-12-13T04:25:07.253" v="1454" actId="1076"/>
          <ac:spMkLst>
            <pc:docMk/>
            <pc:sldMk cId="918953159" sldId="477"/>
            <ac:spMk id="43" creationId="{604A1EF0-CD8E-469F-92C0-26C114AC1E81}"/>
          </ac:spMkLst>
        </pc:spChg>
        <pc:spChg chg="add mod">
          <ac:chgData name="lee kangwook" userId="358766d1acadafad" providerId="LiveId" clId="{F10B5B5C-6DD8-48B9-855D-C4294E6F4215}" dt="2021-12-13T04:27:30.079" v="1530" actId="1036"/>
          <ac:spMkLst>
            <pc:docMk/>
            <pc:sldMk cId="918953159" sldId="477"/>
            <ac:spMk id="45" creationId="{9B0B7E4D-1B3B-41B2-8654-B05A05185449}"/>
          </ac:spMkLst>
        </pc:spChg>
        <pc:spChg chg="add mod">
          <ac:chgData name="lee kangwook" userId="358766d1acadafad" providerId="LiveId" clId="{F10B5B5C-6DD8-48B9-855D-C4294E6F4215}" dt="2021-12-13T04:27:22.514" v="1520" actId="1038"/>
          <ac:spMkLst>
            <pc:docMk/>
            <pc:sldMk cId="918953159" sldId="477"/>
            <ac:spMk id="46" creationId="{99554168-B147-48D5-B174-9C0A4AD751FE}"/>
          </ac:spMkLst>
        </pc:spChg>
        <pc:spChg chg="add mod">
          <ac:chgData name="lee kangwook" userId="358766d1acadafad" providerId="LiveId" clId="{F10B5B5C-6DD8-48B9-855D-C4294E6F4215}" dt="2021-12-13T04:27:22.514" v="1520" actId="1038"/>
          <ac:spMkLst>
            <pc:docMk/>
            <pc:sldMk cId="918953159" sldId="477"/>
            <ac:spMk id="47" creationId="{C170CFE9-5280-4E11-88C6-D48452904A23}"/>
          </ac:spMkLst>
        </pc:spChg>
        <pc:spChg chg="add mod">
          <ac:chgData name="lee kangwook" userId="358766d1acadafad" providerId="LiveId" clId="{F10B5B5C-6DD8-48B9-855D-C4294E6F4215}" dt="2021-12-13T04:27:22.514" v="1520" actId="1038"/>
          <ac:spMkLst>
            <pc:docMk/>
            <pc:sldMk cId="918953159" sldId="477"/>
            <ac:spMk id="55" creationId="{881203A4-BD69-448D-83A6-C5F84E757AFF}"/>
          </ac:spMkLst>
        </pc:spChg>
        <pc:spChg chg="add mod">
          <ac:chgData name="lee kangwook" userId="358766d1acadafad" providerId="LiveId" clId="{F10B5B5C-6DD8-48B9-855D-C4294E6F4215}" dt="2021-12-13T04:27:22.514" v="1520" actId="1038"/>
          <ac:spMkLst>
            <pc:docMk/>
            <pc:sldMk cId="918953159" sldId="477"/>
            <ac:spMk id="56" creationId="{E706CA3F-2634-42BD-B241-008B886CC4EB}"/>
          </ac:spMkLst>
        </pc:spChg>
        <pc:spChg chg="add mod">
          <ac:chgData name="lee kangwook" userId="358766d1acadafad" providerId="LiveId" clId="{F10B5B5C-6DD8-48B9-855D-C4294E6F4215}" dt="2021-12-13T04:27:22.514" v="1520" actId="1038"/>
          <ac:spMkLst>
            <pc:docMk/>
            <pc:sldMk cId="918953159" sldId="477"/>
            <ac:spMk id="57" creationId="{5B81FED5-5677-4659-B139-5540DA15963F}"/>
          </ac:spMkLst>
        </pc:spChg>
        <pc:spChg chg="add mod">
          <ac:chgData name="lee kangwook" userId="358766d1acadafad" providerId="LiveId" clId="{F10B5B5C-6DD8-48B9-855D-C4294E6F4215}" dt="2021-12-13T04:38:53.115" v="1555" actId="20577"/>
          <ac:spMkLst>
            <pc:docMk/>
            <pc:sldMk cId="918953159" sldId="477"/>
            <ac:spMk id="58" creationId="{F6180591-7850-4C23-8168-964111B512B3}"/>
          </ac:spMkLst>
        </pc:spChg>
        <pc:spChg chg="add mod">
          <ac:chgData name="lee kangwook" userId="358766d1acadafad" providerId="LiveId" clId="{F10B5B5C-6DD8-48B9-855D-C4294E6F4215}" dt="2021-12-13T04:27:37.479" v="1533" actId="20577"/>
          <ac:spMkLst>
            <pc:docMk/>
            <pc:sldMk cId="918953159" sldId="477"/>
            <ac:spMk id="59" creationId="{6D3FDF16-2F8B-43B7-942C-9B3CE1C0FD32}"/>
          </ac:spMkLst>
        </pc:spChg>
        <pc:spChg chg="add mod">
          <ac:chgData name="lee kangwook" userId="358766d1acadafad" providerId="LiveId" clId="{F10B5B5C-6DD8-48B9-855D-C4294E6F4215}" dt="2021-12-18T02:38:47.312" v="4721" actId="20577"/>
          <ac:spMkLst>
            <pc:docMk/>
            <pc:sldMk cId="918953159" sldId="477"/>
            <ac:spMk id="60" creationId="{D44FC718-D123-4154-90BC-7209FA04331E}"/>
          </ac:spMkLst>
        </pc:spChg>
        <pc:spChg chg="add mod">
          <ac:chgData name="lee kangwook" userId="358766d1acadafad" providerId="LiveId" clId="{F10B5B5C-6DD8-48B9-855D-C4294E6F4215}" dt="2021-12-13T04:27:22.514" v="1520" actId="1038"/>
          <ac:spMkLst>
            <pc:docMk/>
            <pc:sldMk cId="918953159" sldId="477"/>
            <ac:spMk id="61" creationId="{FECBBF22-839A-4CA3-99C8-B8A8DEA8073D}"/>
          </ac:spMkLst>
        </pc:spChg>
        <pc:spChg chg="add mod">
          <ac:chgData name="lee kangwook" userId="358766d1acadafad" providerId="LiveId" clId="{F10B5B5C-6DD8-48B9-855D-C4294E6F4215}" dt="2021-12-13T04:27:22.514" v="1520" actId="1038"/>
          <ac:spMkLst>
            <pc:docMk/>
            <pc:sldMk cId="918953159" sldId="477"/>
            <ac:spMk id="62" creationId="{5EDAC276-E306-405D-A7F8-180C40442A7C}"/>
          </ac:spMkLst>
        </pc:spChg>
        <pc:spChg chg="add mod">
          <ac:chgData name="lee kangwook" userId="358766d1acadafad" providerId="LiveId" clId="{F10B5B5C-6DD8-48B9-855D-C4294E6F4215}" dt="2021-12-13T04:39:37.091" v="1557" actId="20577"/>
          <ac:spMkLst>
            <pc:docMk/>
            <pc:sldMk cId="918953159" sldId="477"/>
            <ac:spMk id="63" creationId="{6E3A123A-2C08-4A16-A307-E8C15355E3F4}"/>
          </ac:spMkLst>
        </pc:spChg>
        <pc:spChg chg="add mod">
          <ac:chgData name="lee kangwook" userId="358766d1acadafad" providerId="LiveId" clId="{F10B5B5C-6DD8-48B9-855D-C4294E6F4215}" dt="2021-12-13T04:27:22.514" v="1520" actId="1038"/>
          <ac:spMkLst>
            <pc:docMk/>
            <pc:sldMk cId="918953159" sldId="477"/>
            <ac:spMk id="64" creationId="{7AC1150E-6E0D-4B72-B98E-01A16540DBDE}"/>
          </ac:spMkLst>
        </pc:spChg>
        <pc:spChg chg="add mod">
          <ac:chgData name="lee kangwook" userId="358766d1acadafad" providerId="LiveId" clId="{F10B5B5C-6DD8-48B9-855D-C4294E6F4215}" dt="2021-12-13T04:28:00.834" v="1552" actId="1037"/>
          <ac:spMkLst>
            <pc:docMk/>
            <pc:sldMk cId="918953159" sldId="477"/>
            <ac:spMk id="65" creationId="{CC632A29-1FFA-4260-835E-EE3D67D68A5C}"/>
          </ac:spMkLst>
        </pc:spChg>
        <pc:spChg chg="mod">
          <ac:chgData name="lee kangwook" userId="358766d1acadafad" providerId="LiveId" clId="{F10B5B5C-6DD8-48B9-855D-C4294E6F4215}" dt="2021-12-13T04:41:02.294" v="1574" actId="20577"/>
          <ac:spMkLst>
            <pc:docMk/>
            <pc:sldMk cId="918953159" sldId="477"/>
            <ac:spMk id="67588" creationId="{FEA38F4E-CB2F-4A4D-AFA2-F72EA02067D7}"/>
          </ac:spMkLst>
        </pc:spChg>
        <pc:cxnChg chg="del">
          <ac:chgData name="lee kangwook" userId="358766d1acadafad" providerId="LiveId" clId="{F10B5B5C-6DD8-48B9-855D-C4294E6F4215}" dt="2021-12-13T03:08:21.022" v="1391" actId="478"/>
          <ac:cxnSpMkLst>
            <pc:docMk/>
            <pc:sldMk cId="918953159" sldId="477"/>
            <ac:cxnSpMk id="7" creationId="{8574C89B-519E-46A1-9C1A-BF11731B10D9}"/>
          </ac:cxnSpMkLst>
        </pc:cxnChg>
        <pc:cxnChg chg="del">
          <ac:chgData name="lee kangwook" userId="358766d1acadafad" providerId="LiveId" clId="{F10B5B5C-6DD8-48B9-855D-C4294E6F4215}" dt="2021-12-13T03:08:21.022" v="1391" actId="478"/>
          <ac:cxnSpMkLst>
            <pc:docMk/>
            <pc:sldMk cId="918953159" sldId="477"/>
            <ac:cxnSpMk id="8" creationId="{970BA61C-8BCE-4640-A7CF-7941580568DB}"/>
          </ac:cxnSpMkLst>
        </pc:cxnChg>
        <pc:cxnChg chg="del">
          <ac:chgData name="lee kangwook" userId="358766d1acadafad" providerId="LiveId" clId="{F10B5B5C-6DD8-48B9-855D-C4294E6F4215}" dt="2021-12-13T03:08:21.022" v="1391" actId="478"/>
          <ac:cxnSpMkLst>
            <pc:docMk/>
            <pc:sldMk cId="918953159" sldId="477"/>
            <ac:cxnSpMk id="9" creationId="{D2CC826F-F3EB-42B2-B693-7AA783126C4A}"/>
          </ac:cxnSpMkLst>
        </pc:cxnChg>
        <pc:cxnChg chg="del">
          <ac:chgData name="lee kangwook" userId="358766d1acadafad" providerId="LiveId" clId="{F10B5B5C-6DD8-48B9-855D-C4294E6F4215}" dt="2021-12-13T03:08:21.022" v="1391" actId="478"/>
          <ac:cxnSpMkLst>
            <pc:docMk/>
            <pc:sldMk cId="918953159" sldId="477"/>
            <ac:cxnSpMk id="15" creationId="{F28D0330-8E4C-4F31-9584-28ADFF9EA175}"/>
          </ac:cxnSpMkLst>
        </pc:cxnChg>
        <pc:cxnChg chg="del">
          <ac:chgData name="lee kangwook" userId="358766d1acadafad" providerId="LiveId" clId="{F10B5B5C-6DD8-48B9-855D-C4294E6F4215}" dt="2021-12-13T03:08:21.022" v="1391" actId="478"/>
          <ac:cxnSpMkLst>
            <pc:docMk/>
            <pc:sldMk cId="918953159" sldId="477"/>
            <ac:cxnSpMk id="16" creationId="{787CD268-ED62-44C4-8EBF-39011F2BAD06}"/>
          </ac:cxnSpMkLst>
        </pc:cxnChg>
        <pc:cxnChg chg="del">
          <ac:chgData name="lee kangwook" userId="358766d1acadafad" providerId="LiveId" clId="{F10B5B5C-6DD8-48B9-855D-C4294E6F4215}" dt="2021-12-13T03:08:21.022" v="1391" actId="478"/>
          <ac:cxnSpMkLst>
            <pc:docMk/>
            <pc:sldMk cId="918953159" sldId="477"/>
            <ac:cxnSpMk id="17" creationId="{E39F32CA-01F7-47F0-A10A-53B79D3191A0}"/>
          </ac:cxnSpMkLst>
        </pc:cxnChg>
        <pc:cxnChg chg="add mod">
          <ac:chgData name="lee kangwook" userId="358766d1acadafad" providerId="LiveId" clId="{F10B5B5C-6DD8-48B9-855D-C4294E6F4215}" dt="2021-12-13T04:24:42.382" v="1452" actId="1076"/>
          <ac:cxnSpMkLst>
            <pc:docMk/>
            <pc:sldMk cId="918953159" sldId="477"/>
            <ac:cxnSpMk id="24" creationId="{BCAD50A8-6684-4647-890B-6A246629668D}"/>
          </ac:cxnSpMkLst>
        </pc:cxnChg>
        <pc:cxnChg chg="add mod">
          <ac:chgData name="lee kangwook" userId="358766d1acadafad" providerId="LiveId" clId="{F10B5B5C-6DD8-48B9-855D-C4294E6F4215}" dt="2021-12-13T04:24:42.382" v="1452" actId="1076"/>
          <ac:cxnSpMkLst>
            <pc:docMk/>
            <pc:sldMk cId="918953159" sldId="477"/>
            <ac:cxnSpMk id="25" creationId="{77454171-FC13-4873-8D63-68A0C4B9E070}"/>
          </ac:cxnSpMkLst>
        </pc:cxnChg>
        <pc:cxnChg chg="add mod">
          <ac:chgData name="lee kangwook" userId="358766d1acadafad" providerId="LiveId" clId="{F10B5B5C-6DD8-48B9-855D-C4294E6F4215}" dt="2021-12-13T04:26:15.714" v="1458" actId="1076"/>
          <ac:cxnSpMkLst>
            <pc:docMk/>
            <pc:sldMk cId="918953159" sldId="477"/>
            <ac:cxnSpMk id="26" creationId="{AEB5341F-9023-4B75-B2EA-7E6F943A5D39}"/>
          </ac:cxnSpMkLst>
        </pc:cxnChg>
        <pc:cxnChg chg="add mod">
          <ac:chgData name="lee kangwook" userId="358766d1acadafad" providerId="LiveId" clId="{F10B5B5C-6DD8-48B9-855D-C4294E6F4215}" dt="2021-12-13T04:24:42.382" v="1452" actId="1076"/>
          <ac:cxnSpMkLst>
            <pc:docMk/>
            <pc:sldMk cId="918953159" sldId="477"/>
            <ac:cxnSpMk id="27" creationId="{B0A972F3-71AA-42FE-8FE2-3CC3A686D442}"/>
          </ac:cxnSpMkLst>
        </pc:cxnChg>
        <pc:cxnChg chg="add mod">
          <ac:chgData name="lee kangwook" userId="358766d1acadafad" providerId="LiveId" clId="{F10B5B5C-6DD8-48B9-855D-C4294E6F4215}" dt="2021-12-13T04:24:42.382" v="1452" actId="1076"/>
          <ac:cxnSpMkLst>
            <pc:docMk/>
            <pc:sldMk cId="918953159" sldId="477"/>
            <ac:cxnSpMk id="28" creationId="{7671CFB1-6019-400F-B37C-FF505326421F}"/>
          </ac:cxnSpMkLst>
        </pc:cxnChg>
        <pc:cxnChg chg="add mod">
          <ac:chgData name="lee kangwook" userId="358766d1acadafad" providerId="LiveId" clId="{F10B5B5C-6DD8-48B9-855D-C4294E6F4215}" dt="2021-12-13T04:24:42.382" v="1452" actId="1076"/>
          <ac:cxnSpMkLst>
            <pc:docMk/>
            <pc:sldMk cId="918953159" sldId="477"/>
            <ac:cxnSpMk id="29" creationId="{0410E0A0-8AE9-44D4-8D70-03522D6CBECC}"/>
          </ac:cxnSpMkLst>
        </pc:cxnChg>
        <pc:cxnChg chg="add mod">
          <ac:chgData name="lee kangwook" userId="358766d1acadafad" providerId="LiveId" clId="{F10B5B5C-6DD8-48B9-855D-C4294E6F4215}" dt="2021-12-13T04:24:42.382" v="1452" actId="1076"/>
          <ac:cxnSpMkLst>
            <pc:docMk/>
            <pc:sldMk cId="918953159" sldId="477"/>
            <ac:cxnSpMk id="30" creationId="{B86EE132-A09C-4942-B311-F9F7BDA74DDB}"/>
          </ac:cxnSpMkLst>
        </pc:cxnChg>
        <pc:cxnChg chg="add mod">
          <ac:chgData name="lee kangwook" userId="358766d1acadafad" providerId="LiveId" clId="{F10B5B5C-6DD8-48B9-855D-C4294E6F4215}" dt="2021-12-13T04:27:22.514" v="1520" actId="1038"/>
          <ac:cxnSpMkLst>
            <pc:docMk/>
            <pc:sldMk cId="918953159" sldId="477"/>
            <ac:cxnSpMk id="48" creationId="{8A0479CB-AC9A-4019-B1B9-DB9712D88000}"/>
          </ac:cxnSpMkLst>
        </pc:cxnChg>
        <pc:cxnChg chg="add mod">
          <ac:chgData name="lee kangwook" userId="358766d1acadafad" providerId="LiveId" clId="{F10B5B5C-6DD8-48B9-855D-C4294E6F4215}" dt="2021-12-13T04:27:22.514" v="1520" actId="1038"/>
          <ac:cxnSpMkLst>
            <pc:docMk/>
            <pc:sldMk cId="918953159" sldId="477"/>
            <ac:cxnSpMk id="49" creationId="{E51F5F14-C26D-4F79-9BBB-758190A3EC94}"/>
          </ac:cxnSpMkLst>
        </pc:cxnChg>
        <pc:cxnChg chg="add mod">
          <ac:chgData name="lee kangwook" userId="358766d1acadafad" providerId="LiveId" clId="{F10B5B5C-6DD8-48B9-855D-C4294E6F4215}" dt="2021-12-13T04:27:22.514" v="1520" actId="1038"/>
          <ac:cxnSpMkLst>
            <pc:docMk/>
            <pc:sldMk cId="918953159" sldId="477"/>
            <ac:cxnSpMk id="50" creationId="{914453EE-EDD4-47AD-84A5-F050D2BA8BB6}"/>
          </ac:cxnSpMkLst>
        </pc:cxnChg>
        <pc:cxnChg chg="add mod">
          <ac:chgData name="lee kangwook" userId="358766d1acadafad" providerId="LiveId" clId="{F10B5B5C-6DD8-48B9-855D-C4294E6F4215}" dt="2021-12-13T04:27:22.514" v="1520" actId="1038"/>
          <ac:cxnSpMkLst>
            <pc:docMk/>
            <pc:sldMk cId="918953159" sldId="477"/>
            <ac:cxnSpMk id="51" creationId="{8BB2E8D1-9592-4655-9128-56E0B4EBBAA5}"/>
          </ac:cxnSpMkLst>
        </pc:cxnChg>
        <pc:cxnChg chg="add mod">
          <ac:chgData name="lee kangwook" userId="358766d1acadafad" providerId="LiveId" clId="{F10B5B5C-6DD8-48B9-855D-C4294E6F4215}" dt="2021-12-13T04:27:22.514" v="1520" actId="1038"/>
          <ac:cxnSpMkLst>
            <pc:docMk/>
            <pc:sldMk cId="918953159" sldId="477"/>
            <ac:cxnSpMk id="52" creationId="{264282FE-3CAC-4158-B724-35B23BBD3D7E}"/>
          </ac:cxnSpMkLst>
        </pc:cxnChg>
        <pc:cxnChg chg="add mod">
          <ac:chgData name="lee kangwook" userId="358766d1acadafad" providerId="LiveId" clId="{F10B5B5C-6DD8-48B9-855D-C4294E6F4215}" dt="2021-12-13T04:27:22.514" v="1520" actId="1038"/>
          <ac:cxnSpMkLst>
            <pc:docMk/>
            <pc:sldMk cId="918953159" sldId="477"/>
            <ac:cxnSpMk id="53" creationId="{BA6D88E8-E6D7-4714-A7BA-41903E8482AA}"/>
          </ac:cxnSpMkLst>
        </pc:cxnChg>
        <pc:cxnChg chg="add mod">
          <ac:chgData name="lee kangwook" userId="358766d1acadafad" providerId="LiveId" clId="{F10B5B5C-6DD8-48B9-855D-C4294E6F4215}" dt="2021-12-13T04:27:22.514" v="1520" actId="1038"/>
          <ac:cxnSpMkLst>
            <pc:docMk/>
            <pc:sldMk cId="918953159" sldId="477"/>
            <ac:cxnSpMk id="54" creationId="{5811AE0A-89EB-4DF5-9528-7B685460675A}"/>
          </ac:cxnSpMkLst>
        </pc:cxnChg>
      </pc:sldChg>
      <pc:sldChg chg="addSp delSp modSp add mod">
        <pc:chgData name="lee kangwook" userId="358766d1acadafad" providerId="LiveId" clId="{F10B5B5C-6DD8-48B9-855D-C4294E6F4215}" dt="2021-12-13T05:11:21.023" v="1717" actId="478"/>
        <pc:sldMkLst>
          <pc:docMk/>
          <pc:sldMk cId="992798932" sldId="478"/>
        </pc:sldMkLst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2" creationId="{53508B39-0DB8-491B-AAFD-85171188FBF2}"/>
          </ac:spMkLst>
        </pc:spChg>
        <pc:spChg chg="add mod">
          <ac:chgData name="lee kangwook" userId="358766d1acadafad" providerId="LiveId" clId="{F10B5B5C-6DD8-48B9-855D-C4294E6F4215}" dt="2021-12-13T04:55:04.097" v="1641" actId="20577"/>
          <ac:spMkLst>
            <pc:docMk/>
            <pc:sldMk cId="992798932" sldId="478"/>
            <ac:spMk id="3" creationId="{4105C660-9CC0-4A5D-9B95-E82F91793D8A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22" creationId="{BBD58ED0-020B-43E9-BFB9-8DB869BEA6EA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23" creationId="{E4E859D7-D65E-418C-8A12-4C89E2DF4D3B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31" creationId="{543A352A-E6EE-4916-BBDC-AA167621FBDE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32" creationId="{063E261F-EBFC-4705-BB52-E83501933B15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33" creationId="{174DC33C-3BF0-4E74-95BE-5B00773B78C4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34" creationId="{1E6C1E39-E55A-4B2B-AA96-CC5345059147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35" creationId="{1EBF57AA-96A7-4BEB-AAA4-4A08007FBA73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36" creationId="{989CE897-1740-4A46-815C-205F922FC414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37" creationId="{371EEF75-CBF5-498D-87BD-CF92B32F363B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38" creationId="{999CBA6E-9983-459E-9014-9564483A8F55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39" creationId="{98879F99-D446-4763-A861-48B04EA620BE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40" creationId="{325ACE77-2BCA-40F4-8896-576AED576DDE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41" creationId="{0BFD94E7-1468-4DC5-A01D-0F9C30A7F802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42" creationId="{8328A0FD-3C19-43DF-AA3E-E89D30912AF9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43" creationId="{604A1EF0-CD8E-469F-92C0-26C114AC1E81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45" creationId="{9B0B7E4D-1B3B-41B2-8654-B05A05185449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46" creationId="{99554168-B147-48D5-B174-9C0A4AD751FE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47" creationId="{C170CFE9-5280-4E11-88C6-D48452904A23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55" creationId="{881203A4-BD69-448D-83A6-C5F84E757AFF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56" creationId="{E706CA3F-2634-42BD-B241-008B886CC4EB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57" creationId="{5B81FED5-5677-4659-B139-5540DA15963F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58" creationId="{F6180591-7850-4C23-8168-964111B512B3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59" creationId="{6D3FDF16-2F8B-43B7-942C-9B3CE1C0FD32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60" creationId="{D44FC718-D123-4154-90BC-7209FA04331E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61" creationId="{FECBBF22-839A-4CA3-99C8-B8A8DEA8073D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62" creationId="{5EDAC276-E306-405D-A7F8-180C40442A7C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63" creationId="{6E3A123A-2C08-4A16-A307-E8C15355E3F4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64" creationId="{7AC1150E-6E0D-4B72-B98E-01A16540DBDE}"/>
          </ac:spMkLst>
        </pc:spChg>
        <pc:spChg chg="del">
          <ac:chgData name="lee kangwook" userId="358766d1acadafad" providerId="LiveId" clId="{F10B5B5C-6DD8-48B9-855D-C4294E6F4215}" dt="2021-12-13T04:40:49.710" v="1559" actId="478"/>
          <ac:spMkLst>
            <pc:docMk/>
            <pc:sldMk cId="992798932" sldId="478"/>
            <ac:spMk id="65" creationId="{CC632A29-1FFA-4260-835E-EE3D67D68A5C}"/>
          </ac:spMkLst>
        </pc:spChg>
        <pc:spChg chg="add mod">
          <ac:chgData name="lee kangwook" userId="358766d1acadafad" providerId="LiveId" clId="{F10B5B5C-6DD8-48B9-855D-C4294E6F4215}" dt="2021-12-13T04:43:53.437" v="1593"/>
          <ac:spMkLst>
            <pc:docMk/>
            <pc:sldMk cId="992798932" sldId="478"/>
            <ac:spMk id="66" creationId="{EDA85735-25C4-444F-A5CB-D1EF46475EF5}"/>
          </ac:spMkLst>
        </pc:spChg>
        <pc:spChg chg="add mod">
          <ac:chgData name="lee kangwook" userId="358766d1acadafad" providerId="LiveId" clId="{F10B5B5C-6DD8-48B9-855D-C4294E6F4215}" dt="2021-12-13T04:43:53.437" v="1593"/>
          <ac:spMkLst>
            <pc:docMk/>
            <pc:sldMk cId="992798932" sldId="478"/>
            <ac:spMk id="67" creationId="{C052C06B-3D54-49B7-BB20-B8C57B1268D5}"/>
          </ac:spMkLst>
        </pc:spChg>
        <pc:spChg chg="add mod">
          <ac:chgData name="lee kangwook" userId="358766d1acadafad" providerId="LiveId" clId="{F10B5B5C-6DD8-48B9-855D-C4294E6F4215}" dt="2021-12-13T04:43:53.437" v="1593"/>
          <ac:spMkLst>
            <pc:docMk/>
            <pc:sldMk cId="992798932" sldId="478"/>
            <ac:spMk id="68" creationId="{8E43F8BC-94E6-4083-BEBA-7A11E93C62AD}"/>
          </ac:spMkLst>
        </pc:spChg>
        <pc:spChg chg="add mod">
          <ac:chgData name="lee kangwook" userId="358766d1acadafad" providerId="LiveId" clId="{F10B5B5C-6DD8-48B9-855D-C4294E6F4215}" dt="2021-12-13T04:43:53.437" v="1593"/>
          <ac:spMkLst>
            <pc:docMk/>
            <pc:sldMk cId="992798932" sldId="478"/>
            <ac:spMk id="69" creationId="{A02FD31D-8950-435B-AB38-F90F18DDF7CB}"/>
          </ac:spMkLst>
        </pc:spChg>
        <pc:spChg chg="add mod">
          <ac:chgData name="lee kangwook" userId="358766d1acadafad" providerId="LiveId" clId="{F10B5B5C-6DD8-48B9-855D-C4294E6F4215}" dt="2021-12-13T04:43:53.437" v="1593"/>
          <ac:spMkLst>
            <pc:docMk/>
            <pc:sldMk cId="992798932" sldId="478"/>
            <ac:spMk id="73" creationId="{77D01A86-9E16-4D38-B3A6-97BC456D702A}"/>
          </ac:spMkLst>
        </pc:spChg>
        <pc:spChg chg="add mod">
          <ac:chgData name="lee kangwook" userId="358766d1acadafad" providerId="LiveId" clId="{F10B5B5C-6DD8-48B9-855D-C4294E6F4215}" dt="2021-12-13T04:43:53.437" v="1593"/>
          <ac:spMkLst>
            <pc:docMk/>
            <pc:sldMk cId="992798932" sldId="478"/>
            <ac:spMk id="74" creationId="{4BDEB9F2-7143-40FB-A906-6665EFB5089F}"/>
          </ac:spMkLst>
        </pc:spChg>
        <pc:spChg chg="add mod">
          <ac:chgData name="lee kangwook" userId="358766d1acadafad" providerId="LiveId" clId="{F10B5B5C-6DD8-48B9-855D-C4294E6F4215}" dt="2021-12-13T04:43:53.437" v="1593"/>
          <ac:spMkLst>
            <pc:docMk/>
            <pc:sldMk cId="992798932" sldId="478"/>
            <ac:spMk id="75" creationId="{A9DAF07A-8FE0-4664-8DA8-257666C2C38B}"/>
          </ac:spMkLst>
        </pc:spChg>
        <pc:spChg chg="add mod">
          <ac:chgData name="lee kangwook" userId="358766d1acadafad" providerId="LiveId" clId="{F10B5B5C-6DD8-48B9-855D-C4294E6F4215}" dt="2021-12-13T04:43:53.437" v="1593"/>
          <ac:spMkLst>
            <pc:docMk/>
            <pc:sldMk cId="992798932" sldId="478"/>
            <ac:spMk id="76" creationId="{BD249894-6899-4B20-BCBF-9F4FB0527CF0}"/>
          </ac:spMkLst>
        </pc:spChg>
        <pc:spChg chg="add mod">
          <ac:chgData name="lee kangwook" userId="358766d1acadafad" providerId="LiveId" clId="{F10B5B5C-6DD8-48B9-855D-C4294E6F4215}" dt="2021-12-13T04:43:53.437" v="1593"/>
          <ac:spMkLst>
            <pc:docMk/>
            <pc:sldMk cId="992798932" sldId="478"/>
            <ac:spMk id="77" creationId="{79D4C765-FC5B-4D1C-8D7D-2D3E8F2AB9C6}"/>
          </ac:spMkLst>
        </pc:spChg>
        <pc:spChg chg="add mod">
          <ac:chgData name="lee kangwook" userId="358766d1acadafad" providerId="LiveId" clId="{F10B5B5C-6DD8-48B9-855D-C4294E6F4215}" dt="2021-12-13T05:00:32.051" v="1653" actId="1036"/>
          <ac:spMkLst>
            <pc:docMk/>
            <pc:sldMk cId="992798932" sldId="478"/>
            <ac:spMk id="78" creationId="{59CB4088-6A51-4D71-8B79-4B6A74593F82}"/>
          </ac:spMkLst>
        </pc:spChg>
        <pc:spChg chg="add mod">
          <ac:chgData name="lee kangwook" userId="358766d1acadafad" providerId="LiveId" clId="{F10B5B5C-6DD8-48B9-855D-C4294E6F4215}" dt="2021-12-13T05:01:09.134" v="1693" actId="1036"/>
          <ac:spMkLst>
            <pc:docMk/>
            <pc:sldMk cId="992798932" sldId="478"/>
            <ac:spMk id="80" creationId="{4A3BEE66-710A-42AD-9D73-D23642789794}"/>
          </ac:spMkLst>
        </pc:spChg>
        <pc:spChg chg="add mod">
          <ac:chgData name="lee kangwook" userId="358766d1acadafad" providerId="LiveId" clId="{F10B5B5C-6DD8-48B9-855D-C4294E6F4215}" dt="2021-12-13T05:00:59.643" v="1686" actId="1035"/>
          <ac:spMkLst>
            <pc:docMk/>
            <pc:sldMk cId="992798932" sldId="478"/>
            <ac:spMk id="82" creationId="{C46ED0B2-21CE-402E-896B-840DBE7F53D6}"/>
          </ac:spMkLst>
        </pc:spChg>
        <pc:spChg chg="add del mod">
          <ac:chgData name="lee kangwook" userId="358766d1acadafad" providerId="LiveId" clId="{F10B5B5C-6DD8-48B9-855D-C4294E6F4215}" dt="2021-12-13T05:11:21.023" v="1717" actId="478"/>
          <ac:spMkLst>
            <pc:docMk/>
            <pc:sldMk cId="992798932" sldId="478"/>
            <ac:spMk id="83" creationId="{DD01E0C0-C3DE-4352-A3B2-14A021BB8F48}"/>
          </ac:spMkLst>
        </pc:spChg>
        <pc:spChg chg="add mod">
          <ac:chgData name="lee kangwook" userId="358766d1acadafad" providerId="LiveId" clId="{F10B5B5C-6DD8-48B9-855D-C4294E6F4215}" dt="2021-12-13T04:43:53.437" v="1593"/>
          <ac:spMkLst>
            <pc:docMk/>
            <pc:sldMk cId="992798932" sldId="478"/>
            <ac:spMk id="85" creationId="{6D2BA6E9-4EA0-4F58-AC25-900AED5B91D3}"/>
          </ac:spMkLst>
        </pc:spChg>
        <pc:spChg chg="add mod">
          <ac:chgData name="lee kangwook" userId="358766d1acadafad" providerId="LiveId" clId="{F10B5B5C-6DD8-48B9-855D-C4294E6F4215}" dt="2021-12-13T04:43:53.437" v="1593"/>
          <ac:spMkLst>
            <pc:docMk/>
            <pc:sldMk cId="992798932" sldId="478"/>
            <ac:spMk id="87" creationId="{06DBCFA7-84B2-463D-9DD4-C75D38999564}"/>
          </ac:spMkLst>
        </pc:spChg>
        <pc:spChg chg="add mod">
          <ac:chgData name="lee kangwook" userId="358766d1acadafad" providerId="LiveId" clId="{F10B5B5C-6DD8-48B9-855D-C4294E6F4215}" dt="2021-12-13T04:43:53.437" v="1593"/>
          <ac:spMkLst>
            <pc:docMk/>
            <pc:sldMk cId="992798932" sldId="478"/>
            <ac:spMk id="89" creationId="{BED5CA0D-F314-4E35-A17F-E82CAF98E2F6}"/>
          </ac:spMkLst>
        </pc:spChg>
        <pc:spChg chg="add mod">
          <ac:chgData name="lee kangwook" userId="358766d1acadafad" providerId="LiveId" clId="{F10B5B5C-6DD8-48B9-855D-C4294E6F4215}" dt="2021-12-13T04:49:59.580" v="1628" actId="1035"/>
          <ac:spMkLst>
            <pc:docMk/>
            <pc:sldMk cId="992798932" sldId="478"/>
            <ac:spMk id="90" creationId="{C7DF3362-FD0C-4A7F-8E34-D9E86819A71A}"/>
          </ac:spMkLst>
        </pc:spChg>
        <pc:spChg chg="add mod">
          <ac:chgData name="lee kangwook" userId="358766d1acadafad" providerId="LiveId" clId="{F10B5B5C-6DD8-48B9-855D-C4294E6F4215}" dt="2021-12-13T04:54:51.599" v="1635" actId="1076"/>
          <ac:spMkLst>
            <pc:docMk/>
            <pc:sldMk cId="992798932" sldId="478"/>
            <ac:spMk id="91" creationId="{32E99C86-2EB2-44F1-A353-BC678FE52D9B}"/>
          </ac:spMkLst>
        </pc:spChg>
        <pc:spChg chg="add mod">
          <ac:chgData name="lee kangwook" userId="358766d1acadafad" providerId="LiveId" clId="{F10B5B5C-6DD8-48B9-855D-C4294E6F4215}" dt="2021-12-13T05:03:00.960" v="1706" actId="1076"/>
          <ac:spMkLst>
            <pc:docMk/>
            <pc:sldMk cId="992798932" sldId="478"/>
            <ac:spMk id="92" creationId="{5C82B937-8F48-4E4F-A1F7-0A271BD3DC99}"/>
          </ac:spMkLst>
        </pc:spChg>
        <pc:spChg chg="add mod">
          <ac:chgData name="lee kangwook" userId="358766d1acadafad" providerId="LiveId" clId="{F10B5B5C-6DD8-48B9-855D-C4294E6F4215}" dt="2021-12-13T05:03:15.937" v="1712" actId="20577"/>
          <ac:spMkLst>
            <pc:docMk/>
            <pc:sldMk cId="992798932" sldId="478"/>
            <ac:spMk id="93" creationId="{D7EBF0E2-6A2B-4A8A-8E4C-18FE41616AFB}"/>
          </ac:spMkLst>
        </pc:spChg>
        <pc:cxnChg chg="add mod">
          <ac:chgData name="lee kangwook" userId="358766d1acadafad" providerId="LiveId" clId="{F10B5B5C-6DD8-48B9-855D-C4294E6F4215}" dt="2021-12-13T05:01:57.105" v="1702" actId="692"/>
          <ac:cxnSpMkLst>
            <pc:docMk/>
            <pc:sldMk cId="992798932" sldId="478"/>
            <ac:cxnSpMk id="5" creationId="{418EA761-630F-4CB6-915B-4AC95EB27FF2}"/>
          </ac:cxnSpMkLst>
        </pc:cxnChg>
        <pc:cxnChg chg="add mod">
          <ac:chgData name="lee kangwook" userId="358766d1acadafad" providerId="LiveId" clId="{F10B5B5C-6DD8-48B9-855D-C4294E6F4215}" dt="2021-12-13T05:02:16.805" v="1704" actId="692"/>
          <ac:cxnSpMkLst>
            <pc:docMk/>
            <pc:sldMk cId="992798932" sldId="478"/>
            <ac:cxnSpMk id="7" creationId="{0394C846-565E-46D8-9F25-22B081C19C76}"/>
          </ac:cxnSpMkLst>
        </pc:cxnChg>
        <pc:cxnChg chg="del">
          <ac:chgData name="lee kangwook" userId="358766d1acadafad" providerId="LiveId" clId="{F10B5B5C-6DD8-48B9-855D-C4294E6F4215}" dt="2021-12-13T04:40:49.710" v="1559" actId="478"/>
          <ac:cxnSpMkLst>
            <pc:docMk/>
            <pc:sldMk cId="992798932" sldId="478"/>
            <ac:cxnSpMk id="24" creationId="{BCAD50A8-6684-4647-890B-6A246629668D}"/>
          </ac:cxnSpMkLst>
        </pc:cxnChg>
        <pc:cxnChg chg="del">
          <ac:chgData name="lee kangwook" userId="358766d1acadafad" providerId="LiveId" clId="{F10B5B5C-6DD8-48B9-855D-C4294E6F4215}" dt="2021-12-13T04:40:49.710" v="1559" actId="478"/>
          <ac:cxnSpMkLst>
            <pc:docMk/>
            <pc:sldMk cId="992798932" sldId="478"/>
            <ac:cxnSpMk id="25" creationId="{77454171-FC13-4873-8D63-68A0C4B9E070}"/>
          </ac:cxnSpMkLst>
        </pc:cxnChg>
        <pc:cxnChg chg="del">
          <ac:chgData name="lee kangwook" userId="358766d1acadafad" providerId="LiveId" clId="{F10B5B5C-6DD8-48B9-855D-C4294E6F4215}" dt="2021-12-13T04:40:49.710" v="1559" actId="478"/>
          <ac:cxnSpMkLst>
            <pc:docMk/>
            <pc:sldMk cId="992798932" sldId="478"/>
            <ac:cxnSpMk id="26" creationId="{AEB5341F-9023-4B75-B2EA-7E6F943A5D39}"/>
          </ac:cxnSpMkLst>
        </pc:cxnChg>
        <pc:cxnChg chg="del">
          <ac:chgData name="lee kangwook" userId="358766d1acadafad" providerId="LiveId" clId="{F10B5B5C-6DD8-48B9-855D-C4294E6F4215}" dt="2021-12-13T04:40:49.710" v="1559" actId="478"/>
          <ac:cxnSpMkLst>
            <pc:docMk/>
            <pc:sldMk cId="992798932" sldId="478"/>
            <ac:cxnSpMk id="27" creationId="{B0A972F3-71AA-42FE-8FE2-3CC3A686D442}"/>
          </ac:cxnSpMkLst>
        </pc:cxnChg>
        <pc:cxnChg chg="del">
          <ac:chgData name="lee kangwook" userId="358766d1acadafad" providerId="LiveId" clId="{F10B5B5C-6DD8-48B9-855D-C4294E6F4215}" dt="2021-12-13T04:40:49.710" v="1559" actId="478"/>
          <ac:cxnSpMkLst>
            <pc:docMk/>
            <pc:sldMk cId="992798932" sldId="478"/>
            <ac:cxnSpMk id="28" creationId="{7671CFB1-6019-400F-B37C-FF505326421F}"/>
          </ac:cxnSpMkLst>
        </pc:cxnChg>
        <pc:cxnChg chg="del">
          <ac:chgData name="lee kangwook" userId="358766d1acadafad" providerId="LiveId" clId="{F10B5B5C-6DD8-48B9-855D-C4294E6F4215}" dt="2021-12-13T04:40:49.710" v="1559" actId="478"/>
          <ac:cxnSpMkLst>
            <pc:docMk/>
            <pc:sldMk cId="992798932" sldId="478"/>
            <ac:cxnSpMk id="29" creationId="{0410E0A0-8AE9-44D4-8D70-03522D6CBECC}"/>
          </ac:cxnSpMkLst>
        </pc:cxnChg>
        <pc:cxnChg chg="del">
          <ac:chgData name="lee kangwook" userId="358766d1acadafad" providerId="LiveId" clId="{F10B5B5C-6DD8-48B9-855D-C4294E6F4215}" dt="2021-12-13T04:40:49.710" v="1559" actId="478"/>
          <ac:cxnSpMkLst>
            <pc:docMk/>
            <pc:sldMk cId="992798932" sldId="478"/>
            <ac:cxnSpMk id="30" creationId="{B86EE132-A09C-4942-B311-F9F7BDA74DDB}"/>
          </ac:cxnSpMkLst>
        </pc:cxnChg>
        <pc:cxnChg chg="del">
          <ac:chgData name="lee kangwook" userId="358766d1acadafad" providerId="LiveId" clId="{F10B5B5C-6DD8-48B9-855D-C4294E6F4215}" dt="2021-12-13T04:40:49.710" v="1559" actId="478"/>
          <ac:cxnSpMkLst>
            <pc:docMk/>
            <pc:sldMk cId="992798932" sldId="478"/>
            <ac:cxnSpMk id="48" creationId="{8A0479CB-AC9A-4019-B1B9-DB9712D88000}"/>
          </ac:cxnSpMkLst>
        </pc:cxnChg>
        <pc:cxnChg chg="del">
          <ac:chgData name="lee kangwook" userId="358766d1acadafad" providerId="LiveId" clId="{F10B5B5C-6DD8-48B9-855D-C4294E6F4215}" dt="2021-12-13T04:40:49.710" v="1559" actId="478"/>
          <ac:cxnSpMkLst>
            <pc:docMk/>
            <pc:sldMk cId="992798932" sldId="478"/>
            <ac:cxnSpMk id="49" creationId="{E51F5F14-C26D-4F79-9BBB-758190A3EC94}"/>
          </ac:cxnSpMkLst>
        </pc:cxnChg>
        <pc:cxnChg chg="del">
          <ac:chgData name="lee kangwook" userId="358766d1acadafad" providerId="LiveId" clId="{F10B5B5C-6DD8-48B9-855D-C4294E6F4215}" dt="2021-12-13T04:40:49.710" v="1559" actId="478"/>
          <ac:cxnSpMkLst>
            <pc:docMk/>
            <pc:sldMk cId="992798932" sldId="478"/>
            <ac:cxnSpMk id="50" creationId="{914453EE-EDD4-47AD-84A5-F050D2BA8BB6}"/>
          </ac:cxnSpMkLst>
        </pc:cxnChg>
        <pc:cxnChg chg="del">
          <ac:chgData name="lee kangwook" userId="358766d1acadafad" providerId="LiveId" clId="{F10B5B5C-6DD8-48B9-855D-C4294E6F4215}" dt="2021-12-13T04:40:49.710" v="1559" actId="478"/>
          <ac:cxnSpMkLst>
            <pc:docMk/>
            <pc:sldMk cId="992798932" sldId="478"/>
            <ac:cxnSpMk id="51" creationId="{8BB2E8D1-9592-4655-9128-56E0B4EBBAA5}"/>
          </ac:cxnSpMkLst>
        </pc:cxnChg>
        <pc:cxnChg chg="del">
          <ac:chgData name="lee kangwook" userId="358766d1acadafad" providerId="LiveId" clId="{F10B5B5C-6DD8-48B9-855D-C4294E6F4215}" dt="2021-12-13T04:40:49.710" v="1559" actId="478"/>
          <ac:cxnSpMkLst>
            <pc:docMk/>
            <pc:sldMk cId="992798932" sldId="478"/>
            <ac:cxnSpMk id="52" creationId="{264282FE-3CAC-4158-B724-35B23BBD3D7E}"/>
          </ac:cxnSpMkLst>
        </pc:cxnChg>
        <pc:cxnChg chg="del">
          <ac:chgData name="lee kangwook" userId="358766d1acadafad" providerId="LiveId" clId="{F10B5B5C-6DD8-48B9-855D-C4294E6F4215}" dt="2021-12-13T04:40:49.710" v="1559" actId="478"/>
          <ac:cxnSpMkLst>
            <pc:docMk/>
            <pc:sldMk cId="992798932" sldId="478"/>
            <ac:cxnSpMk id="53" creationId="{BA6D88E8-E6D7-4714-A7BA-41903E8482AA}"/>
          </ac:cxnSpMkLst>
        </pc:cxnChg>
        <pc:cxnChg chg="del">
          <ac:chgData name="lee kangwook" userId="358766d1acadafad" providerId="LiveId" clId="{F10B5B5C-6DD8-48B9-855D-C4294E6F4215}" dt="2021-12-13T04:40:49.710" v="1559" actId="478"/>
          <ac:cxnSpMkLst>
            <pc:docMk/>
            <pc:sldMk cId="992798932" sldId="478"/>
            <ac:cxnSpMk id="54" creationId="{5811AE0A-89EB-4DF5-9528-7B685460675A}"/>
          </ac:cxnSpMkLst>
        </pc:cxnChg>
        <pc:cxnChg chg="add mod">
          <ac:chgData name="lee kangwook" userId="358766d1acadafad" providerId="LiveId" clId="{F10B5B5C-6DD8-48B9-855D-C4294E6F4215}" dt="2021-12-13T04:43:53.437" v="1593"/>
          <ac:cxnSpMkLst>
            <pc:docMk/>
            <pc:sldMk cId="992798932" sldId="478"/>
            <ac:cxnSpMk id="70" creationId="{6FE05534-667A-41E8-A6D6-1023301490EA}"/>
          </ac:cxnSpMkLst>
        </pc:cxnChg>
        <pc:cxnChg chg="add mod">
          <ac:chgData name="lee kangwook" userId="358766d1acadafad" providerId="LiveId" clId="{F10B5B5C-6DD8-48B9-855D-C4294E6F4215}" dt="2021-12-13T04:43:53.437" v="1593"/>
          <ac:cxnSpMkLst>
            <pc:docMk/>
            <pc:sldMk cId="992798932" sldId="478"/>
            <ac:cxnSpMk id="71" creationId="{6D0B5409-B84C-4163-86B3-6CCFE664CAA7}"/>
          </ac:cxnSpMkLst>
        </pc:cxnChg>
        <pc:cxnChg chg="add mod">
          <ac:chgData name="lee kangwook" userId="358766d1acadafad" providerId="LiveId" clId="{F10B5B5C-6DD8-48B9-855D-C4294E6F4215}" dt="2021-12-13T04:43:53.437" v="1593"/>
          <ac:cxnSpMkLst>
            <pc:docMk/>
            <pc:sldMk cId="992798932" sldId="478"/>
            <ac:cxnSpMk id="72" creationId="{C630CCD3-E1E6-4BB3-A7B4-54564AE707E8}"/>
          </ac:cxnSpMkLst>
        </pc:cxnChg>
        <pc:cxnChg chg="add mod">
          <ac:chgData name="lee kangwook" userId="358766d1acadafad" providerId="LiveId" clId="{F10B5B5C-6DD8-48B9-855D-C4294E6F4215}" dt="2021-12-13T05:00:32.051" v="1653" actId="1036"/>
          <ac:cxnSpMkLst>
            <pc:docMk/>
            <pc:sldMk cId="992798932" sldId="478"/>
            <ac:cxnSpMk id="79" creationId="{E32FF2F4-952F-4ED8-8DCD-77C19BE51465}"/>
          </ac:cxnSpMkLst>
        </pc:cxnChg>
        <pc:cxnChg chg="add mod">
          <ac:chgData name="lee kangwook" userId="358766d1acadafad" providerId="LiveId" clId="{F10B5B5C-6DD8-48B9-855D-C4294E6F4215}" dt="2021-12-13T05:01:09.134" v="1693" actId="1036"/>
          <ac:cxnSpMkLst>
            <pc:docMk/>
            <pc:sldMk cId="992798932" sldId="478"/>
            <ac:cxnSpMk id="81" creationId="{516E910F-619A-4041-8A0E-073796A47D79}"/>
          </ac:cxnSpMkLst>
        </pc:cxnChg>
        <pc:cxnChg chg="add mod">
          <ac:chgData name="lee kangwook" userId="358766d1acadafad" providerId="LiveId" clId="{F10B5B5C-6DD8-48B9-855D-C4294E6F4215}" dt="2021-12-13T04:43:53.437" v="1593"/>
          <ac:cxnSpMkLst>
            <pc:docMk/>
            <pc:sldMk cId="992798932" sldId="478"/>
            <ac:cxnSpMk id="84" creationId="{3614B53B-1887-484A-BCAC-3A984FAD9DA6}"/>
          </ac:cxnSpMkLst>
        </pc:cxnChg>
        <pc:cxnChg chg="add mod">
          <ac:chgData name="lee kangwook" userId="358766d1acadafad" providerId="LiveId" clId="{F10B5B5C-6DD8-48B9-855D-C4294E6F4215}" dt="2021-12-13T04:43:53.437" v="1593"/>
          <ac:cxnSpMkLst>
            <pc:docMk/>
            <pc:sldMk cId="992798932" sldId="478"/>
            <ac:cxnSpMk id="86" creationId="{D0DE4E89-180E-47D1-A6B9-69F2D7545E07}"/>
          </ac:cxnSpMkLst>
        </pc:cxnChg>
        <pc:cxnChg chg="add mod">
          <ac:chgData name="lee kangwook" userId="358766d1acadafad" providerId="LiveId" clId="{F10B5B5C-6DD8-48B9-855D-C4294E6F4215}" dt="2021-12-13T04:43:53.437" v="1593"/>
          <ac:cxnSpMkLst>
            <pc:docMk/>
            <pc:sldMk cId="992798932" sldId="478"/>
            <ac:cxnSpMk id="88" creationId="{2620A65F-DD8E-45D8-A2B7-373E87302A28}"/>
          </ac:cxnSpMkLst>
        </pc:cxnChg>
      </pc:sldChg>
      <pc:sldChg chg="addSp delSp modSp add mod">
        <pc:chgData name="lee kangwook" userId="358766d1acadafad" providerId="LiveId" clId="{F10B5B5C-6DD8-48B9-855D-C4294E6F4215}" dt="2021-12-13T06:13:28.216" v="2158"/>
        <pc:sldMkLst>
          <pc:docMk/>
          <pc:sldMk cId="2458171221" sldId="479"/>
        </pc:sldMkLst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2" creationId="{0AFC4FE5-62AA-4BBD-9D64-12A6B68FA5CD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3" creationId="{4105C660-9CC0-4A5D-9B95-E82F91793D8A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4" creationId="{16F6AE96-0207-400D-8D73-CCC73821FD20}"/>
          </ac:spMkLst>
        </pc:spChg>
        <pc:spChg chg="add del mod">
          <ac:chgData name="lee kangwook" userId="358766d1acadafad" providerId="LiveId" clId="{F10B5B5C-6DD8-48B9-855D-C4294E6F4215}" dt="2021-12-13T05:53:15.056" v="1978" actId="767"/>
          <ac:spMkLst>
            <pc:docMk/>
            <pc:sldMk cId="2458171221" sldId="479"/>
            <ac:spMk id="13" creationId="{52D11E83-0F71-4783-B5BF-35EDC9E41044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20" creationId="{B1147D14-0DB0-4A40-934B-70110310BC97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37" creationId="{0A3C253B-45F5-4FFB-9517-B1AFC70E5CCA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38" creationId="{5F72A51C-88ED-4F35-BF13-5224B46B26EA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40" creationId="{8EE7E1C8-93A5-4B73-B97C-F01BFC00CFF9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41" creationId="{23DEF154-D853-49F3-91CF-F40013906574}"/>
          </ac:spMkLst>
        </pc:spChg>
        <pc:spChg chg="add del mod">
          <ac:chgData name="lee kangwook" userId="358766d1acadafad" providerId="LiveId" clId="{F10B5B5C-6DD8-48B9-855D-C4294E6F4215}" dt="2021-12-13T05:48:26.025" v="1763" actId="478"/>
          <ac:spMkLst>
            <pc:docMk/>
            <pc:sldMk cId="2458171221" sldId="479"/>
            <ac:spMk id="42" creationId="{19B2EDD9-9DE4-47D9-B09C-35BFA9755C18}"/>
          </ac:spMkLst>
        </pc:spChg>
        <pc:spChg chg="add del mod">
          <ac:chgData name="lee kangwook" userId="358766d1acadafad" providerId="LiveId" clId="{F10B5B5C-6DD8-48B9-855D-C4294E6F4215}" dt="2021-12-13T05:48:26.025" v="1763" actId="478"/>
          <ac:spMkLst>
            <pc:docMk/>
            <pc:sldMk cId="2458171221" sldId="479"/>
            <ac:spMk id="44" creationId="{CE08698D-A6CA-499B-BB62-DC82467BDA65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48" creationId="{0D7210D6-C0AF-4BD7-915C-E682F34676C8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49" creationId="{8DDAC7AE-7E41-418A-ACC9-D156D48B232A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50" creationId="{B0C4C1B2-AA37-40FB-AEB4-D2C51BA9DE9E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51" creationId="{B59F6CF7-6FBF-49DA-8BB9-7D0F66CD8F0A}"/>
          </ac:spMkLst>
        </pc:spChg>
        <pc:spChg chg="add mod">
          <ac:chgData name="lee kangwook" userId="358766d1acadafad" providerId="LiveId" clId="{F10B5B5C-6DD8-48B9-855D-C4294E6F4215}" dt="2021-12-13T06:12:03.461" v="2110" actId="1036"/>
          <ac:spMkLst>
            <pc:docMk/>
            <pc:sldMk cId="2458171221" sldId="479"/>
            <ac:spMk id="56" creationId="{4821C1E1-33BD-48AA-8460-D0B8AD439199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57" creationId="{733D7197-E765-4C42-A1D9-D7C8B3E8FC21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58" creationId="{934F5386-77F3-4943-88D2-3B1D009991F9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60" creationId="{E2BBF047-5910-4FA9-A36A-A5099C8C07A1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65" creationId="{6821E332-F121-45B3-83CA-9CD9C6210454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66" creationId="{EDA85735-25C4-444F-A5CB-D1EF46475EF5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67" creationId="{C052C06B-3D54-49B7-BB20-B8C57B1268D5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68" creationId="{8E43F8BC-94E6-4083-BEBA-7A11E93C62AD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69" creationId="{A02FD31D-8950-435B-AB38-F90F18DDF7CB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73" creationId="{77D01A86-9E16-4D38-B3A6-97BC456D702A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74" creationId="{4BDEB9F2-7143-40FB-A906-6665EFB5089F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75" creationId="{A9DAF07A-8FE0-4664-8DA8-257666C2C38B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76" creationId="{BD249894-6899-4B20-BCBF-9F4FB0527CF0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77" creationId="{79D4C765-FC5B-4D1C-8D7D-2D3E8F2AB9C6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78" creationId="{59CB4088-6A51-4D71-8B79-4B6A74593F82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80" creationId="{4A3BEE66-710A-42AD-9D73-D23642789794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82" creationId="{C46ED0B2-21CE-402E-896B-840DBE7F53D6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83" creationId="{384F91E5-D99A-43CB-9B79-370061A63EEB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85" creationId="{6D2BA6E9-4EA0-4F58-AC25-900AED5B91D3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87" creationId="{06DBCFA7-84B2-463D-9DD4-C75D38999564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89" creationId="{BED5CA0D-F314-4E35-A17F-E82CAF98E2F6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90" creationId="{C7DF3362-FD0C-4A7F-8E34-D9E86819A71A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91" creationId="{32E99C86-2EB2-44F1-A353-BC678FE52D9B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92" creationId="{5C82B937-8F48-4E4F-A1F7-0A271BD3DC99}"/>
          </ac:spMkLst>
        </pc:spChg>
        <pc:spChg chg="del">
          <ac:chgData name="lee kangwook" userId="358766d1acadafad" providerId="LiveId" clId="{F10B5B5C-6DD8-48B9-855D-C4294E6F4215}" dt="2021-12-13T05:44:31.488" v="1719" actId="478"/>
          <ac:spMkLst>
            <pc:docMk/>
            <pc:sldMk cId="2458171221" sldId="479"/>
            <ac:spMk id="93" creationId="{D7EBF0E2-6A2B-4A8A-8E4C-18FE41616AFB}"/>
          </ac:spMkLst>
        </pc:spChg>
        <pc:spChg chg="add del mod">
          <ac:chgData name="lee kangwook" userId="358766d1acadafad" providerId="LiveId" clId="{F10B5B5C-6DD8-48B9-855D-C4294E6F4215}" dt="2021-12-13T05:54:45.912" v="1997"/>
          <ac:spMkLst>
            <pc:docMk/>
            <pc:sldMk cId="2458171221" sldId="479"/>
            <ac:spMk id="94" creationId="{63C044D7-DDA8-4ED5-91E1-BDD12E1C5405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95" creationId="{C62A2D04-FDF7-4A60-90E3-18D356787A61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96" creationId="{93D9357B-C77D-4B68-B10E-57F2D236F508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97" creationId="{D45C4AC5-C24D-484D-ACD1-F09B765A2509}"/>
          </ac:spMkLst>
        </pc:spChg>
        <pc:spChg chg="add mod">
          <ac:chgData name="lee kangwook" userId="358766d1acadafad" providerId="LiveId" clId="{F10B5B5C-6DD8-48B9-855D-C4294E6F4215}" dt="2021-12-13T06:03:54.624" v="2069" actId="1076"/>
          <ac:spMkLst>
            <pc:docMk/>
            <pc:sldMk cId="2458171221" sldId="479"/>
            <ac:spMk id="98" creationId="{66F60599-71BF-4927-8361-77B05D12A306}"/>
          </ac:spMkLst>
        </pc:spChg>
        <pc:spChg chg="add mod">
          <ac:chgData name="lee kangwook" userId="358766d1acadafad" providerId="LiveId" clId="{F10B5B5C-6DD8-48B9-855D-C4294E6F4215}" dt="2021-12-13T05:58:04.290" v="2055" actId="1035"/>
          <ac:spMkLst>
            <pc:docMk/>
            <pc:sldMk cId="2458171221" sldId="479"/>
            <ac:spMk id="99" creationId="{7284578C-5F04-497D-B09A-2967CC3ED264}"/>
          </ac:spMkLst>
        </pc:spChg>
        <pc:spChg chg="add mod">
          <ac:chgData name="lee kangwook" userId="358766d1acadafad" providerId="LiveId" clId="{F10B5B5C-6DD8-48B9-855D-C4294E6F4215}" dt="2021-12-13T06:03:14.072" v="2059" actId="1076"/>
          <ac:spMkLst>
            <pc:docMk/>
            <pc:sldMk cId="2458171221" sldId="479"/>
            <ac:spMk id="100" creationId="{2F038D71-4FEA-46A0-A846-3B763640A5E3}"/>
          </ac:spMkLst>
        </pc:spChg>
        <pc:spChg chg="add mod">
          <ac:chgData name="lee kangwook" userId="358766d1acadafad" providerId="LiveId" clId="{F10B5B5C-6DD8-48B9-855D-C4294E6F4215}" dt="2021-12-13T06:04:44.975" v="2075" actId="207"/>
          <ac:spMkLst>
            <pc:docMk/>
            <pc:sldMk cId="2458171221" sldId="479"/>
            <ac:spMk id="102" creationId="{EA94D738-03ED-4C50-A251-A5414EA5252A}"/>
          </ac:spMkLst>
        </pc:spChg>
        <pc:spChg chg="add mod">
          <ac:chgData name="lee kangwook" userId="358766d1acadafad" providerId="LiveId" clId="{F10B5B5C-6DD8-48B9-855D-C4294E6F4215}" dt="2021-12-13T06:05:03.346" v="2078" actId="207"/>
          <ac:spMkLst>
            <pc:docMk/>
            <pc:sldMk cId="2458171221" sldId="479"/>
            <ac:spMk id="103" creationId="{2D2F4198-DE50-4730-A70B-CDA13C8BA549}"/>
          </ac:spMkLst>
        </pc:spChg>
        <pc:spChg chg="add mod">
          <ac:chgData name="lee kangwook" userId="358766d1acadafad" providerId="LiveId" clId="{F10B5B5C-6DD8-48B9-855D-C4294E6F4215}" dt="2021-12-13T06:07:20.576" v="2090" actId="207"/>
          <ac:spMkLst>
            <pc:docMk/>
            <pc:sldMk cId="2458171221" sldId="479"/>
            <ac:spMk id="104" creationId="{87CFBA28-7CBF-4AAF-87BA-A4CDD4E52900}"/>
          </ac:spMkLst>
        </pc:spChg>
        <pc:spChg chg="add mod">
          <ac:chgData name="lee kangwook" userId="358766d1acadafad" providerId="LiveId" clId="{F10B5B5C-6DD8-48B9-855D-C4294E6F4215}" dt="2021-12-13T06:07:57.599" v="2094" actId="1076"/>
          <ac:spMkLst>
            <pc:docMk/>
            <pc:sldMk cId="2458171221" sldId="479"/>
            <ac:spMk id="105" creationId="{7E5E2464-FFF9-4F95-98E9-C00BB4B160A7}"/>
          </ac:spMkLst>
        </pc:spChg>
        <pc:spChg chg="add mod">
          <ac:chgData name="lee kangwook" userId="358766d1acadafad" providerId="LiveId" clId="{F10B5B5C-6DD8-48B9-855D-C4294E6F4215}" dt="2021-12-13T06:12:23.566" v="2127" actId="207"/>
          <ac:spMkLst>
            <pc:docMk/>
            <pc:sldMk cId="2458171221" sldId="479"/>
            <ac:spMk id="108" creationId="{CED3CDEB-7EF9-47E6-9F04-0F1865A77D87}"/>
          </ac:spMkLst>
        </pc:spChg>
        <pc:spChg chg="add mod">
          <ac:chgData name="lee kangwook" userId="358766d1acadafad" providerId="LiveId" clId="{F10B5B5C-6DD8-48B9-855D-C4294E6F4215}" dt="2021-12-13T06:12:39.861" v="2134"/>
          <ac:spMkLst>
            <pc:docMk/>
            <pc:sldMk cId="2458171221" sldId="479"/>
            <ac:spMk id="109" creationId="{4B593CDF-9A38-43A3-9A1E-139C6017C1BE}"/>
          </ac:spMkLst>
        </pc:spChg>
        <pc:spChg chg="add mod">
          <ac:chgData name="lee kangwook" userId="358766d1acadafad" providerId="LiveId" clId="{F10B5B5C-6DD8-48B9-855D-C4294E6F4215}" dt="2021-12-13T06:13:13.134" v="2142" actId="207"/>
          <ac:spMkLst>
            <pc:docMk/>
            <pc:sldMk cId="2458171221" sldId="479"/>
            <ac:spMk id="110" creationId="{C6FDE340-4D61-4630-B890-7B0EBFFBF5F1}"/>
          </ac:spMkLst>
        </pc:spChg>
        <pc:spChg chg="add mod">
          <ac:chgData name="lee kangwook" userId="358766d1acadafad" providerId="LiveId" clId="{F10B5B5C-6DD8-48B9-855D-C4294E6F4215}" dt="2021-12-13T06:13:28.216" v="2158"/>
          <ac:spMkLst>
            <pc:docMk/>
            <pc:sldMk cId="2458171221" sldId="479"/>
            <ac:spMk id="111" creationId="{BCEE0A71-2847-4B6E-B0A6-E6AABF6623EE}"/>
          </ac:spMkLst>
        </pc:spChg>
        <pc:cxnChg chg="del">
          <ac:chgData name="lee kangwook" userId="358766d1acadafad" providerId="LiveId" clId="{F10B5B5C-6DD8-48B9-855D-C4294E6F4215}" dt="2021-12-13T05:44:31.488" v="1719" actId="478"/>
          <ac:cxnSpMkLst>
            <pc:docMk/>
            <pc:sldMk cId="2458171221" sldId="479"/>
            <ac:cxnSpMk id="5" creationId="{418EA761-630F-4CB6-915B-4AC95EB27FF2}"/>
          </ac:cxnSpMkLst>
        </pc:cxnChg>
        <pc:cxnChg chg="del">
          <ac:chgData name="lee kangwook" userId="358766d1acadafad" providerId="LiveId" clId="{F10B5B5C-6DD8-48B9-855D-C4294E6F4215}" dt="2021-12-13T05:44:31.488" v="1719" actId="478"/>
          <ac:cxnSpMkLst>
            <pc:docMk/>
            <pc:sldMk cId="2458171221" sldId="479"/>
            <ac:cxnSpMk id="7" creationId="{0394C846-565E-46D8-9F25-22B081C19C76}"/>
          </ac:cxnSpMkLst>
        </pc:cxnChg>
        <pc:cxnChg chg="add mod">
          <ac:chgData name="lee kangwook" userId="358766d1acadafad" providerId="LiveId" clId="{F10B5B5C-6DD8-48B9-855D-C4294E6F4215}" dt="2021-12-13T05:58:04.290" v="2055" actId="1035"/>
          <ac:cxnSpMkLst>
            <pc:docMk/>
            <pc:sldMk cId="2458171221" sldId="479"/>
            <ac:cxnSpMk id="8" creationId="{554E6562-4EDA-4D95-BD5E-5A1CC71B6A46}"/>
          </ac:cxnSpMkLst>
        </pc:cxnChg>
        <pc:cxnChg chg="add mod">
          <ac:chgData name="lee kangwook" userId="358766d1acadafad" providerId="LiveId" clId="{F10B5B5C-6DD8-48B9-855D-C4294E6F4215}" dt="2021-12-13T05:58:04.290" v="2055" actId="1035"/>
          <ac:cxnSpMkLst>
            <pc:docMk/>
            <pc:sldMk cId="2458171221" sldId="479"/>
            <ac:cxnSpMk id="10" creationId="{30A8348F-CB2C-4C54-AF3F-C8F7BDA3078F}"/>
          </ac:cxnSpMkLst>
        </pc:cxnChg>
        <pc:cxnChg chg="add mod">
          <ac:chgData name="lee kangwook" userId="358766d1acadafad" providerId="LiveId" clId="{F10B5B5C-6DD8-48B9-855D-C4294E6F4215}" dt="2021-12-13T05:58:04.290" v="2055" actId="1035"/>
          <ac:cxnSpMkLst>
            <pc:docMk/>
            <pc:sldMk cId="2458171221" sldId="479"/>
            <ac:cxnSpMk id="12" creationId="{3D1A437E-8CA1-4859-AAE2-7D95A18C72C9}"/>
          </ac:cxnSpMkLst>
        </pc:cxnChg>
        <pc:cxnChg chg="add mod">
          <ac:chgData name="lee kangwook" userId="358766d1acadafad" providerId="LiveId" clId="{F10B5B5C-6DD8-48B9-855D-C4294E6F4215}" dt="2021-12-13T05:58:04.290" v="2055" actId="1035"/>
          <ac:cxnSpMkLst>
            <pc:docMk/>
            <pc:sldMk cId="2458171221" sldId="479"/>
            <ac:cxnSpMk id="15" creationId="{11D81486-C8E8-46B4-8785-915962348B06}"/>
          </ac:cxnSpMkLst>
        </pc:cxnChg>
        <pc:cxnChg chg="add mod">
          <ac:chgData name="lee kangwook" userId="358766d1acadafad" providerId="LiveId" clId="{F10B5B5C-6DD8-48B9-855D-C4294E6F4215}" dt="2021-12-13T05:58:04.290" v="2055" actId="1035"/>
          <ac:cxnSpMkLst>
            <pc:docMk/>
            <pc:sldMk cId="2458171221" sldId="479"/>
            <ac:cxnSpMk id="17" creationId="{78A9D737-0CFB-45BD-AC95-BB3304F1ACFE}"/>
          </ac:cxnSpMkLst>
        </pc:cxnChg>
        <pc:cxnChg chg="add mod">
          <ac:chgData name="lee kangwook" userId="358766d1acadafad" providerId="LiveId" clId="{F10B5B5C-6DD8-48B9-855D-C4294E6F4215}" dt="2021-12-13T05:58:04.290" v="2055" actId="1035"/>
          <ac:cxnSpMkLst>
            <pc:docMk/>
            <pc:sldMk cId="2458171221" sldId="479"/>
            <ac:cxnSpMk id="19" creationId="{031549DE-5E4B-49DF-B9CC-F09164BB94AB}"/>
          </ac:cxnSpMkLst>
        </pc:cxnChg>
        <pc:cxnChg chg="add mod">
          <ac:chgData name="lee kangwook" userId="358766d1acadafad" providerId="LiveId" clId="{F10B5B5C-6DD8-48B9-855D-C4294E6F4215}" dt="2021-12-13T05:58:04.290" v="2055" actId="1035"/>
          <ac:cxnSpMkLst>
            <pc:docMk/>
            <pc:sldMk cId="2458171221" sldId="479"/>
            <ac:cxnSpMk id="22" creationId="{AEDE4183-4E3D-42D3-9CF2-91072CA67E63}"/>
          </ac:cxnSpMkLst>
        </pc:cxnChg>
        <pc:cxnChg chg="add mod">
          <ac:chgData name="lee kangwook" userId="358766d1acadafad" providerId="LiveId" clId="{F10B5B5C-6DD8-48B9-855D-C4294E6F4215}" dt="2021-12-13T05:58:04.290" v="2055" actId="1035"/>
          <ac:cxnSpMkLst>
            <pc:docMk/>
            <pc:sldMk cId="2458171221" sldId="479"/>
            <ac:cxnSpMk id="24" creationId="{7D524046-1C7E-44A6-91AF-AF3B0328A27B}"/>
          </ac:cxnSpMkLst>
        </pc:cxnChg>
        <pc:cxnChg chg="add mod">
          <ac:chgData name="lee kangwook" userId="358766d1acadafad" providerId="LiveId" clId="{F10B5B5C-6DD8-48B9-855D-C4294E6F4215}" dt="2021-12-13T06:03:03.698" v="2057" actId="692"/>
          <ac:cxnSpMkLst>
            <pc:docMk/>
            <pc:sldMk cId="2458171221" sldId="479"/>
            <ac:cxnSpMk id="26" creationId="{CACD4AED-6FD2-4EF7-9C8C-A09E70EC535B}"/>
          </ac:cxnSpMkLst>
        </pc:cxnChg>
        <pc:cxnChg chg="add mod">
          <ac:chgData name="lee kangwook" userId="358766d1acadafad" providerId="LiveId" clId="{F10B5B5C-6DD8-48B9-855D-C4294E6F4215}" dt="2021-12-13T06:04:33.623" v="2074" actId="692"/>
          <ac:cxnSpMkLst>
            <pc:docMk/>
            <pc:sldMk cId="2458171221" sldId="479"/>
            <ac:cxnSpMk id="28" creationId="{7F444F61-51A2-4209-B45D-524ADD72F37C}"/>
          </ac:cxnSpMkLst>
        </pc:cxnChg>
        <pc:cxnChg chg="add del mod">
          <ac:chgData name="lee kangwook" userId="358766d1acadafad" providerId="LiveId" clId="{F10B5B5C-6DD8-48B9-855D-C4294E6F4215}" dt="2021-12-13T06:05:59.765" v="2080" actId="11529"/>
          <ac:cxnSpMkLst>
            <pc:docMk/>
            <pc:sldMk cId="2458171221" sldId="479"/>
            <ac:cxnSpMk id="32" creationId="{0E3CCB62-D5EB-42C4-85AB-47B48F383A1B}"/>
          </ac:cxnSpMkLst>
        </pc:cxnChg>
        <pc:cxnChg chg="add mod">
          <ac:chgData name="lee kangwook" userId="358766d1acadafad" providerId="LiveId" clId="{F10B5B5C-6DD8-48B9-855D-C4294E6F4215}" dt="2021-12-13T06:06:21.441" v="2082" actId="692"/>
          <ac:cxnSpMkLst>
            <pc:docMk/>
            <pc:sldMk cId="2458171221" sldId="479"/>
            <ac:cxnSpMk id="34" creationId="{360A1B50-A64A-41A1-8F54-006F14EF8222}"/>
          </ac:cxnSpMkLst>
        </pc:cxnChg>
        <pc:cxnChg chg="add mod">
          <ac:chgData name="lee kangwook" userId="358766d1acadafad" providerId="LiveId" clId="{F10B5B5C-6DD8-48B9-855D-C4294E6F4215}" dt="2021-12-13T06:07:41.340" v="2092" actId="692"/>
          <ac:cxnSpMkLst>
            <pc:docMk/>
            <pc:sldMk cId="2458171221" sldId="479"/>
            <ac:cxnSpMk id="36" creationId="{E071A90C-8951-4E1F-A9C0-5B93F76C29B9}"/>
          </ac:cxnSpMkLst>
        </pc:cxnChg>
        <pc:cxnChg chg="add del mod">
          <ac:chgData name="lee kangwook" userId="358766d1acadafad" providerId="LiveId" clId="{F10B5B5C-6DD8-48B9-855D-C4294E6F4215}" dt="2021-12-13T05:48:30.155" v="1764" actId="478"/>
          <ac:cxnSpMkLst>
            <pc:docMk/>
            <pc:sldMk cId="2458171221" sldId="479"/>
            <ac:cxnSpMk id="39" creationId="{68D57586-1E7F-45BA-B1AB-064B28DD2C50}"/>
          </ac:cxnSpMkLst>
        </pc:cxnChg>
        <pc:cxnChg chg="add del mod">
          <ac:chgData name="lee kangwook" userId="358766d1acadafad" providerId="LiveId" clId="{F10B5B5C-6DD8-48B9-855D-C4294E6F4215}" dt="2021-12-13T05:48:30.155" v="1764" actId="478"/>
          <ac:cxnSpMkLst>
            <pc:docMk/>
            <pc:sldMk cId="2458171221" sldId="479"/>
            <ac:cxnSpMk id="43" creationId="{78BCDFB9-8D9C-427E-9055-D35EF32AD752}"/>
          </ac:cxnSpMkLst>
        </pc:cxnChg>
        <pc:cxnChg chg="add mod">
          <ac:chgData name="lee kangwook" userId="358766d1acadafad" providerId="LiveId" clId="{F10B5B5C-6DD8-48B9-855D-C4294E6F4215}" dt="2021-12-13T06:08:34.519" v="2096" actId="692"/>
          <ac:cxnSpMkLst>
            <pc:docMk/>
            <pc:sldMk cId="2458171221" sldId="479"/>
            <ac:cxnSpMk id="46" creationId="{92FBD2D0-56D5-4A72-BCD8-90BEC3FD9D2E}"/>
          </ac:cxnSpMkLst>
        </pc:cxnChg>
        <pc:cxnChg chg="add mod">
          <ac:chgData name="lee kangwook" userId="358766d1acadafad" providerId="LiveId" clId="{F10B5B5C-6DD8-48B9-855D-C4294E6F4215}" dt="2021-12-13T05:58:04.290" v="2055" actId="1035"/>
          <ac:cxnSpMkLst>
            <pc:docMk/>
            <pc:sldMk cId="2458171221" sldId="479"/>
            <ac:cxnSpMk id="47" creationId="{312DF266-3731-47D1-9BB5-1C25320D2028}"/>
          </ac:cxnSpMkLst>
        </pc:cxnChg>
        <pc:cxnChg chg="add mod">
          <ac:chgData name="lee kangwook" userId="358766d1acadafad" providerId="LiveId" clId="{F10B5B5C-6DD8-48B9-855D-C4294E6F4215}" dt="2021-12-13T06:10:39.612" v="2106" actId="14100"/>
          <ac:cxnSpMkLst>
            <pc:docMk/>
            <pc:sldMk cId="2458171221" sldId="479"/>
            <ac:cxnSpMk id="53" creationId="{4F4471DD-E4EA-42FE-AC8A-8ED4E1C9FFAA}"/>
          </ac:cxnSpMkLst>
        </pc:cxnChg>
        <pc:cxnChg chg="del">
          <ac:chgData name="lee kangwook" userId="358766d1acadafad" providerId="LiveId" clId="{F10B5B5C-6DD8-48B9-855D-C4294E6F4215}" dt="2021-12-13T05:44:31.488" v="1719" actId="478"/>
          <ac:cxnSpMkLst>
            <pc:docMk/>
            <pc:sldMk cId="2458171221" sldId="479"/>
            <ac:cxnSpMk id="70" creationId="{6FE05534-667A-41E8-A6D6-1023301490EA}"/>
          </ac:cxnSpMkLst>
        </pc:cxnChg>
        <pc:cxnChg chg="del">
          <ac:chgData name="lee kangwook" userId="358766d1acadafad" providerId="LiveId" clId="{F10B5B5C-6DD8-48B9-855D-C4294E6F4215}" dt="2021-12-13T05:44:31.488" v="1719" actId="478"/>
          <ac:cxnSpMkLst>
            <pc:docMk/>
            <pc:sldMk cId="2458171221" sldId="479"/>
            <ac:cxnSpMk id="71" creationId="{6D0B5409-B84C-4163-86B3-6CCFE664CAA7}"/>
          </ac:cxnSpMkLst>
        </pc:cxnChg>
        <pc:cxnChg chg="del">
          <ac:chgData name="lee kangwook" userId="358766d1acadafad" providerId="LiveId" clId="{F10B5B5C-6DD8-48B9-855D-C4294E6F4215}" dt="2021-12-13T05:44:31.488" v="1719" actId="478"/>
          <ac:cxnSpMkLst>
            <pc:docMk/>
            <pc:sldMk cId="2458171221" sldId="479"/>
            <ac:cxnSpMk id="72" creationId="{C630CCD3-E1E6-4BB3-A7B4-54564AE707E8}"/>
          </ac:cxnSpMkLst>
        </pc:cxnChg>
        <pc:cxnChg chg="del">
          <ac:chgData name="lee kangwook" userId="358766d1acadafad" providerId="LiveId" clId="{F10B5B5C-6DD8-48B9-855D-C4294E6F4215}" dt="2021-12-13T05:44:31.488" v="1719" actId="478"/>
          <ac:cxnSpMkLst>
            <pc:docMk/>
            <pc:sldMk cId="2458171221" sldId="479"/>
            <ac:cxnSpMk id="79" creationId="{E32FF2F4-952F-4ED8-8DCD-77C19BE51465}"/>
          </ac:cxnSpMkLst>
        </pc:cxnChg>
        <pc:cxnChg chg="del">
          <ac:chgData name="lee kangwook" userId="358766d1acadafad" providerId="LiveId" clId="{F10B5B5C-6DD8-48B9-855D-C4294E6F4215}" dt="2021-12-13T05:44:31.488" v="1719" actId="478"/>
          <ac:cxnSpMkLst>
            <pc:docMk/>
            <pc:sldMk cId="2458171221" sldId="479"/>
            <ac:cxnSpMk id="81" creationId="{516E910F-619A-4041-8A0E-073796A47D79}"/>
          </ac:cxnSpMkLst>
        </pc:cxnChg>
        <pc:cxnChg chg="del">
          <ac:chgData name="lee kangwook" userId="358766d1acadafad" providerId="LiveId" clId="{F10B5B5C-6DD8-48B9-855D-C4294E6F4215}" dt="2021-12-13T05:44:31.488" v="1719" actId="478"/>
          <ac:cxnSpMkLst>
            <pc:docMk/>
            <pc:sldMk cId="2458171221" sldId="479"/>
            <ac:cxnSpMk id="84" creationId="{3614B53B-1887-484A-BCAC-3A984FAD9DA6}"/>
          </ac:cxnSpMkLst>
        </pc:cxnChg>
        <pc:cxnChg chg="del">
          <ac:chgData name="lee kangwook" userId="358766d1acadafad" providerId="LiveId" clId="{F10B5B5C-6DD8-48B9-855D-C4294E6F4215}" dt="2021-12-13T05:44:31.488" v="1719" actId="478"/>
          <ac:cxnSpMkLst>
            <pc:docMk/>
            <pc:sldMk cId="2458171221" sldId="479"/>
            <ac:cxnSpMk id="86" creationId="{D0DE4E89-180E-47D1-A6B9-69F2D7545E07}"/>
          </ac:cxnSpMkLst>
        </pc:cxnChg>
        <pc:cxnChg chg="del">
          <ac:chgData name="lee kangwook" userId="358766d1acadafad" providerId="LiveId" clId="{F10B5B5C-6DD8-48B9-855D-C4294E6F4215}" dt="2021-12-13T05:44:31.488" v="1719" actId="478"/>
          <ac:cxnSpMkLst>
            <pc:docMk/>
            <pc:sldMk cId="2458171221" sldId="479"/>
            <ac:cxnSpMk id="88" creationId="{2620A65F-DD8E-45D8-A2B7-373E87302A28}"/>
          </ac:cxnSpMkLst>
        </pc:cxnChg>
        <pc:cxnChg chg="add mod">
          <ac:chgData name="lee kangwook" userId="358766d1acadafad" providerId="LiveId" clId="{F10B5B5C-6DD8-48B9-855D-C4294E6F4215}" dt="2021-12-13T06:03:41.141" v="2061" actId="1076"/>
          <ac:cxnSpMkLst>
            <pc:docMk/>
            <pc:sldMk cId="2458171221" sldId="479"/>
            <ac:cxnSpMk id="101" creationId="{B4CCACD9-958F-4E5C-B6C0-F24200BB0505}"/>
          </ac:cxnSpMkLst>
        </pc:cxnChg>
        <pc:cxnChg chg="add mod">
          <ac:chgData name="lee kangwook" userId="358766d1acadafad" providerId="LiveId" clId="{F10B5B5C-6DD8-48B9-855D-C4294E6F4215}" dt="2021-12-13T06:10:03.623" v="2100" actId="1076"/>
          <ac:cxnSpMkLst>
            <pc:docMk/>
            <pc:sldMk cId="2458171221" sldId="479"/>
            <ac:cxnSpMk id="106" creationId="{E511BB8B-0F81-4D31-B538-E37A58FE9794}"/>
          </ac:cxnSpMkLst>
        </pc:cxnChg>
        <pc:cxnChg chg="add mod">
          <ac:chgData name="lee kangwook" userId="358766d1acadafad" providerId="LiveId" clId="{F10B5B5C-6DD8-48B9-855D-C4294E6F4215}" dt="2021-12-13T06:10:21.118" v="2104" actId="14100"/>
          <ac:cxnSpMkLst>
            <pc:docMk/>
            <pc:sldMk cId="2458171221" sldId="479"/>
            <ac:cxnSpMk id="107" creationId="{9B39559F-330C-4BE1-AFCC-C2A3D76A09C2}"/>
          </ac:cxnSpMkLst>
        </pc:cxnChg>
      </pc:sldChg>
      <pc:sldChg chg="addSp delSp modSp add mod">
        <pc:chgData name="lee kangwook" userId="358766d1acadafad" providerId="LiveId" clId="{F10B5B5C-6DD8-48B9-855D-C4294E6F4215}" dt="2021-12-18T02:57:18.917" v="4820" actId="1037"/>
        <pc:sldMkLst>
          <pc:docMk/>
          <pc:sldMk cId="2625075601" sldId="480"/>
        </pc:sldMkLst>
        <pc:spChg chg="add mod">
          <ac:chgData name="lee kangwook" userId="358766d1acadafad" providerId="LiveId" clId="{F10B5B5C-6DD8-48B9-855D-C4294E6F4215}" dt="2021-12-13T07:58:27.603" v="3276" actId="1038"/>
          <ac:spMkLst>
            <pc:docMk/>
            <pc:sldMk cId="2625075601" sldId="480"/>
            <ac:spMk id="2" creationId="{DD878B5C-412B-4007-AD4D-17DBC8DF2712}"/>
          </ac:spMkLst>
        </pc:spChg>
        <pc:spChg chg="add mod">
          <ac:chgData name="lee kangwook" userId="358766d1acadafad" providerId="LiveId" clId="{F10B5B5C-6DD8-48B9-855D-C4294E6F4215}" dt="2021-12-13T07:58:27.603" v="3276" actId="1038"/>
          <ac:spMkLst>
            <pc:docMk/>
            <pc:sldMk cId="2625075601" sldId="480"/>
            <ac:spMk id="4" creationId="{3FC1C97A-3AE1-4A2E-9AFB-3C282CBDF94F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5" creationId="{82260015-056F-4131-B9E0-87E8E3A1B93E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6" creationId="{EE0A919E-8733-4F7B-B5A3-D959A8EBE9CC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7" creationId="{128AA352-894C-41FA-B69D-4A2F728FB76B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8" creationId="{95B79C70-C741-480B-925F-8D450D23F507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11" creationId="{0F46575F-5E0C-42B3-80A6-9F4C22D86540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12" creationId="{AB534268-F1D7-42E1-B9D4-33C0E231265D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13" creationId="{9E50CCCB-5D69-4E0F-9C1F-F22F7E713BD3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15" creationId="{95ABBD9A-08DF-4CB1-9EBB-B2BAA36E8EB7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16" creationId="{4A58A58A-71EF-47A4-937B-A0919D5CEA94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19" creationId="{C845CC9D-56C8-44B3-910B-5B95823B9E56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21" creationId="{134EBC88-9CEF-43D5-9127-DFD3D217C811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24" creationId="{1CA3D50B-C435-4627-B5D8-C20EF696336F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26" creationId="{6696A4D0-6314-4DC2-ADD7-ADAB76DA5143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27" creationId="{67208AFE-7A15-4E59-9C9B-F9DBDAD5C390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28" creationId="{A148C06A-4FC8-4787-B81E-75745CA58C5B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29" creationId="{FD5C6BC8-F80D-4ABE-B7A7-93F95F5D03B8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30" creationId="{6F0D8E4F-8A07-4EB8-90B5-CBC278FFF7E4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31" creationId="{DA1EF9E7-544B-4A36-8B37-15F206DB37EF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32" creationId="{4B0EC3DD-6EC2-47E1-81DE-CDDDA46F2E09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34" creationId="{27EF0DC1-DCE8-45AD-840B-F494045813A5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36" creationId="{3EF5A860-FF57-43E0-9AB4-BDB063DD7120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37" creationId="{92381F45-D086-4D67-BCA5-7933119837DD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38" creationId="{8CE76AB7-EBD0-480F-8BEC-EB68024E7AB0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41" creationId="{7EDDD1D4-F583-46A1-B345-C7B33674238E}"/>
          </ac:spMkLst>
        </pc:spChg>
        <pc:spChg chg="del">
          <ac:chgData name="lee kangwook" userId="358766d1acadafad" providerId="LiveId" clId="{F10B5B5C-6DD8-48B9-855D-C4294E6F4215}" dt="2021-12-13T07:56:42.658" v="3252" actId="478"/>
          <ac:spMkLst>
            <pc:docMk/>
            <pc:sldMk cId="2625075601" sldId="480"/>
            <ac:spMk id="43" creationId="{8B3A4AD9-3D12-4A03-AE7C-3ACF0E88EED2}"/>
          </ac:spMkLst>
        </pc:spChg>
        <pc:spChg chg="add mod">
          <ac:chgData name="lee kangwook" userId="358766d1acadafad" providerId="LiveId" clId="{F10B5B5C-6DD8-48B9-855D-C4294E6F4215}" dt="2021-12-13T07:59:07.096" v="3281" actId="1076"/>
          <ac:spMkLst>
            <pc:docMk/>
            <pc:sldMk cId="2625075601" sldId="480"/>
            <ac:spMk id="44" creationId="{7AB323A0-C0A4-484A-B048-A8FB68879BCA}"/>
          </ac:spMkLst>
        </pc:spChg>
        <pc:spChg chg="add mod">
          <ac:chgData name="lee kangwook" userId="358766d1acadafad" providerId="LiveId" clId="{F10B5B5C-6DD8-48B9-855D-C4294E6F4215}" dt="2021-12-13T07:59:17.202" v="3285" actId="20577"/>
          <ac:spMkLst>
            <pc:docMk/>
            <pc:sldMk cId="2625075601" sldId="480"/>
            <ac:spMk id="50" creationId="{207615E6-1347-4EF4-8C6C-BAC6BAA37471}"/>
          </ac:spMkLst>
        </pc:spChg>
        <pc:spChg chg="add mod">
          <ac:chgData name="lee kangwook" userId="358766d1acadafad" providerId="LiveId" clId="{F10B5B5C-6DD8-48B9-855D-C4294E6F4215}" dt="2021-12-13T08:00:14.844" v="3306" actId="1076"/>
          <ac:spMkLst>
            <pc:docMk/>
            <pc:sldMk cId="2625075601" sldId="480"/>
            <ac:spMk id="54" creationId="{D427C0AB-1813-4C46-A687-9A36553CCED8}"/>
          </ac:spMkLst>
        </pc:spChg>
        <pc:spChg chg="add mod">
          <ac:chgData name="lee kangwook" userId="358766d1acadafad" providerId="LiveId" clId="{F10B5B5C-6DD8-48B9-855D-C4294E6F4215}" dt="2021-12-13T08:00:42.137" v="3317" actId="1076"/>
          <ac:spMkLst>
            <pc:docMk/>
            <pc:sldMk cId="2625075601" sldId="480"/>
            <ac:spMk id="55" creationId="{09C9A948-2F02-419D-8590-63A0EADC8FE8}"/>
          </ac:spMkLst>
        </pc:spChg>
        <pc:spChg chg="add del mod">
          <ac:chgData name="lee kangwook" userId="358766d1acadafad" providerId="LiveId" clId="{F10B5B5C-6DD8-48B9-855D-C4294E6F4215}" dt="2021-12-13T08:04:42.401" v="3319"/>
          <ac:spMkLst>
            <pc:docMk/>
            <pc:sldMk cId="2625075601" sldId="480"/>
            <ac:spMk id="56" creationId="{4DD30F49-AC44-4AC2-B042-834CD7B67715}"/>
          </ac:spMkLst>
        </pc:spChg>
        <pc:spChg chg="mod">
          <ac:chgData name="lee kangwook" userId="358766d1acadafad" providerId="LiveId" clId="{F10B5B5C-6DD8-48B9-855D-C4294E6F4215}" dt="2021-12-13T07:56:38.742" v="3251" actId="1076"/>
          <ac:spMkLst>
            <pc:docMk/>
            <pc:sldMk cId="2625075601" sldId="480"/>
            <ac:spMk id="67588" creationId="{FEA38F4E-CB2F-4A4D-AFA2-F72EA02067D7}"/>
          </ac:spMkLst>
        </pc:spChg>
        <pc:cxnChg chg="del">
          <ac:chgData name="lee kangwook" userId="358766d1acadafad" providerId="LiveId" clId="{F10B5B5C-6DD8-48B9-855D-C4294E6F4215}" dt="2021-12-13T07:56:42.658" v="3252" actId="478"/>
          <ac:cxnSpMkLst>
            <pc:docMk/>
            <pc:sldMk cId="2625075601" sldId="480"/>
            <ac:cxnSpMk id="3" creationId="{AD808432-FE96-4742-8FBC-1BD3BB9E3895}"/>
          </ac:cxnSpMkLst>
        </pc:cxnChg>
        <pc:cxnChg chg="del">
          <ac:chgData name="lee kangwook" userId="358766d1acadafad" providerId="LiveId" clId="{F10B5B5C-6DD8-48B9-855D-C4294E6F4215}" dt="2021-12-13T07:56:42.658" v="3252" actId="478"/>
          <ac:cxnSpMkLst>
            <pc:docMk/>
            <pc:sldMk cId="2625075601" sldId="480"/>
            <ac:cxnSpMk id="9" creationId="{72307425-CD10-4238-B16C-C281D532A179}"/>
          </ac:cxnSpMkLst>
        </pc:cxnChg>
        <pc:cxnChg chg="del">
          <ac:chgData name="lee kangwook" userId="358766d1acadafad" providerId="LiveId" clId="{F10B5B5C-6DD8-48B9-855D-C4294E6F4215}" dt="2021-12-13T07:56:42.658" v="3252" actId="478"/>
          <ac:cxnSpMkLst>
            <pc:docMk/>
            <pc:sldMk cId="2625075601" sldId="480"/>
            <ac:cxnSpMk id="10" creationId="{07161B8F-13FE-4B5E-B604-D1BB24787C74}"/>
          </ac:cxnSpMkLst>
        </pc:cxnChg>
        <pc:cxnChg chg="del">
          <ac:chgData name="lee kangwook" userId="358766d1acadafad" providerId="LiveId" clId="{F10B5B5C-6DD8-48B9-855D-C4294E6F4215}" dt="2021-12-13T07:56:42.658" v="3252" actId="478"/>
          <ac:cxnSpMkLst>
            <pc:docMk/>
            <pc:sldMk cId="2625075601" sldId="480"/>
            <ac:cxnSpMk id="14" creationId="{17252787-AD7A-4886-A72F-DFBC5923ADFA}"/>
          </ac:cxnSpMkLst>
        </pc:cxnChg>
        <pc:cxnChg chg="del">
          <ac:chgData name="lee kangwook" userId="358766d1acadafad" providerId="LiveId" clId="{F10B5B5C-6DD8-48B9-855D-C4294E6F4215}" dt="2021-12-13T07:56:42.658" v="3252" actId="478"/>
          <ac:cxnSpMkLst>
            <pc:docMk/>
            <pc:sldMk cId="2625075601" sldId="480"/>
            <ac:cxnSpMk id="17" creationId="{E5697852-B39E-4199-9813-65E7F208CA14}"/>
          </ac:cxnSpMkLst>
        </pc:cxnChg>
        <pc:cxnChg chg="del">
          <ac:chgData name="lee kangwook" userId="358766d1acadafad" providerId="LiveId" clId="{F10B5B5C-6DD8-48B9-855D-C4294E6F4215}" dt="2021-12-13T07:56:42.658" v="3252" actId="478"/>
          <ac:cxnSpMkLst>
            <pc:docMk/>
            <pc:sldMk cId="2625075601" sldId="480"/>
            <ac:cxnSpMk id="20" creationId="{3E45A31A-D9A1-42E2-BC7B-764BC7FFB36B}"/>
          </ac:cxnSpMkLst>
        </pc:cxnChg>
        <pc:cxnChg chg="del">
          <ac:chgData name="lee kangwook" userId="358766d1acadafad" providerId="LiveId" clId="{F10B5B5C-6DD8-48B9-855D-C4294E6F4215}" dt="2021-12-13T07:56:42.658" v="3252" actId="478"/>
          <ac:cxnSpMkLst>
            <pc:docMk/>
            <pc:sldMk cId="2625075601" sldId="480"/>
            <ac:cxnSpMk id="22" creationId="{EDC79DB6-2936-4825-BB0B-B80B3917AA5D}"/>
          </ac:cxnSpMkLst>
        </pc:cxnChg>
        <pc:cxnChg chg="add mod">
          <ac:chgData name="lee kangwook" userId="358766d1acadafad" providerId="LiveId" clId="{F10B5B5C-6DD8-48B9-855D-C4294E6F4215}" dt="2021-12-13T07:58:27.603" v="3276" actId="1038"/>
          <ac:cxnSpMkLst>
            <pc:docMk/>
            <pc:sldMk cId="2625075601" sldId="480"/>
            <ac:cxnSpMk id="23" creationId="{00CC32F5-892A-481B-ABEE-E1EEB8F7F14B}"/>
          </ac:cxnSpMkLst>
        </pc:cxnChg>
        <pc:cxnChg chg="del">
          <ac:chgData name="lee kangwook" userId="358766d1acadafad" providerId="LiveId" clId="{F10B5B5C-6DD8-48B9-855D-C4294E6F4215}" dt="2021-12-13T07:56:42.658" v="3252" actId="478"/>
          <ac:cxnSpMkLst>
            <pc:docMk/>
            <pc:sldMk cId="2625075601" sldId="480"/>
            <ac:cxnSpMk id="25" creationId="{166B0E7C-C090-44DE-BE5D-5F0C6E86E0C4}"/>
          </ac:cxnSpMkLst>
        </pc:cxnChg>
        <pc:cxnChg chg="del">
          <ac:chgData name="lee kangwook" userId="358766d1acadafad" providerId="LiveId" clId="{F10B5B5C-6DD8-48B9-855D-C4294E6F4215}" dt="2021-12-13T07:56:42.658" v="3252" actId="478"/>
          <ac:cxnSpMkLst>
            <pc:docMk/>
            <pc:sldMk cId="2625075601" sldId="480"/>
            <ac:cxnSpMk id="35" creationId="{00D9FC61-9FD0-4B58-9A73-9EDF0CC533CC}"/>
          </ac:cxnSpMkLst>
        </pc:cxnChg>
        <pc:cxnChg chg="del">
          <ac:chgData name="lee kangwook" userId="358766d1acadafad" providerId="LiveId" clId="{F10B5B5C-6DD8-48B9-855D-C4294E6F4215}" dt="2021-12-13T07:56:42.658" v="3252" actId="478"/>
          <ac:cxnSpMkLst>
            <pc:docMk/>
            <pc:sldMk cId="2625075601" sldId="480"/>
            <ac:cxnSpMk id="39" creationId="{71C7CA0D-CE0E-458F-A5D6-1048ACF95FF4}"/>
          </ac:cxnSpMkLst>
        </pc:cxnChg>
        <pc:cxnChg chg="del">
          <ac:chgData name="lee kangwook" userId="358766d1acadafad" providerId="LiveId" clId="{F10B5B5C-6DD8-48B9-855D-C4294E6F4215}" dt="2021-12-13T07:56:42.658" v="3252" actId="478"/>
          <ac:cxnSpMkLst>
            <pc:docMk/>
            <pc:sldMk cId="2625075601" sldId="480"/>
            <ac:cxnSpMk id="40" creationId="{E9B18A96-1532-4EAA-B677-31E903ED7585}"/>
          </ac:cxnSpMkLst>
        </pc:cxnChg>
        <pc:cxnChg chg="add mod">
          <ac:chgData name="lee kangwook" userId="358766d1acadafad" providerId="LiveId" clId="{F10B5B5C-6DD8-48B9-855D-C4294E6F4215}" dt="2021-12-18T02:57:18.917" v="4820" actId="1037"/>
          <ac:cxnSpMkLst>
            <pc:docMk/>
            <pc:sldMk cId="2625075601" sldId="480"/>
            <ac:cxnSpMk id="42" creationId="{8BD2F72F-B398-46FD-A422-39A90677D702}"/>
          </ac:cxnSpMkLst>
        </pc:cxnChg>
        <pc:cxnChg chg="add mod">
          <ac:chgData name="lee kangwook" userId="358766d1acadafad" providerId="LiveId" clId="{F10B5B5C-6DD8-48B9-855D-C4294E6F4215}" dt="2021-12-13T07:58:27.603" v="3276" actId="1038"/>
          <ac:cxnSpMkLst>
            <pc:docMk/>
            <pc:sldMk cId="2625075601" sldId="480"/>
            <ac:cxnSpMk id="47" creationId="{AE67E1AC-8589-4C54-93F3-A80FDC3F76F7}"/>
          </ac:cxnSpMkLst>
        </pc:cxnChg>
        <pc:cxnChg chg="add mod">
          <ac:chgData name="lee kangwook" userId="358766d1acadafad" providerId="LiveId" clId="{F10B5B5C-6DD8-48B9-855D-C4294E6F4215}" dt="2021-12-18T02:57:11.677" v="4817" actId="1036"/>
          <ac:cxnSpMkLst>
            <pc:docMk/>
            <pc:sldMk cId="2625075601" sldId="480"/>
            <ac:cxnSpMk id="48" creationId="{900F2DB6-BE4B-4A5C-B13C-1E12BEDF4C6E}"/>
          </ac:cxnSpMkLst>
        </pc:cxnChg>
      </pc:sldChg>
      <pc:sldChg chg="addSp delSp modSp add mod">
        <pc:chgData name="lee kangwook" userId="358766d1acadafad" providerId="LiveId" clId="{F10B5B5C-6DD8-48B9-855D-C4294E6F4215}" dt="2021-12-18T02:55:56.645" v="4803" actId="20577"/>
        <pc:sldMkLst>
          <pc:docMk/>
          <pc:sldMk cId="1350486222" sldId="481"/>
        </pc:sldMkLst>
        <pc:spChg chg="del">
          <ac:chgData name="lee kangwook" userId="358766d1acadafad" providerId="LiveId" clId="{F10B5B5C-6DD8-48B9-855D-C4294E6F4215}" dt="2021-12-13T08:05:22.371" v="3331" actId="478"/>
          <ac:spMkLst>
            <pc:docMk/>
            <pc:sldMk cId="1350486222" sldId="481"/>
            <ac:spMk id="2" creationId="{DD878B5C-412B-4007-AD4D-17DBC8DF2712}"/>
          </ac:spMkLst>
        </pc:spChg>
        <pc:spChg chg="add mod">
          <ac:chgData name="lee kangwook" userId="358766d1acadafad" providerId="LiveId" clId="{F10B5B5C-6DD8-48B9-855D-C4294E6F4215}" dt="2021-12-18T02:55:27.829" v="4793" actId="255"/>
          <ac:spMkLst>
            <pc:docMk/>
            <pc:sldMk cId="1350486222" sldId="481"/>
            <ac:spMk id="3" creationId="{68FAEB01-F8B3-4CCC-B856-59A5AE90162F}"/>
          </ac:spMkLst>
        </pc:spChg>
        <pc:spChg chg="del">
          <ac:chgData name="lee kangwook" userId="358766d1acadafad" providerId="LiveId" clId="{F10B5B5C-6DD8-48B9-855D-C4294E6F4215}" dt="2021-12-13T08:05:22.371" v="3331" actId="478"/>
          <ac:spMkLst>
            <pc:docMk/>
            <pc:sldMk cId="1350486222" sldId="481"/>
            <ac:spMk id="4" creationId="{3FC1C97A-3AE1-4A2E-9AFB-3C282CBDF94F}"/>
          </ac:spMkLst>
        </pc:spChg>
        <pc:spChg chg="add mod">
          <ac:chgData name="lee kangwook" userId="358766d1acadafad" providerId="LiveId" clId="{F10B5B5C-6DD8-48B9-855D-C4294E6F4215}" dt="2021-12-13T08:18:48.168" v="3654" actId="1037"/>
          <ac:spMkLst>
            <pc:docMk/>
            <pc:sldMk cId="1350486222" sldId="481"/>
            <ac:spMk id="5" creationId="{63FB5B94-3042-4E84-8547-66873F9316A9}"/>
          </ac:spMkLst>
        </pc:spChg>
        <pc:spChg chg="add mod">
          <ac:chgData name="lee kangwook" userId="358766d1acadafad" providerId="LiveId" clId="{F10B5B5C-6DD8-48B9-855D-C4294E6F4215}" dt="2021-12-13T08:19:50.077" v="3656" actId="1076"/>
          <ac:spMkLst>
            <pc:docMk/>
            <pc:sldMk cId="1350486222" sldId="481"/>
            <ac:spMk id="6" creationId="{814E4F90-C3AF-46C5-8D99-38401662321B}"/>
          </ac:spMkLst>
        </pc:spChg>
        <pc:spChg chg="add mod">
          <ac:chgData name="lee kangwook" userId="358766d1acadafad" providerId="LiveId" clId="{F10B5B5C-6DD8-48B9-855D-C4294E6F4215}" dt="2021-12-18T02:55:56.645" v="4803" actId="20577"/>
          <ac:spMkLst>
            <pc:docMk/>
            <pc:sldMk cId="1350486222" sldId="481"/>
            <ac:spMk id="11" creationId="{2B4BE06C-7A7F-4227-9363-C454D1BA5169}"/>
          </ac:spMkLst>
        </pc:spChg>
        <pc:spChg chg="add mod">
          <ac:chgData name="lee kangwook" userId="358766d1acadafad" providerId="LiveId" clId="{F10B5B5C-6DD8-48B9-855D-C4294E6F4215}" dt="2021-12-13T08:18:41.252" v="3618" actId="1076"/>
          <ac:spMkLst>
            <pc:docMk/>
            <pc:sldMk cId="1350486222" sldId="481"/>
            <ac:spMk id="15" creationId="{F3284834-4377-4220-A313-5E52EE0BD850}"/>
          </ac:spMkLst>
        </pc:spChg>
        <pc:spChg chg="add mod">
          <ac:chgData name="lee kangwook" userId="358766d1acadafad" providerId="LiveId" clId="{F10B5B5C-6DD8-48B9-855D-C4294E6F4215}" dt="2021-12-13T08:18:48.168" v="3654" actId="1037"/>
          <ac:spMkLst>
            <pc:docMk/>
            <pc:sldMk cId="1350486222" sldId="481"/>
            <ac:spMk id="18" creationId="{8A3B1763-CFAC-4986-94D1-B0CC31ED932D}"/>
          </ac:spMkLst>
        </pc:spChg>
        <pc:spChg chg="add mod">
          <ac:chgData name="lee kangwook" userId="358766d1acadafad" providerId="LiveId" clId="{F10B5B5C-6DD8-48B9-855D-C4294E6F4215}" dt="2021-12-13T08:18:48.168" v="3654" actId="1037"/>
          <ac:spMkLst>
            <pc:docMk/>
            <pc:sldMk cId="1350486222" sldId="481"/>
            <ac:spMk id="19" creationId="{EADEB625-C224-4062-85DB-81073FF2E0E7}"/>
          </ac:spMkLst>
        </pc:spChg>
        <pc:spChg chg="add mod">
          <ac:chgData name="lee kangwook" userId="358766d1acadafad" providerId="LiveId" clId="{F10B5B5C-6DD8-48B9-855D-C4294E6F4215}" dt="2021-12-13T08:19:59.552" v="3658" actId="1076"/>
          <ac:spMkLst>
            <pc:docMk/>
            <pc:sldMk cId="1350486222" sldId="481"/>
            <ac:spMk id="21" creationId="{CB909E2F-B6B7-444A-B108-D9F34EADCD18}"/>
          </ac:spMkLst>
        </pc:spChg>
        <pc:spChg chg="add mod">
          <ac:chgData name="lee kangwook" userId="358766d1acadafad" providerId="LiveId" clId="{F10B5B5C-6DD8-48B9-855D-C4294E6F4215}" dt="2021-12-13T08:22:07.224" v="3680" actId="20577"/>
          <ac:spMkLst>
            <pc:docMk/>
            <pc:sldMk cId="1350486222" sldId="481"/>
            <ac:spMk id="22" creationId="{B2C4E0FD-BDB1-41C4-93CC-8608D4566D48}"/>
          </ac:spMkLst>
        </pc:spChg>
        <pc:spChg chg="add mod">
          <ac:chgData name="lee kangwook" userId="358766d1acadafad" providerId="LiveId" clId="{F10B5B5C-6DD8-48B9-855D-C4294E6F4215}" dt="2021-12-18T02:41:31.198" v="4727" actId="1076"/>
          <ac:spMkLst>
            <pc:docMk/>
            <pc:sldMk cId="1350486222" sldId="481"/>
            <ac:spMk id="27" creationId="{0AC1BB7F-6A23-4C1B-A0C1-638B539B5401}"/>
          </ac:spMkLst>
        </pc:spChg>
        <pc:spChg chg="add mod">
          <ac:chgData name="lee kangwook" userId="358766d1acadafad" providerId="LiveId" clId="{F10B5B5C-6DD8-48B9-855D-C4294E6F4215}" dt="2021-12-13T08:22:23.147" v="3684" actId="20577"/>
          <ac:spMkLst>
            <pc:docMk/>
            <pc:sldMk cId="1350486222" sldId="481"/>
            <ac:spMk id="35" creationId="{F3390028-EC31-4BA7-B971-6D96279DF1B8}"/>
          </ac:spMkLst>
        </pc:spChg>
        <pc:spChg chg="add mod">
          <ac:chgData name="lee kangwook" userId="358766d1acadafad" providerId="LiveId" clId="{F10B5B5C-6DD8-48B9-855D-C4294E6F4215}" dt="2021-12-13T08:22:38.949" v="3688" actId="20577"/>
          <ac:spMkLst>
            <pc:docMk/>
            <pc:sldMk cId="1350486222" sldId="481"/>
            <ac:spMk id="36" creationId="{2C0F51C8-BC48-41E2-8292-F3DF591F4075}"/>
          </ac:spMkLst>
        </pc:spChg>
        <pc:spChg chg="add mod">
          <ac:chgData name="lee kangwook" userId="358766d1acadafad" providerId="LiveId" clId="{F10B5B5C-6DD8-48B9-855D-C4294E6F4215}" dt="2021-12-13T08:22:56.450" v="3692" actId="20577"/>
          <ac:spMkLst>
            <pc:docMk/>
            <pc:sldMk cId="1350486222" sldId="481"/>
            <ac:spMk id="37" creationId="{54B24A73-33CF-4A0C-A43D-A7303276DDCD}"/>
          </ac:spMkLst>
        </pc:spChg>
        <pc:spChg chg="add mod">
          <ac:chgData name="lee kangwook" userId="358766d1acadafad" providerId="LiveId" clId="{F10B5B5C-6DD8-48B9-855D-C4294E6F4215}" dt="2021-12-13T08:23:15.280" v="3694" actId="1076"/>
          <ac:spMkLst>
            <pc:docMk/>
            <pc:sldMk cId="1350486222" sldId="481"/>
            <ac:spMk id="38" creationId="{7F00459B-C624-48B9-BD52-E990903D5888}"/>
          </ac:spMkLst>
        </pc:spChg>
        <pc:spChg chg="add mod">
          <ac:chgData name="lee kangwook" userId="358766d1acadafad" providerId="LiveId" clId="{F10B5B5C-6DD8-48B9-855D-C4294E6F4215}" dt="2021-12-13T08:23:21.626" v="3696" actId="1076"/>
          <ac:spMkLst>
            <pc:docMk/>
            <pc:sldMk cId="1350486222" sldId="481"/>
            <ac:spMk id="39" creationId="{AC4E8C76-779E-458F-B5CA-ECAC4CE6453F}"/>
          </ac:spMkLst>
        </pc:spChg>
        <pc:spChg chg="add mod">
          <ac:chgData name="lee kangwook" userId="358766d1acadafad" providerId="LiveId" clId="{F10B5B5C-6DD8-48B9-855D-C4294E6F4215}" dt="2021-12-18T02:55:45.725" v="4795"/>
          <ac:spMkLst>
            <pc:docMk/>
            <pc:sldMk cId="1350486222" sldId="481"/>
            <ac:spMk id="40" creationId="{ECC9F25A-22D1-4398-94E1-C44B324BD708}"/>
          </ac:spMkLst>
        </pc:spChg>
        <pc:spChg chg="add mod">
          <ac:chgData name="lee kangwook" userId="358766d1acadafad" providerId="LiveId" clId="{F10B5B5C-6DD8-48B9-855D-C4294E6F4215}" dt="2021-12-13T08:24:04.458" v="3709" actId="1076"/>
          <ac:spMkLst>
            <pc:docMk/>
            <pc:sldMk cId="1350486222" sldId="481"/>
            <ac:spMk id="41" creationId="{0998D111-2DFC-4F02-AB3F-01D72673EE00}"/>
          </ac:spMkLst>
        </pc:spChg>
        <pc:spChg chg="add mod">
          <ac:chgData name="lee kangwook" userId="358766d1acadafad" providerId="LiveId" clId="{F10B5B5C-6DD8-48B9-855D-C4294E6F4215}" dt="2021-12-13T08:24:09.794" v="3711" actId="1076"/>
          <ac:spMkLst>
            <pc:docMk/>
            <pc:sldMk cId="1350486222" sldId="481"/>
            <ac:spMk id="43" creationId="{AE86091B-C7CC-44BF-B869-B027E8F9EE55}"/>
          </ac:spMkLst>
        </pc:spChg>
        <pc:spChg chg="del">
          <ac:chgData name="lee kangwook" userId="358766d1acadafad" providerId="LiveId" clId="{F10B5B5C-6DD8-48B9-855D-C4294E6F4215}" dt="2021-12-13T08:05:22.371" v="3331" actId="478"/>
          <ac:spMkLst>
            <pc:docMk/>
            <pc:sldMk cId="1350486222" sldId="481"/>
            <ac:spMk id="44" creationId="{7AB323A0-C0A4-484A-B048-A8FB68879BCA}"/>
          </ac:spMkLst>
        </pc:spChg>
        <pc:spChg chg="add mod">
          <ac:chgData name="lee kangwook" userId="358766d1acadafad" providerId="LiveId" clId="{F10B5B5C-6DD8-48B9-855D-C4294E6F4215}" dt="2021-12-13T08:24:16.349" v="3713" actId="1076"/>
          <ac:spMkLst>
            <pc:docMk/>
            <pc:sldMk cId="1350486222" sldId="481"/>
            <ac:spMk id="45" creationId="{F61B701D-3E27-4C86-B124-0EA548CCBC2F}"/>
          </ac:spMkLst>
        </pc:spChg>
        <pc:spChg chg="del">
          <ac:chgData name="lee kangwook" userId="358766d1acadafad" providerId="LiveId" clId="{F10B5B5C-6DD8-48B9-855D-C4294E6F4215}" dt="2021-12-13T08:05:22.371" v="3331" actId="478"/>
          <ac:spMkLst>
            <pc:docMk/>
            <pc:sldMk cId="1350486222" sldId="481"/>
            <ac:spMk id="50" creationId="{207615E6-1347-4EF4-8C6C-BAC6BAA37471}"/>
          </ac:spMkLst>
        </pc:spChg>
        <pc:spChg chg="del">
          <ac:chgData name="lee kangwook" userId="358766d1acadafad" providerId="LiveId" clId="{F10B5B5C-6DD8-48B9-855D-C4294E6F4215}" dt="2021-12-13T08:05:22.371" v="3331" actId="478"/>
          <ac:spMkLst>
            <pc:docMk/>
            <pc:sldMk cId="1350486222" sldId="481"/>
            <ac:spMk id="54" creationId="{D427C0AB-1813-4C46-A687-9A36553CCED8}"/>
          </ac:spMkLst>
        </pc:spChg>
        <pc:spChg chg="del">
          <ac:chgData name="lee kangwook" userId="358766d1acadafad" providerId="LiveId" clId="{F10B5B5C-6DD8-48B9-855D-C4294E6F4215}" dt="2021-12-13T08:05:22.371" v="3331" actId="478"/>
          <ac:spMkLst>
            <pc:docMk/>
            <pc:sldMk cId="1350486222" sldId="481"/>
            <ac:spMk id="55" creationId="{09C9A948-2F02-419D-8590-63A0EADC8FE8}"/>
          </ac:spMkLst>
        </pc:spChg>
        <pc:spChg chg="mod">
          <ac:chgData name="lee kangwook" userId="358766d1acadafad" providerId="LiveId" clId="{F10B5B5C-6DD8-48B9-855D-C4294E6F4215}" dt="2021-12-13T08:04:59.537" v="3330" actId="20577"/>
          <ac:spMkLst>
            <pc:docMk/>
            <pc:sldMk cId="1350486222" sldId="481"/>
            <ac:spMk id="67588" creationId="{FEA38F4E-CB2F-4A4D-AFA2-F72EA02067D7}"/>
          </ac:spMkLst>
        </pc:spChg>
        <pc:cxnChg chg="add">
          <ac:chgData name="lee kangwook" userId="358766d1acadafad" providerId="LiveId" clId="{F10B5B5C-6DD8-48B9-855D-C4294E6F4215}" dt="2021-12-13T08:20:13.227" v="3659" actId="11529"/>
          <ac:cxnSpMkLst>
            <pc:docMk/>
            <pc:sldMk cId="1350486222" sldId="481"/>
            <ac:cxnSpMk id="8" creationId="{E59FC04B-9BC3-48E2-B9D0-A7541D44D5BD}"/>
          </ac:cxnSpMkLst>
        </pc:cxnChg>
        <pc:cxnChg chg="add mod">
          <ac:chgData name="lee kangwook" userId="358766d1acadafad" providerId="LiveId" clId="{F10B5B5C-6DD8-48B9-855D-C4294E6F4215}" dt="2021-12-13T08:20:30.581" v="3660" actId="11529"/>
          <ac:cxnSpMkLst>
            <pc:docMk/>
            <pc:sldMk cId="1350486222" sldId="481"/>
            <ac:cxnSpMk id="10" creationId="{C4B34553-F8B2-4CAD-B528-21BBC5176BD0}"/>
          </ac:cxnSpMkLst>
        </pc:cxnChg>
        <pc:cxnChg chg="add">
          <ac:chgData name="lee kangwook" userId="358766d1acadafad" providerId="LiveId" clId="{F10B5B5C-6DD8-48B9-855D-C4294E6F4215}" dt="2021-12-13T08:21:15.507" v="3672" actId="11529"/>
          <ac:cxnSpMkLst>
            <pc:docMk/>
            <pc:sldMk cId="1350486222" sldId="481"/>
            <ac:cxnSpMk id="13" creationId="{44E5CFEF-F55D-4E25-92CE-108D69D7AE46}"/>
          </ac:cxnSpMkLst>
        </pc:cxnChg>
        <pc:cxnChg chg="add mod">
          <ac:chgData name="lee kangwook" userId="358766d1acadafad" providerId="LiveId" clId="{F10B5B5C-6DD8-48B9-855D-C4294E6F4215}" dt="2021-12-13T08:21:37.777" v="3673" actId="11529"/>
          <ac:cxnSpMkLst>
            <pc:docMk/>
            <pc:sldMk cId="1350486222" sldId="481"/>
            <ac:cxnSpMk id="16" creationId="{1FE560D3-A719-4EEB-98ED-A550C3842D12}"/>
          </ac:cxnSpMkLst>
        </pc:cxnChg>
        <pc:cxnChg chg="add mod">
          <ac:chgData name="lee kangwook" userId="358766d1acadafad" providerId="LiveId" clId="{F10B5B5C-6DD8-48B9-855D-C4294E6F4215}" dt="2021-12-13T08:21:47.081" v="3674" actId="11529"/>
          <ac:cxnSpMkLst>
            <pc:docMk/>
            <pc:sldMk cId="1350486222" sldId="481"/>
            <ac:cxnSpMk id="20" creationId="{A01B4AA4-ADF4-4988-83F4-8BA8F86E6129}"/>
          </ac:cxnSpMkLst>
        </pc:cxnChg>
        <pc:cxnChg chg="del">
          <ac:chgData name="lee kangwook" userId="358766d1acadafad" providerId="LiveId" clId="{F10B5B5C-6DD8-48B9-855D-C4294E6F4215}" dt="2021-12-13T08:05:22.371" v="3331" actId="478"/>
          <ac:cxnSpMkLst>
            <pc:docMk/>
            <pc:sldMk cId="1350486222" sldId="481"/>
            <ac:cxnSpMk id="23" creationId="{00CC32F5-892A-481B-ABEE-E1EEB8F7F14B}"/>
          </ac:cxnSpMkLst>
        </pc:cxnChg>
        <pc:cxnChg chg="del">
          <ac:chgData name="lee kangwook" userId="358766d1acadafad" providerId="LiveId" clId="{F10B5B5C-6DD8-48B9-855D-C4294E6F4215}" dt="2021-12-13T08:05:22.371" v="3331" actId="478"/>
          <ac:cxnSpMkLst>
            <pc:docMk/>
            <pc:sldMk cId="1350486222" sldId="481"/>
            <ac:cxnSpMk id="42" creationId="{8BD2F72F-B398-46FD-A422-39A90677D702}"/>
          </ac:cxnSpMkLst>
        </pc:cxnChg>
        <pc:cxnChg chg="del">
          <ac:chgData name="lee kangwook" userId="358766d1acadafad" providerId="LiveId" clId="{F10B5B5C-6DD8-48B9-855D-C4294E6F4215}" dt="2021-12-13T08:05:22.371" v="3331" actId="478"/>
          <ac:cxnSpMkLst>
            <pc:docMk/>
            <pc:sldMk cId="1350486222" sldId="481"/>
            <ac:cxnSpMk id="47" creationId="{AE67E1AC-8589-4C54-93F3-A80FDC3F76F7}"/>
          </ac:cxnSpMkLst>
        </pc:cxnChg>
        <pc:cxnChg chg="del">
          <ac:chgData name="lee kangwook" userId="358766d1acadafad" providerId="LiveId" clId="{F10B5B5C-6DD8-48B9-855D-C4294E6F4215}" dt="2021-12-13T08:05:22.371" v="3331" actId="478"/>
          <ac:cxnSpMkLst>
            <pc:docMk/>
            <pc:sldMk cId="1350486222" sldId="481"/>
            <ac:cxnSpMk id="48" creationId="{900F2DB6-BE4B-4A5C-B13C-1E12BEDF4C6E}"/>
          </ac:cxnSpMkLst>
        </pc:cxnChg>
      </pc:sldChg>
      <pc:sldChg chg="addSp delSp modSp add mod">
        <pc:chgData name="lee kangwook" userId="358766d1acadafad" providerId="LiveId" clId="{F10B5B5C-6DD8-48B9-855D-C4294E6F4215}" dt="2021-12-18T02:56:11.148" v="4804"/>
        <pc:sldMkLst>
          <pc:docMk/>
          <pc:sldMk cId="81633908" sldId="482"/>
        </pc:sldMkLst>
        <pc:spChg chg="del">
          <ac:chgData name="lee kangwook" userId="358766d1acadafad" providerId="LiveId" clId="{F10B5B5C-6DD8-48B9-855D-C4294E6F4215}" dt="2021-12-13T08:32:36.552" v="3715" actId="478"/>
          <ac:spMkLst>
            <pc:docMk/>
            <pc:sldMk cId="81633908" sldId="482"/>
            <ac:spMk id="3" creationId="{68FAEB01-F8B3-4CCC-B856-59A5AE90162F}"/>
          </ac:spMkLst>
        </pc:spChg>
        <pc:spChg chg="del">
          <ac:chgData name="lee kangwook" userId="358766d1acadafad" providerId="LiveId" clId="{F10B5B5C-6DD8-48B9-855D-C4294E6F4215}" dt="2021-12-13T08:32:36.552" v="3715" actId="478"/>
          <ac:spMkLst>
            <pc:docMk/>
            <pc:sldMk cId="81633908" sldId="482"/>
            <ac:spMk id="5" creationId="{63FB5B94-3042-4E84-8547-66873F9316A9}"/>
          </ac:spMkLst>
        </pc:spChg>
        <pc:spChg chg="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6" creationId="{814E4F90-C3AF-46C5-8D99-38401662321B}"/>
          </ac:spMkLst>
        </pc:spChg>
        <pc:spChg chg="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11" creationId="{2B4BE06C-7A7F-4227-9363-C454D1BA5169}"/>
          </ac:spMkLst>
        </pc:spChg>
        <pc:spChg chg="del">
          <ac:chgData name="lee kangwook" userId="358766d1acadafad" providerId="LiveId" clId="{F10B5B5C-6DD8-48B9-855D-C4294E6F4215}" dt="2021-12-13T08:32:36.552" v="3715" actId="478"/>
          <ac:spMkLst>
            <pc:docMk/>
            <pc:sldMk cId="81633908" sldId="482"/>
            <ac:spMk id="15" creationId="{F3284834-4377-4220-A313-5E52EE0BD850}"/>
          </ac:spMkLst>
        </pc:spChg>
        <pc:spChg chg="del">
          <ac:chgData name="lee kangwook" userId="358766d1acadafad" providerId="LiveId" clId="{F10B5B5C-6DD8-48B9-855D-C4294E6F4215}" dt="2021-12-13T08:32:36.552" v="3715" actId="478"/>
          <ac:spMkLst>
            <pc:docMk/>
            <pc:sldMk cId="81633908" sldId="482"/>
            <ac:spMk id="18" creationId="{8A3B1763-CFAC-4986-94D1-B0CC31ED932D}"/>
          </ac:spMkLst>
        </pc:spChg>
        <pc:spChg chg="del">
          <ac:chgData name="lee kangwook" userId="358766d1acadafad" providerId="LiveId" clId="{F10B5B5C-6DD8-48B9-855D-C4294E6F4215}" dt="2021-12-13T08:32:36.552" v="3715" actId="478"/>
          <ac:spMkLst>
            <pc:docMk/>
            <pc:sldMk cId="81633908" sldId="482"/>
            <ac:spMk id="19" creationId="{EADEB625-C224-4062-85DB-81073FF2E0E7}"/>
          </ac:spMkLst>
        </pc:spChg>
        <pc:spChg chg="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21" creationId="{CB909E2F-B6B7-444A-B108-D9F34EADCD18}"/>
          </ac:spMkLst>
        </pc:spChg>
        <pc:spChg chg="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22" creationId="{B2C4E0FD-BDB1-41C4-93CC-8608D4566D48}"/>
          </ac:spMkLst>
        </pc:spChg>
        <pc:spChg chg="add 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25" creationId="{E4B6376D-7C36-4A52-A4DD-B3785D981754}"/>
          </ac:spMkLst>
        </pc:spChg>
        <pc:spChg chg="add mod">
          <ac:chgData name="lee kangwook" userId="358766d1acadafad" providerId="LiveId" clId="{F10B5B5C-6DD8-48B9-855D-C4294E6F4215}" dt="2021-12-13T08:37:22.576" v="3808" actId="20577"/>
          <ac:spMkLst>
            <pc:docMk/>
            <pc:sldMk cId="81633908" sldId="482"/>
            <ac:spMk id="26" creationId="{8ABEB084-CCC1-4FD0-AB53-1CF1DC29AEF8}"/>
          </ac:spMkLst>
        </pc:spChg>
        <pc:spChg chg="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27" creationId="{0AC1BB7F-6A23-4C1B-A0C1-638B539B5401}"/>
          </ac:spMkLst>
        </pc:spChg>
        <pc:spChg chg="add mod">
          <ac:chgData name="lee kangwook" userId="358766d1acadafad" providerId="LiveId" clId="{F10B5B5C-6DD8-48B9-855D-C4294E6F4215}" dt="2021-12-13T08:40:07.588" v="3865" actId="1035"/>
          <ac:spMkLst>
            <pc:docMk/>
            <pc:sldMk cId="81633908" sldId="482"/>
            <ac:spMk id="28" creationId="{E55EAF9B-3198-4D1A-83CE-66CB05207CE0}"/>
          </ac:spMkLst>
        </pc:spChg>
        <pc:spChg chg="add mod">
          <ac:chgData name="lee kangwook" userId="358766d1acadafad" providerId="LiveId" clId="{F10B5B5C-6DD8-48B9-855D-C4294E6F4215}" dt="2021-12-13T08:42:18.181" v="3913" actId="1076"/>
          <ac:spMkLst>
            <pc:docMk/>
            <pc:sldMk cId="81633908" sldId="482"/>
            <ac:spMk id="30" creationId="{27C7738C-C1A1-487A-B0CA-977CE7F10F36}"/>
          </ac:spMkLst>
        </pc:spChg>
        <pc:spChg chg="add mod">
          <ac:chgData name="lee kangwook" userId="358766d1acadafad" providerId="LiveId" clId="{F10B5B5C-6DD8-48B9-855D-C4294E6F4215}" dt="2021-12-13T08:43:23.657" v="3936" actId="1076"/>
          <ac:spMkLst>
            <pc:docMk/>
            <pc:sldMk cId="81633908" sldId="482"/>
            <ac:spMk id="31" creationId="{13C76F00-018E-467B-86B9-A6EBEDB72BFB}"/>
          </ac:spMkLst>
        </pc:spChg>
        <pc:spChg chg="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35" creationId="{F3390028-EC31-4BA7-B971-6D96279DF1B8}"/>
          </ac:spMkLst>
        </pc:spChg>
        <pc:spChg chg="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36" creationId="{2C0F51C8-BC48-41E2-8292-F3DF591F4075}"/>
          </ac:spMkLst>
        </pc:spChg>
        <pc:spChg chg="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37" creationId="{54B24A73-33CF-4A0C-A43D-A7303276DDCD}"/>
          </ac:spMkLst>
        </pc:spChg>
        <pc:spChg chg="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38" creationId="{7F00459B-C624-48B9-BD52-E990903D5888}"/>
          </ac:spMkLst>
        </pc:spChg>
        <pc:spChg chg="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39" creationId="{AC4E8C76-779E-458F-B5CA-ECAC4CE6453F}"/>
          </ac:spMkLst>
        </pc:spChg>
        <pc:spChg chg="mod">
          <ac:chgData name="lee kangwook" userId="358766d1acadafad" providerId="LiveId" clId="{F10B5B5C-6DD8-48B9-855D-C4294E6F4215}" dt="2021-12-18T02:56:11.148" v="4804"/>
          <ac:spMkLst>
            <pc:docMk/>
            <pc:sldMk cId="81633908" sldId="482"/>
            <ac:spMk id="40" creationId="{ECC9F25A-22D1-4398-94E1-C44B324BD708}"/>
          </ac:spMkLst>
        </pc:spChg>
        <pc:spChg chg="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41" creationId="{0998D111-2DFC-4F02-AB3F-01D72673EE00}"/>
          </ac:spMkLst>
        </pc:spChg>
        <pc:spChg chg="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43" creationId="{AE86091B-C7CC-44BF-B869-B027E8F9EE55}"/>
          </ac:spMkLst>
        </pc:spChg>
        <pc:spChg chg="add 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44" creationId="{1C92F6ED-2179-44FE-B42F-552E63D5D2D3}"/>
          </ac:spMkLst>
        </pc:spChg>
        <pc:spChg chg="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45" creationId="{F61B701D-3E27-4C86-B124-0EA548CCBC2F}"/>
          </ac:spMkLst>
        </pc:spChg>
        <pc:spChg chg="add 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46" creationId="{F98868EF-EF59-4856-8E71-E941531C6845}"/>
          </ac:spMkLst>
        </pc:spChg>
        <pc:spChg chg="add mod">
          <ac:chgData name="lee kangwook" userId="358766d1acadafad" providerId="LiveId" clId="{F10B5B5C-6DD8-48B9-855D-C4294E6F4215}" dt="2021-12-13T08:37:09.532" v="3806" actId="1035"/>
          <ac:spMkLst>
            <pc:docMk/>
            <pc:sldMk cId="81633908" sldId="482"/>
            <ac:spMk id="47" creationId="{6E7FB62E-3E3C-4D72-884D-6E3DA8A83032}"/>
          </ac:spMkLst>
        </pc:spChg>
        <pc:spChg chg="add mod">
          <ac:chgData name="lee kangwook" userId="358766d1acadafad" providerId="LiveId" clId="{F10B5B5C-6DD8-48B9-855D-C4294E6F4215}" dt="2021-12-13T08:37:38.845" v="3811" actId="20577"/>
          <ac:spMkLst>
            <pc:docMk/>
            <pc:sldMk cId="81633908" sldId="482"/>
            <ac:spMk id="48" creationId="{4272AD34-4216-452C-827F-8536582F0710}"/>
          </ac:spMkLst>
        </pc:spChg>
        <pc:spChg chg="add mod">
          <ac:chgData name="lee kangwook" userId="358766d1acadafad" providerId="LiveId" clId="{F10B5B5C-6DD8-48B9-855D-C4294E6F4215}" dt="2021-12-13T08:37:56.072" v="3816" actId="20577"/>
          <ac:spMkLst>
            <pc:docMk/>
            <pc:sldMk cId="81633908" sldId="482"/>
            <ac:spMk id="49" creationId="{11CC4529-AA2F-49A6-A67D-6C03080D1A43}"/>
          </ac:spMkLst>
        </pc:spChg>
        <pc:spChg chg="add mod">
          <ac:chgData name="lee kangwook" userId="358766d1acadafad" providerId="LiveId" clId="{F10B5B5C-6DD8-48B9-855D-C4294E6F4215}" dt="2021-12-13T08:40:07.588" v="3865" actId="1035"/>
          <ac:spMkLst>
            <pc:docMk/>
            <pc:sldMk cId="81633908" sldId="482"/>
            <ac:spMk id="50" creationId="{3D255C2C-24E2-4CA1-9143-34923F0430EB}"/>
          </ac:spMkLst>
        </pc:spChg>
        <pc:spChg chg="add mod">
          <ac:chgData name="lee kangwook" userId="358766d1acadafad" providerId="LiveId" clId="{F10B5B5C-6DD8-48B9-855D-C4294E6F4215}" dt="2021-12-13T08:40:30.999" v="3868"/>
          <ac:spMkLst>
            <pc:docMk/>
            <pc:sldMk cId="81633908" sldId="482"/>
            <ac:spMk id="51" creationId="{8E608E01-206B-4162-BD89-5CA4C44E70D9}"/>
          </ac:spMkLst>
        </pc:spChg>
        <pc:spChg chg="add del mod">
          <ac:chgData name="lee kangwook" userId="358766d1acadafad" providerId="LiveId" clId="{F10B5B5C-6DD8-48B9-855D-C4294E6F4215}" dt="2021-12-13T08:41:10.998" v="3893" actId="478"/>
          <ac:spMkLst>
            <pc:docMk/>
            <pc:sldMk cId="81633908" sldId="482"/>
            <ac:spMk id="52" creationId="{0109EF64-4311-4DDD-B13D-C68F536887B4}"/>
          </ac:spMkLst>
        </pc:spChg>
        <pc:spChg chg="add mod">
          <ac:chgData name="lee kangwook" userId="358766d1acadafad" providerId="LiveId" clId="{F10B5B5C-6DD8-48B9-855D-C4294E6F4215}" dt="2021-12-13T08:42:29.274" v="3916" actId="20577"/>
          <ac:spMkLst>
            <pc:docMk/>
            <pc:sldMk cId="81633908" sldId="482"/>
            <ac:spMk id="54" creationId="{06C4B99D-B49E-4BD0-BD0E-EE7342C9E36A}"/>
          </ac:spMkLst>
        </pc:spChg>
        <pc:spChg chg="add del mod">
          <ac:chgData name="lee kangwook" userId="358766d1acadafad" providerId="LiveId" clId="{F10B5B5C-6DD8-48B9-855D-C4294E6F4215}" dt="2021-12-13T08:48:45.317" v="3938"/>
          <ac:spMkLst>
            <pc:docMk/>
            <pc:sldMk cId="81633908" sldId="482"/>
            <ac:spMk id="56" creationId="{3A1A488C-8AE8-46E3-9628-9544C9F97377}"/>
          </ac:spMkLst>
        </pc:spChg>
        <pc:spChg chg="mod">
          <ac:chgData name="lee kangwook" userId="358766d1acadafad" providerId="LiveId" clId="{F10B5B5C-6DD8-48B9-855D-C4294E6F4215}" dt="2021-12-13T08:40:02.151" v="3844" actId="1076"/>
          <ac:spMkLst>
            <pc:docMk/>
            <pc:sldMk cId="81633908" sldId="482"/>
            <ac:spMk id="67588" creationId="{FEA38F4E-CB2F-4A4D-AFA2-F72EA02067D7}"/>
          </ac:spMkLst>
        </pc:spChg>
        <pc:cxnChg chg="add mod">
          <ac:chgData name="lee kangwook" userId="358766d1acadafad" providerId="LiveId" clId="{F10B5B5C-6DD8-48B9-855D-C4294E6F4215}" dt="2021-12-13T08:37:09.532" v="3806" actId="1035"/>
          <ac:cxnSpMkLst>
            <pc:docMk/>
            <pc:sldMk cId="81633908" sldId="482"/>
            <ac:cxnSpMk id="4" creationId="{EF24919F-FFFE-4F06-93AB-3E7A07BCFB90}"/>
          </ac:cxnSpMkLst>
        </pc:cxnChg>
        <pc:cxnChg chg="mod">
          <ac:chgData name="lee kangwook" userId="358766d1acadafad" providerId="LiveId" clId="{F10B5B5C-6DD8-48B9-855D-C4294E6F4215}" dt="2021-12-13T08:37:09.532" v="3806" actId="1035"/>
          <ac:cxnSpMkLst>
            <pc:docMk/>
            <pc:sldMk cId="81633908" sldId="482"/>
            <ac:cxnSpMk id="8" creationId="{E59FC04B-9BC3-48E2-B9D0-A7541D44D5BD}"/>
          </ac:cxnSpMkLst>
        </pc:cxnChg>
        <pc:cxnChg chg="mod">
          <ac:chgData name="lee kangwook" userId="358766d1acadafad" providerId="LiveId" clId="{F10B5B5C-6DD8-48B9-855D-C4294E6F4215}" dt="2021-12-13T08:37:09.532" v="3806" actId="1035"/>
          <ac:cxnSpMkLst>
            <pc:docMk/>
            <pc:sldMk cId="81633908" sldId="482"/>
            <ac:cxnSpMk id="10" creationId="{C4B34553-F8B2-4CAD-B528-21BBC5176BD0}"/>
          </ac:cxnSpMkLst>
        </pc:cxnChg>
        <pc:cxnChg chg="mod">
          <ac:chgData name="lee kangwook" userId="358766d1acadafad" providerId="LiveId" clId="{F10B5B5C-6DD8-48B9-855D-C4294E6F4215}" dt="2021-12-13T08:37:09.532" v="3806" actId="1035"/>
          <ac:cxnSpMkLst>
            <pc:docMk/>
            <pc:sldMk cId="81633908" sldId="482"/>
            <ac:cxnSpMk id="13" creationId="{44E5CFEF-F55D-4E25-92CE-108D69D7AE46}"/>
          </ac:cxnSpMkLst>
        </pc:cxnChg>
        <pc:cxnChg chg="mod">
          <ac:chgData name="lee kangwook" userId="358766d1acadafad" providerId="LiveId" clId="{F10B5B5C-6DD8-48B9-855D-C4294E6F4215}" dt="2021-12-13T08:37:09.532" v="3806" actId="1035"/>
          <ac:cxnSpMkLst>
            <pc:docMk/>
            <pc:sldMk cId="81633908" sldId="482"/>
            <ac:cxnSpMk id="16" creationId="{1FE560D3-A719-4EEB-98ED-A550C3842D12}"/>
          </ac:cxnSpMkLst>
        </pc:cxnChg>
        <pc:cxnChg chg="mod">
          <ac:chgData name="lee kangwook" userId="358766d1acadafad" providerId="LiveId" clId="{F10B5B5C-6DD8-48B9-855D-C4294E6F4215}" dt="2021-12-13T08:37:09.532" v="3806" actId="1035"/>
          <ac:cxnSpMkLst>
            <pc:docMk/>
            <pc:sldMk cId="81633908" sldId="482"/>
            <ac:cxnSpMk id="20" creationId="{A01B4AA4-ADF4-4988-83F4-8BA8F86E6129}"/>
          </ac:cxnSpMkLst>
        </pc:cxnChg>
        <pc:cxnChg chg="add mod">
          <ac:chgData name="lee kangwook" userId="358766d1acadafad" providerId="LiveId" clId="{F10B5B5C-6DD8-48B9-855D-C4294E6F4215}" dt="2021-12-13T08:37:09.532" v="3806" actId="1035"/>
          <ac:cxnSpMkLst>
            <pc:docMk/>
            <pc:sldMk cId="81633908" sldId="482"/>
            <ac:cxnSpMk id="24" creationId="{9688C4B4-86BF-43F1-935F-991433C223EF}"/>
          </ac:cxnSpMkLst>
        </pc:cxnChg>
        <pc:cxnChg chg="add mod">
          <ac:chgData name="lee kangwook" userId="358766d1acadafad" providerId="LiveId" clId="{F10B5B5C-6DD8-48B9-855D-C4294E6F4215}" dt="2021-12-13T08:37:09.532" v="3806" actId="1035"/>
          <ac:cxnSpMkLst>
            <pc:docMk/>
            <pc:sldMk cId="81633908" sldId="482"/>
            <ac:cxnSpMk id="32" creationId="{961EE6BB-FB59-4FA1-9172-D64D631747C0}"/>
          </ac:cxnSpMkLst>
        </pc:cxnChg>
        <pc:cxnChg chg="add mod">
          <ac:chgData name="lee kangwook" userId="358766d1acadafad" providerId="LiveId" clId="{F10B5B5C-6DD8-48B9-855D-C4294E6F4215}" dt="2021-12-13T08:37:09.532" v="3806" actId="1035"/>
          <ac:cxnSpMkLst>
            <pc:docMk/>
            <pc:sldMk cId="81633908" sldId="482"/>
            <ac:cxnSpMk id="33" creationId="{A3A9AE28-D5F3-404C-A004-181C49B3F063}"/>
          </ac:cxnSpMkLst>
        </pc:cxnChg>
        <pc:cxnChg chg="add mod">
          <ac:chgData name="lee kangwook" userId="358766d1acadafad" providerId="LiveId" clId="{F10B5B5C-6DD8-48B9-855D-C4294E6F4215}" dt="2021-12-13T08:37:09.532" v="3806" actId="1035"/>
          <ac:cxnSpMkLst>
            <pc:docMk/>
            <pc:sldMk cId="81633908" sldId="482"/>
            <ac:cxnSpMk id="42" creationId="{AE846B08-D3C8-4182-888A-149D4A24B975}"/>
          </ac:cxnSpMkLst>
        </pc:cxnChg>
      </pc:sldChg>
      <pc:sldChg chg="add del">
        <pc:chgData name="lee kangwook" userId="358766d1acadafad" providerId="LiveId" clId="{F10B5B5C-6DD8-48B9-855D-C4294E6F4215}" dt="2021-12-13T08:33:23.603" v="3742"/>
        <pc:sldMkLst>
          <pc:docMk/>
          <pc:sldMk cId="1202921609" sldId="483"/>
        </pc:sldMkLst>
      </pc:sldChg>
      <pc:sldChg chg="addSp delSp modSp add mod">
        <pc:chgData name="lee kangwook" userId="358766d1acadafad" providerId="LiveId" clId="{F10B5B5C-6DD8-48B9-855D-C4294E6F4215}" dt="2021-12-18T02:46:47.712" v="4731" actId="14100"/>
        <pc:sldMkLst>
          <pc:docMk/>
          <pc:sldMk cId="1315076453" sldId="483"/>
        </pc:sldMkLst>
        <pc:spChg chg="add mod">
          <ac:chgData name="lee kangwook" userId="358766d1acadafad" providerId="LiveId" clId="{F10B5B5C-6DD8-48B9-855D-C4294E6F4215}" dt="2021-12-13T08:56:18.950" v="4341" actId="1037"/>
          <ac:spMkLst>
            <pc:docMk/>
            <pc:sldMk cId="1315076453" sldId="483"/>
            <ac:spMk id="2" creationId="{C75FEE78-F13F-4ED3-8878-A3199E42772D}"/>
          </ac:spMkLst>
        </pc:spChg>
        <pc:spChg chg="add mod">
          <ac:chgData name="lee kangwook" userId="358766d1acadafad" providerId="LiveId" clId="{F10B5B5C-6DD8-48B9-855D-C4294E6F4215}" dt="2021-12-13T08:57:20.432" v="4354" actId="255"/>
          <ac:spMkLst>
            <pc:docMk/>
            <pc:sldMk cId="1315076453" sldId="483"/>
            <ac:spMk id="3" creationId="{A6B66276-86F2-4E90-B3AF-452C7A16FBA9}"/>
          </ac:spMkLst>
        </pc:spChg>
        <pc:spChg chg="add del">
          <ac:chgData name="lee kangwook" userId="358766d1acadafad" providerId="LiveId" clId="{F10B5B5C-6DD8-48B9-855D-C4294E6F4215}" dt="2021-12-13T08:52:32.568" v="4013" actId="11529"/>
          <ac:spMkLst>
            <pc:docMk/>
            <pc:sldMk cId="1315076453" sldId="483"/>
            <ac:spMk id="5" creationId="{E2CA6FC3-F6F9-46A6-98D8-14DADDBF8B8F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6" creationId="{814E4F90-C3AF-46C5-8D99-38401662321B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11" creationId="{2B4BE06C-7A7F-4227-9363-C454D1BA5169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21" creationId="{CB909E2F-B6B7-444A-B108-D9F34EADCD18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22" creationId="{B2C4E0FD-BDB1-41C4-93CC-8608D4566D48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25" creationId="{E4B6376D-7C36-4A52-A4DD-B3785D981754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26" creationId="{8ABEB084-CCC1-4FD0-AB53-1CF1DC29AEF8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27" creationId="{0AC1BB7F-6A23-4C1B-A0C1-638B539B5401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28" creationId="{E55EAF9B-3198-4D1A-83CE-66CB05207CE0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30" creationId="{27C7738C-C1A1-487A-B0CA-977CE7F10F36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31" creationId="{13C76F00-018E-467B-86B9-A6EBEDB72BFB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35" creationId="{F3390028-EC31-4BA7-B971-6D96279DF1B8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36" creationId="{2C0F51C8-BC48-41E2-8292-F3DF591F4075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37" creationId="{54B24A73-33CF-4A0C-A43D-A7303276DDCD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38" creationId="{7F00459B-C624-48B9-BD52-E990903D5888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39" creationId="{AC4E8C76-779E-458F-B5CA-ECAC4CE6453F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40" creationId="{ECC9F25A-22D1-4398-94E1-C44B324BD708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41" creationId="{0998D111-2DFC-4F02-AB3F-01D72673EE00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43" creationId="{AE86091B-C7CC-44BF-B869-B027E8F9EE55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44" creationId="{1C92F6ED-2179-44FE-B42F-552E63D5D2D3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45" creationId="{F61B701D-3E27-4C86-B124-0EA548CCBC2F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46" creationId="{F98868EF-EF59-4856-8E71-E941531C6845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47" creationId="{6E7FB62E-3E3C-4D72-884D-6E3DA8A83032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48" creationId="{4272AD34-4216-452C-827F-8536582F0710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49" creationId="{11CC4529-AA2F-49A6-A67D-6C03080D1A43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50" creationId="{3D255C2C-24E2-4CA1-9143-34923F0430EB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51" creationId="{8E608E01-206B-4162-BD89-5CA4C44E70D9}"/>
          </ac:spMkLst>
        </pc:spChg>
        <pc:spChg chg="del">
          <ac:chgData name="lee kangwook" userId="358766d1acadafad" providerId="LiveId" clId="{F10B5B5C-6DD8-48B9-855D-C4294E6F4215}" dt="2021-12-13T08:49:21.625" v="3991" actId="478"/>
          <ac:spMkLst>
            <pc:docMk/>
            <pc:sldMk cId="1315076453" sldId="483"/>
            <ac:spMk id="54" creationId="{06C4B99D-B49E-4BD0-BD0E-EE7342C9E36A}"/>
          </ac:spMkLst>
        </pc:spChg>
        <pc:spChg chg="add mod">
          <ac:chgData name="lee kangwook" userId="358766d1acadafad" providerId="LiveId" clId="{F10B5B5C-6DD8-48B9-855D-C4294E6F4215}" dt="2021-12-13T08:59:51.112" v="4394" actId="1037"/>
          <ac:spMkLst>
            <pc:docMk/>
            <pc:sldMk cId="1315076453" sldId="483"/>
            <ac:spMk id="57" creationId="{9585ACC8-EA25-494B-9B5A-9E1A9E609A02}"/>
          </ac:spMkLst>
        </pc:spChg>
        <pc:spChg chg="add mod">
          <ac:chgData name="lee kangwook" userId="358766d1acadafad" providerId="LiveId" clId="{F10B5B5C-6DD8-48B9-855D-C4294E6F4215}" dt="2021-12-18T02:46:30.803" v="4729" actId="14100"/>
          <ac:spMkLst>
            <pc:docMk/>
            <pc:sldMk cId="1315076453" sldId="483"/>
            <ac:spMk id="58" creationId="{BEED8879-1C35-4CE2-AAA6-790D5DD934F9}"/>
          </ac:spMkLst>
        </pc:spChg>
        <pc:spChg chg="add mod">
          <ac:chgData name="lee kangwook" userId="358766d1acadafad" providerId="LiveId" clId="{F10B5B5C-6DD8-48B9-855D-C4294E6F4215}" dt="2021-12-13T08:59:51.112" v="4394" actId="1037"/>
          <ac:spMkLst>
            <pc:docMk/>
            <pc:sldMk cId="1315076453" sldId="483"/>
            <ac:spMk id="67" creationId="{7E16E6D2-6031-49FB-B56B-FD7F6AB5D7F7}"/>
          </ac:spMkLst>
        </pc:spChg>
        <pc:spChg chg="add mod">
          <ac:chgData name="lee kangwook" userId="358766d1acadafad" providerId="LiveId" clId="{F10B5B5C-6DD8-48B9-855D-C4294E6F4215}" dt="2021-12-13T08:59:51.112" v="4394" actId="1037"/>
          <ac:spMkLst>
            <pc:docMk/>
            <pc:sldMk cId="1315076453" sldId="483"/>
            <ac:spMk id="68" creationId="{776535E3-9F4C-4A17-ACB4-6732C26A75EB}"/>
          </ac:spMkLst>
        </pc:spChg>
        <pc:spChg chg="add mod">
          <ac:chgData name="lee kangwook" userId="358766d1acadafad" providerId="LiveId" clId="{F10B5B5C-6DD8-48B9-855D-C4294E6F4215}" dt="2021-12-13T08:59:51.112" v="4394" actId="1037"/>
          <ac:spMkLst>
            <pc:docMk/>
            <pc:sldMk cId="1315076453" sldId="483"/>
            <ac:spMk id="73" creationId="{A27E2CC7-60AB-4BC8-B5D2-05FABFC7BF53}"/>
          </ac:spMkLst>
        </pc:spChg>
        <pc:spChg chg="add mod">
          <ac:chgData name="lee kangwook" userId="358766d1acadafad" providerId="LiveId" clId="{F10B5B5C-6DD8-48B9-855D-C4294E6F4215}" dt="2021-12-18T02:46:47.712" v="4731" actId="14100"/>
          <ac:spMkLst>
            <pc:docMk/>
            <pc:sldMk cId="1315076453" sldId="483"/>
            <ac:spMk id="74" creationId="{B4505BE1-EB0E-457F-BB08-3DD0C1B4CCF3}"/>
          </ac:spMkLst>
        </pc:spChg>
        <pc:spChg chg="add del mod">
          <ac:chgData name="lee kangwook" userId="358766d1acadafad" providerId="LiveId" clId="{F10B5B5C-6DD8-48B9-855D-C4294E6F4215}" dt="2021-12-13T08:55:36.150" v="4236"/>
          <ac:spMkLst>
            <pc:docMk/>
            <pc:sldMk cId="1315076453" sldId="483"/>
            <ac:spMk id="81" creationId="{BAB694E0-774E-4AAC-A666-9B8D292A84C4}"/>
          </ac:spMkLst>
        </pc:spChg>
        <pc:spChg chg="add del mod">
          <ac:chgData name="lee kangwook" userId="358766d1acadafad" providerId="LiveId" clId="{F10B5B5C-6DD8-48B9-855D-C4294E6F4215}" dt="2021-12-13T08:55:36.150" v="4236"/>
          <ac:spMkLst>
            <pc:docMk/>
            <pc:sldMk cId="1315076453" sldId="483"/>
            <ac:spMk id="82" creationId="{A2244226-CB36-49A7-8837-1035F5219A8F}"/>
          </ac:spMkLst>
        </pc:spChg>
        <pc:spChg chg="add mod">
          <ac:chgData name="lee kangwook" userId="358766d1acadafad" providerId="LiveId" clId="{F10B5B5C-6DD8-48B9-855D-C4294E6F4215}" dt="2021-12-13T08:59:51.112" v="4394" actId="1037"/>
          <ac:spMkLst>
            <pc:docMk/>
            <pc:sldMk cId="1315076453" sldId="483"/>
            <ac:spMk id="83" creationId="{559690C2-7F67-49E4-B08E-EB092A7269A3}"/>
          </ac:spMkLst>
        </pc:spChg>
        <pc:spChg chg="add mod">
          <ac:chgData name="lee kangwook" userId="358766d1acadafad" providerId="LiveId" clId="{F10B5B5C-6DD8-48B9-855D-C4294E6F4215}" dt="2021-12-13T08:59:51.112" v="4394" actId="1037"/>
          <ac:spMkLst>
            <pc:docMk/>
            <pc:sldMk cId="1315076453" sldId="483"/>
            <ac:spMk id="84" creationId="{5F17E5D6-44FD-409E-BB91-77D532B43B7B}"/>
          </ac:spMkLst>
        </pc:spChg>
        <pc:spChg chg="add mod">
          <ac:chgData name="lee kangwook" userId="358766d1acadafad" providerId="LiveId" clId="{F10B5B5C-6DD8-48B9-855D-C4294E6F4215}" dt="2021-12-13T08:59:51.112" v="4394" actId="1037"/>
          <ac:spMkLst>
            <pc:docMk/>
            <pc:sldMk cId="1315076453" sldId="483"/>
            <ac:spMk id="89" creationId="{1AD3F608-117F-4535-82CD-00FDC58F2482}"/>
          </ac:spMkLst>
        </pc:spChg>
        <pc:spChg chg="add mod">
          <ac:chgData name="lee kangwook" userId="358766d1acadafad" providerId="LiveId" clId="{F10B5B5C-6DD8-48B9-855D-C4294E6F4215}" dt="2021-12-13T08:59:51.112" v="4394" actId="1037"/>
          <ac:spMkLst>
            <pc:docMk/>
            <pc:sldMk cId="1315076453" sldId="483"/>
            <ac:spMk id="90" creationId="{F82A5CA6-9CF3-4DED-A496-CE3CB1DA20A7}"/>
          </ac:spMkLst>
        </pc:spChg>
        <pc:spChg chg="add mod">
          <ac:chgData name="lee kangwook" userId="358766d1acadafad" providerId="LiveId" clId="{F10B5B5C-6DD8-48B9-855D-C4294E6F4215}" dt="2021-12-13T09:00:18.682" v="4396" actId="1076"/>
          <ac:spMkLst>
            <pc:docMk/>
            <pc:sldMk cId="1315076453" sldId="483"/>
            <ac:spMk id="97" creationId="{DE55DCC8-D16C-4F98-9E90-14A31FFED6CC}"/>
          </ac:spMkLst>
        </pc:spChg>
        <pc:spChg chg="add del mod">
          <ac:chgData name="lee kangwook" userId="358766d1acadafad" providerId="LiveId" clId="{F10B5B5C-6DD8-48B9-855D-C4294E6F4215}" dt="2021-12-13T09:00:26.599" v="4398"/>
          <ac:spMkLst>
            <pc:docMk/>
            <pc:sldMk cId="1315076453" sldId="483"/>
            <ac:spMk id="104" creationId="{5A04C96E-3E30-4238-9464-E6A5CBB4A197}"/>
          </ac:spMkLst>
        </pc:spChg>
        <pc:spChg chg="add mod">
          <ac:chgData name="lee kangwook" userId="358766d1acadafad" providerId="LiveId" clId="{F10B5B5C-6DD8-48B9-855D-C4294E6F4215}" dt="2021-12-13T09:01:13.360" v="4426" actId="1076"/>
          <ac:spMkLst>
            <pc:docMk/>
            <pc:sldMk cId="1315076453" sldId="483"/>
            <ac:spMk id="111" creationId="{F273CDD7-40B6-4ED4-A1B9-F9B03D0E8416}"/>
          </ac:spMkLst>
        </pc:spChg>
        <pc:spChg chg="mod">
          <ac:chgData name="lee kangwook" userId="358766d1acadafad" providerId="LiveId" clId="{F10B5B5C-6DD8-48B9-855D-C4294E6F4215}" dt="2021-12-13T08:58:42.523" v="4379" actId="1076"/>
          <ac:spMkLst>
            <pc:docMk/>
            <pc:sldMk cId="1315076453" sldId="483"/>
            <ac:spMk id="67588" creationId="{FEA38F4E-CB2F-4A4D-AFA2-F72EA02067D7}"/>
          </ac:spMkLst>
        </pc:spChg>
        <pc:picChg chg="add mod">
          <ac:chgData name="lee kangwook" userId="358766d1acadafad" providerId="LiveId" clId="{F10B5B5C-6DD8-48B9-855D-C4294E6F4215}" dt="2021-12-13T08:56:18.950" v="4341" actId="1037"/>
          <ac:picMkLst>
            <pc:docMk/>
            <pc:sldMk cId="1315076453" sldId="483"/>
            <ac:picMk id="52" creationId="{4797B9AE-E8A9-472E-B1D6-4E1B9ECED6DD}"/>
          </ac:picMkLst>
        </pc:picChg>
        <pc:cxnChg chg="del">
          <ac:chgData name="lee kangwook" userId="358766d1acadafad" providerId="LiveId" clId="{F10B5B5C-6DD8-48B9-855D-C4294E6F4215}" dt="2021-12-13T08:49:21.625" v="3991" actId="478"/>
          <ac:cxnSpMkLst>
            <pc:docMk/>
            <pc:sldMk cId="1315076453" sldId="483"/>
            <ac:cxnSpMk id="4" creationId="{EF24919F-FFFE-4F06-93AB-3E7A07BCFB90}"/>
          </ac:cxnSpMkLst>
        </pc:cxnChg>
        <pc:cxnChg chg="del">
          <ac:chgData name="lee kangwook" userId="358766d1acadafad" providerId="LiveId" clId="{F10B5B5C-6DD8-48B9-855D-C4294E6F4215}" dt="2021-12-13T08:49:21.625" v="3991" actId="478"/>
          <ac:cxnSpMkLst>
            <pc:docMk/>
            <pc:sldMk cId="1315076453" sldId="483"/>
            <ac:cxnSpMk id="8" creationId="{E59FC04B-9BC3-48E2-B9D0-A7541D44D5BD}"/>
          </ac:cxnSpMkLst>
        </pc:cxnChg>
        <pc:cxnChg chg="add mod">
          <ac:chgData name="lee kangwook" userId="358766d1acadafad" providerId="LiveId" clId="{F10B5B5C-6DD8-48B9-855D-C4294E6F4215}" dt="2021-12-13T08:56:18.950" v="4341" actId="1037"/>
          <ac:cxnSpMkLst>
            <pc:docMk/>
            <pc:sldMk cId="1315076453" sldId="483"/>
            <ac:cxnSpMk id="9" creationId="{9F7C4DB5-21BA-4BC8-9A86-154E6A67B3B5}"/>
          </ac:cxnSpMkLst>
        </pc:cxnChg>
        <pc:cxnChg chg="del">
          <ac:chgData name="lee kangwook" userId="358766d1acadafad" providerId="LiveId" clId="{F10B5B5C-6DD8-48B9-855D-C4294E6F4215}" dt="2021-12-13T08:49:21.625" v="3991" actId="478"/>
          <ac:cxnSpMkLst>
            <pc:docMk/>
            <pc:sldMk cId="1315076453" sldId="483"/>
            <ac:cxnSpMk id="10" creationId="{C4B34553-F8B2-4CAD-B528-21BBC5176BD0}"/>
          </ac:cxnSpMkLst>
        </pc:cxnChg>
        <pc:cxnChg chg="del">
          <ac:chgData name="lee kangwook" userId="358766d1acadafad" providerId="LiveId" clId="{F10B5B5C-6DD8-48B9-855D-C4294E6F4215}" dt="2021-12-13T08:49:21.625" v="3991" actId="478"/>
          <ac:cxnSpMkLst>
            <pc:docMk/>
            <pc:sldMk cId="1315076453" sldId="483"/>
            <ac:cxnSpMk id="13" creationId="{44E5CFEF-F55D-4E25-92CE-108D69D7AE46}"/>
          </ac:cxnSpMkLst>
        </pc:cxnChg>
        <pc:cxnChg chg="del">
          <ac:chgData name="lee kangwook" userId="358766d1acadafad" providerId="LiveId" clId="{F10B5B5C-6DD8-48B9-855D-C4294E6F4215}" dt="2021-12-13T08:49:21.625" v="3991" actId="478"/>
          <ac:cxnSpMkLst>
            <pc:docMk/>
            <pc:sldMk cId="1315076453" sldId="483"/>
            <ac:cxnSpMk id="16" creationId="{1FE560D3-A719-4EEB-98ED-A550C3842D12}"/>
          </ac:cxnSpMkLst>
        </pc:cxnChg>
        <pc:cxnChg chg="del">
          <ac:chgData name="lee kangwook" userId="358766d1acadafad" providerId="LiveId" clId="{F10B5B5C-6DD8-48B9-855D-C4294E6F4215}" dt="2021-12-13T08:49:21.625" v="3991" actId="478"/>
          <ac:cxnSpMkLst>
            <pc:docMk/>
            <pc:sldMk cId="1315076453" sldId="483"/>
            <ac:cxnSpMk id="20" creationId="{A01B4AA4-ADF4-4988-83F4-8BA8F86E6129}"/>
          </ac:cxnSpMkLst>
        </pc:cxnChg>
        <pc:cxnChg chg="del">
          <ac:chgData name="lee kangwook" userId="358766d1acadafad" providerId="LiveId" clId="{F10B5B5C-6DD8-48B9-855D-C4294E6F4215}" dt="2021-12-13T08:49:21.625" v="3991" actId="478"/>
          <ac:cxnSpMkLst>
            <pc:docMk/>
            <pc:sldMk cId="1315076453" sldId="483"/>
            <ac:cxnSpMk id="24" creationId="{9688C4B4-86BF-43F1-935F-991433C223EF}"/>
          </ac:cxnSpMkLst>
        </pc:cxnChg>
        <pc:cxnChg chg="del">
          <ac:chgData name="lee kangwook" userId="358766d1acadafad" providerId="LiveId" clId="{F10B5B5C-6DD8-48B9-855D-C4294E6F4215}" dt="2021-12-13T08:49:21.625" v="3991" actId="478"/>
          <ac:cxnSpMkLst>
            <pc:docMk/>
            <pc:sldMk cId="1315076453" sldId="483"/>
            <ac:cxnSpMk id="32" creationId="{961EE6BB-FB59-4FA1-9172-D64D631747C0}"/>
          </ac:cxnSpMkLst>
        </pc:cxnChg>
        <pc:cxnChg chg="del">
          <ac:chgData name="lee kangwook" userId="358766d1acadafad" providerId="LiveId" clId="{F10B5B5C-6DD8-48B9-855D-C4294E6F4215}" dt="2021-12-13T08:49:21.625" v="3991" actId="478"/>
          <ac:cxnSpMkLst>
            <pc:docMk/>
            <pc:sldMk cId="1315076453" sldId="483"/>
            <ac:cxnSpMk id="33" creationId="{A3A9AE28-D5F3-404C-A004-181C49B3F063}"/>
          </ac:cxnSpMkLst>
        </pc:cxnChg>
        <pc:cxnChg chg="del">
          <ac:chgData name="lee kangwook" userId="358766d1acadafad" providerId="LiveId" clId="{F10B5B5C-6DD8-48B9-855D-C4294E6F4215}" dt="2021-12-13T08:49:21.625" v="3991" actId="478"/>
          <ac:cxnSpMkLst>
            <pc:docMk/>
            <pc:sldMk cId="1315076453" sldId="483"/>
            <ac:cxnSpMk id="42" creationId="{AE846B08-D3C8-4182-888A-149D4A24B975}"/>
          </ac:cxnSpMkLst>
        </pc:cxnChg>
        <pc:cxnChg chg="add mod">
          <ac:chgData name="lee kangwook" userId="358766d1acadafad" providerId="LiveId" clId="{F10B5B5C-6DD8-48B9-855D-C4294E6F4215}" dt="2021-12-13T08:56:18.950" v="4341" actId="1037"/>
          <ac:cxnSpMkLst>
            <pc:docMk/>
            <pc:sldMk cId="1315076453" sldId="483"/>
            <ac:cxnSpMk id="53" creationId="{359266CC-7805-4D68-A31A-6174493108B9}"/>
          </ac:cxnSpMkLst>
        </pc:cxnChg>
        <pc:cxnChg chg="add mod">
          <ac:chgData name="lee kangwook" userId="358766d1acadafad" providerId="LiveId" clId="{F10B5B5C-6DD8-48B9-855D-C4294E6F4215}" dt="2021-12-13T08:56:18.950" v="4341" actId="1037"/>
          <ac:cxnSpMkLst>
            <pc:docMk/>
            <pc:sldMk cId="1315076453" sldId="483"/>
            <ac:cxnSpMk id="55" creationId="{C3C1ADCB-91A7-4AE1-8AD4-0B9763E4EEAA}"/>
          </ac:cxnSpMkLst>
        </pc:cxnChg>
        <pc:cxnChg chg="add mod">
          <ac:chgData name="lee kangwook" userId="358766d1acadafad" providerId="LiveId" clId="{F10B5B5C-6DD8-48B9-855D-C4294E6F4215}" dt="2021-12-13T08:56:18.950" v="4341" actId="1037"/>
          <ac:cxnSpMkLst>
            <pc:docMk/>
            <pc:sldMk cId="1315076453" sldId="483"/>
            <ac:cxnSpMk id="56" creationId="{5638388C-1584-4FEA-B0E8-00F435D917B1}"/>
          </ac:cxnSpMkLst>
        </pc:cxnChg>
        <pc:cxnChg chg="add mod">
          <ac:chgData name="lee kangwook" userId="358766d1acadafad" providerId="LiveId" clId="{F10B5B5C-6DD8-48B9-855D-C4294E6F4215}" dt="2021-12-13T08:59:09.234" v="4383" actId="1037"/>
          <ac:cxnSpMkLst>
            <pc:docMk/>
            <pc:sldMk cId="1315076453" sldId="483"/>
            <ac:cxnSpMk id="59" creationId="{0089CE47-A2BC-423E-9486-BBF4F41444A8}"/>
          </ac:cxnSpMkLst>
        </pc:cxnChg>
        <pc:cxnChg chg="add mod">
          <ac:chgData name="lee kangwook" userId="358766d1acadafad" providerId="LiveId" clId="{F10B5B5C-6DD8-48B9-855D-C4294E6F4215}" dt="2021-12-13T08:59:09.234" v="4383" actId="1037"/>
          <ac:cxnSpMkLst>
            <pc:docMk/>
            <pc:sldMk cId="1315076453" sldId="483"/>
            <ac:cxnSpMk id="62" creationId="{068D997D-0707-445E-972F-B38978E555C2}"/>
          </ac:cxnSpMkLst>
        </pc:cxnChg>
        <pc:cxnChg chg="add mod">
          <ac:chgData name="lee kangwook" userId="358766d1acadafad" providerId="LiveId" clId="{F10B5B5C-6DD8-48B9-855D-C4294E6F4215}" dt="2021-12-13T08:59:09.234" v="4383" actId="1037"/>
          <ac:cxnSpMkLst>
            <pc:docMk/>
            <pc:sldMk cId="1315076453" sldId="483"/>
            <ac:cxnSpMk id="63" creationId="{C041E95E-FC8C-43EF-BE8C-9A6D0270D470}"/>
          </ac:cxnSpMkLst>
        </pc:cxnChg>
        <pc:cxnChg chg="add mod">
          <ac:chgData name="lee kangwook" userId="358766d1acadafad" providerId="LiveId" clId="{F10B5B5C-6DD8-48B9-855D-C4294E6F4215}" dt="2021-12-13T08:59:09.234" v="4383" actId="1037"/>
          <ac:cxnSpMkLst>
            <pc:docMk/>
            <pc:sldMk cId="1315076453" sldId="483"/>
            <ac:cxnSpMk id="64" creationId="{8237B3B6-CEBE-44E8-B561-3487C3DC18F8}"/>
          </ac:cxnSpMkLst>
        </pc:cxnChg>
        <pc:cxnChg chg="add mod">
          <ac:chgData name="lee kangwook" userId="358766d1acadafad" providerId="LiveId" clId="{F10B5B5C-6DD8-48B9-855D-C4294E6F4215}" dt="2021-12-13T08:59:09.234" v="4383" actId="1037"/>
          <ac:cxnSpMkLst>
            <pc:docMk/>
            <pc:sldMk cId="1315076453" sldId="483"/>
            <ac:cxnSpMk id="65" creationId="{FBAB3289-1F7E-44A6-BB34-AD2130405A0A}"/>
          </ac:cxnSpMkLst>
        </pc:cxnChg>
        <pc:cxnChg chg="add mod">
          <ac:chgData name="lee kangwook" userId="358766d1acadafad" providerId="LiveId" clId="{F10B5B5C-6DD8-48B9-855D-C4294E6F4215}" dt="2021-12-13T08:59:09.234" v="4383" actId="1037"/>
          <ac:cxnSpMkLst>
            <pc:docMk/>
            <pc:sldMk cId="1315076453" sldId="483"/>
            <ac:cxnSpMk id="66" creationId="{F7C3B48F-E7AA-4D72-ACA4-0269545C39DA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69" creationId="{B45A0EB4-9826-493E-BDDA-C9B7D11233E7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70" creationId="{F512F1AE-73A5-436B-B8E1-00676BB23F06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71" creationId="{15214A46-6C42-49AF-A0BB-90A0274BCDEB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72" creationId="{2BFD7B15-43E1-4D2A-95A6-6A32B33D29D2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75" creationId="{999DC94E-354F-49E5-9D35-CD7BD085FAE5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76" creationId="{6F13336F-85B4-435F-9D82-BEC238945C80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77" creationId="{C2B93CF4-548A-41FD-BF1F-702EC8C02C81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78" creationId="{4892B883-3E5B-46C8-820D-EBD02076289C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79" creationId="{8DE891D1-D380-4A89-8F2A-2DBA2DC93442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80" creationId="{ADD3A19B-68D7-4CC5-AB49-6F2A5BE8688E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85" creationId="{AE1AD9C3-51F4-4D8F-BC20-C98D5BC12232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86" creationId="{DC0F257A-3B34-4272-87C3-7A05D3A5739C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87" creationId="{7D4F21CB-D37D-4C98-8F50-75FE3F10401C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88" creationId="{F477EABA-A3F3-4296-AE6D-6152FA0409E5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91" creationId="{2F7B5C85-94F5-4371-9FBF-5C5A63C10016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92" creationId="{1D8EB910-06DB-4C65-868B-F1A177221086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93" creationId="{F0A0CB8C-2842-4235-8190-F50647BF6922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94" creationId="{A9DF2384-7605-4A8C-BC68-2C6E7E2A6EF4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95" creationId="{B833ED2B-4822-41C4-A246-B36984599656}"/>
          </ac:cxnSpMkLst>
        </pc:cxnChg>
        <pc:cxnChg chg="add mod">
          <ac:chgData name="lee kangwook" userId="358766d1acadafad" providerId="LiveId" clId="{F10B5B5C-6DD8-48B9-855D-C4294E6F4215}" dt="2021-12-13T08:59:51.112" v="4394" actId="1037"/>
          <ac:cxnSpMkLst>
            <pc:docMk/>
            <pc:sldMk cId="1315076453" sldId="483"/>
            <ac:cxnSpMk id="96" creationId="{FB3A2982-72BE-4265-BD98-0FCE907A64D1}"/>
          </ac:cxnSpMkLst>
        </pc:cxnChg>
        <pc:cxnChg chg="add del mod">
          <ac:chgData name="lee kangwook" userId="358766d1acadafad" providerId="LiveId" clId="{F10B5B5C-6DD8-48B9-855D-C4294E6F4215}" dt="2021-12-13T09:00:26.599" v="4398"/>
          <ac:cxnSpMkLst>
            <pc:docMk/>
            <pc:sldMk cId="1315076453" sldId="483"/>
            <ac:cxnSpMk id="98" creationId="{3F2DFD54-ECB2-4231-959E-B1FD2A9FA769}"/>
          </ac:cxnSpMkLst>
        </pc:cxnChg>
        <pc:cxnChg chg="add del mod">
          <ac:chgData name="lee kangwook" userId="358766d1acadafad" providerId="LiveId" clId="{F10B5B5C-6DD8-48B9-855D-C4294E6F4215}" dt="2021-12-13T09:00:26.599" v="4398"/>
          <ac:cxnSpMkLst>
            <pc:docMk/>
            <pc:sldMk cId="1315076453" sldId="483"/>
            <ac:cxnSpMk id="99" creationId="{2F8C369A-32EA-4E02-A8B6-79EA1DB62F31}"/>
          </ac:cxnSpMkLst>
        </pc:cxnChg>
        <pc:cxnChg chg="add del mod">
          <ac:chgData name="lee kangwook" userId="358766d1acadafad" providerId="LiveId" clId="{F10B5B5C-6DD8-48B9-855D-C4294E6F4215}" dt="2021-12-13T09:00:26.599" v="4398"/>
          <ac:cxnSpMkLst>
            <pc:docMk/>
            <pc:sldMk cId="1315076453" sldId="483"/>
            <ac:cxnSpMk id="100" creationId="{C6F3AF85-DA96-44B2-ABFD-A84FC814061E}"/>
          </ac:cxnSpMkLst>
        </pc:cxnChg>
        <pc:cxnChg chg="add del mod">
          <ac:chgData name="lee kangwook" userId="358766d1acadafad" providerId="LiveId" clId="{F10B5B5C-6DD8-48B9-855D-C4294E6F4215}" dt="2021-12-13T09:00:26.599" v="4398"/>
          <ac:cxnSpMkLst>
            <pc:docMk/>
            <pc:sldMk cId="1315076453" sldId="483"/>
            <ac:cxnSpMk id="101" creationId="{655F53AD-1BBC-4716-8A61-7A0EE0C53021}"/>
          </ac:cxnSpMkLst>
        </pc:cxnChg>
        <pc:cxnChg chg="add del mod">
          <ac:chgData name="lee kangwook" userId="358766d1acadafad" providerId="LiveId" clId="{F10B5B5C-6DD8-48B9-855D-C4294E6F4215}" dt="2021-12-13T09:00:26.599" v="4398"/>
          <ac:cxnSpMkLst>
            <pc:docMk/>
            <pc:sldMk cId="1315076453" sldId="483"/>
            <ac:cxnSpMk id="102" creationId="{874AEE40-E1EA-4D86-8DCB-320E0095688A}"/>
          </ac:cxnSpMkLst>
        </pc:cxnChg>
        <pc:cxnChg chg="add del mod">
          <ac:chgData name="lee kangwook" userId="358766d1acadafad" providerId="LiveId" clId="{F10B5B5C-6DD8-48B9-855D-C4294E6F4215}" dt="2021-12-13T09:00:26.599" v="4398"/>
          <ac:cxnSpMkLst>
            <pc:docMk/>
            <pc:sldMk cId="1315076453" sldId="483"/>
            <ac:cxnSpMk id="103" creationId="{6F454616-1792-4979-B022-7657592BF251}"/>
          </ac:cxnSpMkLst>
        </pc:cxnChg>
        <pc:cxnChg chg="add mod">
          <ac:chgData name="lee kangwook" userId="358766d1acadafad" providerId="LiveId" clId="{F10B5B5C-6DD8-48B9-855D-C4294E6F4215}" dt="2021-12-13T09:00:34.307" v="4418" actId="1037"/>
          <ac:cxnSpMkLst>
            <pc:docMk/>
            <pc:sldMk cId="1315076453" sldId="483"/>
            <ac:cxnSpMk id="105" creationId="{75AC7DA4-412C-4A15-A1FF-14FC0C0CF4E5}"/>
          </ac:cxnSpMkLst>
        </pc:cxnChg>
        <pc:cxnChg chg="add mod">
          <ac:chgData name="lee kangwook" userId="358766d1acadafad" providerId="LiveId" clId="{F10B5B5C-6DD8-48B9-855D-C4294E6F4215}" dt="2021-12-13T09:00:34.307" v="4418" actId="1037"/>
          <ac:cxnSpMkLst>
            <pc:docMk/>
            <pc:sldMk cId="1315076453" sldId="483"/>
            <ac:cxnSpMk id="106" creationId="{BFDCF1C4-37FE-432F-A3F8-35E027041573}"/>
          </ac:cxnSpMkLst>
        </pc:cxnChg>
        <pc:cxnChg chg="add mod">
          <ac:chgData name="lee kangwook" userId="358766d1acadafad" providerId="LiveId" clId="{F10B5B5C-6DD8-48B9-855D-C4294E6F4215}" dt="2021-12-13T09:00:34.307" v="4418" actId="1037"/>
          <ac:cxnSpMkLst>
            <pc:docMk/>
            <pc:sldMk cId="1315076453" sldId="483"/>
            <ac:cxnSpMk id="107" creationId="{817A0F2A-6F76-4BBB-A5E0-B75BF1C7F8C3}"/>
          </ac:cxnSpMkLst>
        </pc:cxnChg>
        <pc:cxnChg chg="add mod">
          <ac:chgData name="lee kangwook" userId="358766d1acadafad" providerId="LiveId" clId="{F10B5B5C-6DD8-48B9-855D-C4294E6F4215}" dt="2021-12-13T09:00:34.307" v="4418" actId="1037"/>
          <ac:cxnSpMkLst>
            <pc:docMk/>
            <pc:sldMk cId="1315076453" sldId="483"/>
            <ac:cxnSpMk id="108" creationId="{40B51968-F0BF-40C9-82F4-02FD94873439}"/>
          </ac:cxnSpMkLst>
        </pc:cxnChg>
        <pc:cxnChg chg="add mod">
          <ac:chgData name="lee kangwook" userId="358766d1acadafad" providerId="LiveId" clId="{F10B5B5C-6DD8-48B9-855D-C4294E6F4215}" dt="2021-12-13T09:00:34.307" v="4418" actId="1037"/>
          <ac:cxnSpMkLst>
            <pc:docMk/>
            <pc:sldMk cId="1315076453" sldId="483"/>
            <ac:cxnSpMk id="109" creationId="{4D7B0731-C5DD-4193-B4A8-0454270D73A6}"/>
          </ac:cxnSpMkLst>
        </pc:cxnChg>
        <pc:cxnChg chg="add mod">
          <ac:chgData name="lee kangwook" userId="358766d1acadafad" providerId="LiveId" clId="{F10B5B5C-6DD8-48B9-855D-C4294E6F4215}" dt="2021-12-13T09:00:34.307" v="4418" actId="1037"/>
          <ac:cxnSpMkLst>
            <pc:docMk/>
            <pc:sldMk cId="1315076453" sldId="483"/>
            <ac:cxnSpMk id="110" creationId="{6FF43D45-ACCF-4F0D-9875-FBCC4691E1E4}"/>
          </ac:cxnSpMkLst>
        </pc:cxnChg>
      </pc:sldChg>
      <pc:sldChg chg="addSp delSp modSp add mod">
        <pc:chgData name="lee kangwook" userId="358766d1acadafad" providerId="LiveId" clId="{F10B5B5C-6DD8-48B9-855D-C4294E6F4215}" dt="2021-12-13T09:10:10.619" v="4669" actId="1035"/>
        <pc:sldMkLst>
          <pc:docMk/>
          <pc:sldMk cId="1562551566" sldId="484"/>
        </pc:sldMkLst>
        <pc:spChg chg="del">
          <ac:chgData name="lee kangwook" userId="358766d1acadafad" providerId="LiveId" clId="{F10B5B5C-6DD8-48B9-855D-C4294E6F4215}" dt="2021-12-13T09:01:25.903" v="4428" actId="478"/>
          <ac:spMkLst>
            <pc:docMk/>
            <pc:sldMk cId="1562551566" sldId="484"/>
            <ac:spMk id="2" creationId="{C75FEE78-F13F-4ED3-8878-A3199E42772D}"/>
          </ac:spMkLst>
        </pc:spChg>
        <pc:spChg chg="del">
          <ac:chgData name="lee kangwook" userId="358766d1acadafad" providerId="LiveId" clId="{F10B5B5C-6DD8-48B9-855D-C4294E6F4215}" dt="2021-12-13T09:01:25.903" v="4428" actId="478"/>
          <ac:spMkLst>
            <pc:docMk/>
            <pc:sldMk cId="1562551566" sldId="484"/>
            <ac:spMk id="3" creationId="{A6B66276-86F2-4E90-B3AF-452C7A16FBA9}"/>
          </ac:spMkLst>
        </pc:spChg>
        <pc:spChg chg="add mod">
          <ac:chgData name="lee kangwook" userId="358766d1acadafad" providerId="LiveId" clId="{F10B5B5C-6DD8-48B9-855D-C4294E6F4215}" dt="2021-12-13T09:10:10.619" v="4669" actId="1035"/>
          <ac:spMkLst>
            <pc:docMk/>
            <pc:sldMk cId="1562551566" sldId="484"/>
            <ac:spMk id="4" creationId="{4FB4F434-7AA8-4BC6-9B7E-77A4916B57FF}"/>
          </ac:spMkLst>
        </pc:spChg>
        <pc:spChg chg="add mod">
          <ac:chgData name="lee kangwook" userId="358766d1acadafad" providerId="LiveId" clId="{F10B5B5C-6DD8-48B9-855D-C4294E6F4215}" dt="2021-12-13T09:10:10.619" v="4669" actId="1035"/>
          <ac:spMkLst>
            <pc:docMk/>
            <pc:sldMk cId="1562551566" sldId="484"/>
            <ac:spMk id="12" creationId="{DB31BBA4-5BC7-4BF8-AC51-D56AB97439E0}"/>
          </ac:spMkLst>
        </pc:spChg>
        <pc:spChg chg="add mod">
          <ac:chgData name="lee kangwook" userId="358766d1acadafad" providerId="LiveId" clId="{F10B5B5C-6DD8-48B9-855D-C4294E6F4215}" dt="2021-12-13T09:10:10.619" v="4669" actId="1035"/>
          <ac:spMkLst>
            <pc:docMk/>
            <pc:sldMk cId="1562551566" sldId="484"/>
            <ac:spMk id="13" creationId="{D7652D80-0662-4FB0-8450-E027990B52E5}"/>
          </ac:spMkLst>
        </pc:spChg>
        <pc:spChg chg="add mod">
          <ac:chgData name="lee kangwook" userId="358766d1acadafad" providerId="LiveId" clId="{F10B5B5C-6DD8-48B9-855D-C4294E6F4215}" dt="2021-12-13T09:10:10.619" v="4669" actId="1035"/>
          <ac:spMkLst>
            <pc:docMk/>
            <pc:sldMk cId="1562551566" sldId="484"/>
            <ac:spMk id="14" creationId="{40C42336-4AF8-4C6E-B3D0-B02D87DDDD2D}"/>
          </ac:spMkLst>
        </pc:spChg>
        <pc:spChg chg="add mod">
          <ac:chgData name="lee kangwook" userId="358766d1acadafad" providerId="LiveId" clId="{F10B5B5C-6DD8-48B9-855D-C4294E6F4215}" dt="2021-12-13T09:10:10.619" v="4669" actId="1035"/>
          <ac:spMkLst>
            <pc:docMk/>
            <pc:sldMk cId="1562551566" sldId="484"/>
            <ac:spMk id="15" creationId="{58EBD86F-55C0-44F7-A8CD-B1F1297644E9}"/>
          </ac:spMkLst>
        </pc:spChg>
        <pc:spChg chg="del">
          <ac:chgData name="lee kangwook" userId="358766d1acadafad" providerId="LiveId" clId="{F10B5B5C-6DD8-48B9-855D-C4294E6F4215}" dt="2021-12-13T09:01:25.903" v="4428" actId="478"/>
          <ac:spMkLst>
            <pc:docMk/>
            <pc:sldMk cId="1562551566" sldId="484"/>
            <ac:spMk id="57" creationId="{9585ACC8-EA25-494B-9B5A-9E1A9E609A02}"/>
          </ac:spMkLst>
        </pc:spChg>
        <pc:spChg chg="del">
          <ac:chgData name="lee kangwook" userId="358766d1acadafad" providerId="LiveId" clId="{F10B5B5C-6DD8-48B9-855D-C4294E6F4215}" dt="2021-12-13T09:01:25.903" v="4428" actId="478"/>
          <ac:spMkLst>
            <pc:docMk/>
            <pc:sldMk cId="1562551566" sldId="484"/>
            <ac:spMk id="58" creationId="{BEED8879-1C35-4CE2-AAA6-790D5DD934F9}"/>
          </ac:spMkLst>
        </pc:spChg>
        <pc:spChg chg="add mod">
          <ac:chgData name="lee kangwook" userId="358766d1acadafad" providerId="LiveId" clId="{F10B5B5C-6DD8-48B9-855D-C4294E6F4215}" dt="2021-12-13T09:10:10.619" v="4669" actId="1035"/>
          <ac:spMkLst>
            <pc:docMk/>
            <pc:sldMk cId="1562551566" sldId="484"/>
            <ac:spMk id="60" creationId="{EBFB27A9-C77A-42EA-9633-43BE253EE1AA}"/>
          </ac:spMkLst>
        </pc:spChg>
        <pc:spChg chg="del">
          <ac:chgData name="lee kangwook" userId="358766d1acadafad" providerId="LiveId" clId="{F10B5B5C-6DD8-48B9-855D-C4294E6F4215}" dt="2021-12-13T09:01:25.903" v="4428" actId="478"/>
          <ac:spMkLst>
            <pc:docMk/>
            <pc:sldMk cId="1562551566" sldId="484"/>
            <ac:spMk id="67" creationId="{7E16E6D2-6031-49FB-B56B-FD7F6AB5D7F7}"/>
          </ac:spMkLst>
        </pc:spChg>
        <pc:spChg chg="del">
          <ac:chgData name="lee kangwook" userId="358766d1acadafad" providerId="LiveId" clId="{F10B5B5C-6DD8-48B9-855D-C4294E6F4215}" dt="2021-12-13T09:01:25.903" v="4428" actId="478"/>
          <ac:spMkLst>
            <pc:docMk/>
            <pc:sldMk cId="1562551566" sldId="484"/>
            <ac:spMk id="68" creationId="{776535E3-9F4C-4A17-ACB4-6732C26A75EB}"/>
          </ac:spMkLst>
        </pc:spChg>
        <pc:spChg chg="del">
          <ac:chgData name="lee kangwook" userId="358766d1acadafad" providerId="LiveId" clId="{F10B5B5C-6DD8-48B9-855D-C4294E6F4215}" dt="2021-12-13T09:01:25.903" v="4428" actId="478"/>
          <ac:spMkLst>
            <pc:docMk/>
            <pc:sldMk cId="1562551566" sldId="484"/>
            <ac:spMk id="73" creationId="{A27E2CC7-60AB-4BC8-B5D2-05FABFC7BF53}"/>
          </ac:spMkLst>
        </pc:spChg>
        <pc:spChg chg="del">
          <ac:chgData name="lee kangwook" userId="358766d1acadafad" providerId="LiveId" clId="{F10B5B5C-6DD8-48B9-855D-C4294E6F4215}" dt="2021-12-13T09:01:25.903" v="4428" actId="478"/>
          <ac:spMkLst>
            <pc:docMk/>
            <pc:sldMk cId="1562551566" sldId="484"/>
            <ac:spMk id="74" creationId="{B4505BE1-EB0E-457F-BB08-3DD0C1B4CCF3}"/>
          </ac:spMkLst>
        </pc:spChg>
        <pc:spChg chg="del">
          <ac:chgData name="lee kangwook" userId="358766d1acadafad" providerId="LiveId" clId="{F10B5B5C-6DD8-48B9-855D-C4294E6F4215}" dt="2021-12-13T09:01:25.903" v="4428" actId="478"/>
          <ac:spMkLst>
            <pc:docMk/>
            <pc:sldMk cId="1562551566" sldId="484"/>
            <ac:spMk id="83" creationId="{559690C2-7F67-49E4-B08E-EB092A7269A3}"/>
          </ac:spMkLst>
        </pc:spChg>
        <pc:spChg chg="del">
          <ac:chgData name="lee kangwook" userId="358766d1acadafad" providerId="LiveId" clId="{F10B5B5C-6DD8-48B9-855D-C4294E6F4215}" dt="2021-12-13T09:01:25.903" v="4428" actId="478"/>
          <ac:spMkLst>
            <pc:docMk/>
            <pc:sldMk cId="1562551566" sldId="484"/>
            <ac:spMk id="84" creationId="{5F17E5D6-44FD-409E-BB91-77D532B43B7B}"/>
          </ac:spMkLst>
        </pc:spChg>
        <pc:spChg chg="del">
          <ac:chgData name="lee kangwook" userId="358766d1acadafad" providerId="LiveId" clId="{F10B5B5C-6DD8-48B9-855D-C4294E6F4215}" dt="2021-12-13T09:01:25.903" v="4428" actId="478"/>
          <ac:spMkLst>
            <pc:docMk/>
            <pc:sldMk cId="1562551566" sldId="484"/>
            <ac:spMk id="89" creationId="{1AD3F608-117F-4535-82CD-00FDC58F2482}"/>
          </ac:spMkLst>
        </pc:spChg>
        <pc:spChg chg="del">
          <ac:chgData name="lee kangwook" userId="358766d1acadafad" providerId="LiveId" clId="{F10B5B5C-6DD8-48B9-855D-C4294E6F4215}" dt="2021-12-13T09:01:25.903" v="4428" actId="478"/>
          <ac:spMkLst>
            <pc:docMk/>
            <pc:sldMk cId="1562551566" sldId="484"/>
            <ac:spMk id="90" creationId="{F82A5CA6-9CF3-4DED-A496-CE3CB1DA20A7}"/>
          </ac:spMkLst>
        </pc:spChg>
        <pc:spChg chg="del">
          <ac:chgData name="lee kangwook" userId="358766d1acadafad" providerId="LiveId" clId="{F10B5B5C-6DD8-48B9-855D-C4294E6F4215}" dt="2021-12-13T09:01:25.903" v="4428" actId="478"/>
          <ac:spMkLst>
            <pc:docMk/>
            <pc:sldMk cId="1562551566" sldId="484"/>
            <ac:spMk id="97" creationId="{DE55DCC8-D16C-4F98-9E90-14A31FFED6CC}"/>
          </ac:spMkLst>
        </pc:spChg>
        <pc:spChg chg="del">
          <ac:chgData name="lee kangwook" userId="358766d1acadafad" providerId="LiveId" clId="{F10B5B5C-6DD8-48B9-855D-C4294E6F4215}" dt="2021-12-13T09:01:25.903" v="4428" actId="478"/>
          <ac:spMkLst>
            <pc:docMk/>
            <pc:sldMk cId="1562551566" sldId="484"/>
            <ac:spMk id="111" creationId="{F273CDD7-40B6-4ED4-A1B9-F9B03D0E8416}"/>
          </ac:spMkLst>
        </pc:spChg>
        <pc:spChg chg="add mod">
          <ac:chgData name="lee kangwook" userId="358766d1acadafad" providerId="LiveId" clId="{F10B5B5C-6DD8-48B9-855D-C4294E6F4215}" dt="2021-12-13T09:10:10.619" v="4669" actId="1035"/>
          <ac:spMkLst>
            <pc:docMk/>
            <pc:sldMk cId="1562551566" sldId="484"/>
            <ac:spMk id="115" creationId="{7D078118-5679-4BAC-96AD-9DB339A2EB68}"/>
          </ac:spMkLst>
        </pc:spChg>
        <pc:spChg chg="add mod">
          <ac:chgData name="lee kangwook" userId="358766d1acadafad" providerId="LiveId" clId="{F10B5B5C-6DD8-48B9-855D-C4294E6F4215}" dt="2021-12-13T09:10:10.619" v="4669" actId="1035"/>
          <ac:spMkLst>
            <pc:docMk/>
            <pc:sldMk cId="1562551566" sldId="484"/>
            <ac:spMk id="116" creationId="{9BC85EC4-D4D1-460B-A20C-482251753923}"/>
          </ac:spMkLst>
        </pc:spChg>
        <pc:spChg chg="add mod">
          <ac:chgData name="lee kangwook" userId="358766d1acadafad" providerId="LiveId" clId="{F10B5B5C-6DD8-48B9-855D-C4294E6F4215}" dt="2021-12-13T09:10:10.619" v="4669" actId="1035"/>
          <ac:spMkLst>
            <pc:docMk/>
            <pc:sldMk cId="1562551566" sldId="484"/>
            <ac:spMk id="117" creationId="{4345C3E2-9AE9-4169-BEAF-0C5117E0E4AB}"/>
          </ac:spMkLst>
        </pc:spChg>
        <pc:spChg chg="add mod">
          <ac:chgData name="lee kangwook" userId="358766d1acadafad" providerId="LiveId" clId="{F10B5B5C-6DD8-48B9-855D-C4294E6F4215}" dt="2021-12-13T09:10:10.619" v="4669" actId="1035"/>
          <ac:spMkLst>
            <pc:docMk/>
            <pc:sldMk cId="1562551566" sldId="484"/>
            <ac:spMk id="118" creationId="{3B54588F-B249-43D6-A1B6-245F12B1A03B}"/>
          </ac:spMkLst>
        </pc:spChg>
        <pc:picChg chg="del">
          <ac:chgData name="lee kangwook" userId="358766d1acadafad" providerId="LiveId" clId="{F10B5B5C-6DD8-48B9-855D-C4294E6F4215}" dt="2021-12-13T09:01:28.935" v="4429" actId="478"/>
          <ac:picMkLst>
            <pc:docMk/>
            <pc:sldMk cId="1562551566" sldId="484"/>
            <ac:picMk id="52" creationId="{4797B9AE-E8A9-472E-B1D6-4E1B9ECED6DD}"/>
          </ac:picMkLst>
        </pc:picChg>
        <pc:cxnChg chg="add del">
          <ac:chgData name="lee kangwook" userId="358766d1acadafad" providerId="LiveId" clId="{F10B5B5C-6DD8-48B9-855D-C4294E6F4215}" dt="2021-12-13T09:02:38.750" v="4436" actId="11529"/>
          <ac:cxnSpMkLst>
            <pc:docMk/>
            <pc:sldMk cId="1562551566" sldId="484"/>
            <ac:cxnSpMk id="6" creationId="{495F7119-BEDA-4231-8A17-8FBA851107E0}"/>
          </ac:cxnSpMkLst>
        </pc:cxnChg>
        <pc:cxnChg chg="add mod">
          <ac:chgData name="lee kangwook" userId="358766d1acadafad" providerId="LiveId" clId="{F10B5B5C-6DD8-48B9-855D-C4294E6F4215}" dt="2021-12-13T09:10:10.619" v="4669" actId="1035"/>
          <ac:cxnSpMkLst>
            <pc:docMk/>
            <pc:sldMk cId="1562551566" sldId="484"/>
            <ac:cxnSpMk id="8" creationId="{89B12EE7-8FCC-446C-9A2E-E59F86A3B08F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9" creationId="{9F7C4DB5-21BA-4BC8-9A86-154E6A67B3B5}"/>
          </ac:cxnSpMkLst>
        </pc:cxnChg>
        <pc:cxnChg chg="add mod">
          <ac:chgData name="lee kangwook" userId="358766d1acadafad" providerId="LiveId" clId="{F10B5B5C-6DD8-48B9-855D-C4294E6F4215}" dt="2021-12-13T09:10:10.619" v="4669" actId="1035"/>
          <ac:cxnSpMkLst>
            <pc:docMk/>
            <pc:sldMk cId="1562551566" sldId="484"/>
            <ac:cxnSpMk id="11" creationId="{ABD96CE9-8D11-4AC8-BAEE-5C26E0CE8BDD}"/>
          </ac:cxnSpMkLst>
        </pc:cxnChg>
        <pc:cxnChg chg="add mod">
          <ac:chgData name="lee kangwook" userId="358766d1acadafad" providerId="LiveId" clId="{F10B5B5C-6DD8-48B9-855D-C4294E6F4215}" dt="2021-12-13T09:10:10.619" v="4669" actId="1035"/>
          <ac:cxnSpMkLst>
            <pc:docMk/>
            <pc:sldMk cId="1562551566" sldId="484"/>
            <ac:cxnSpMk id="17" creationId="{CCED9BC3-0FA4-41AF-9E7A-C923CB07448F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53" creationId="{359266CC-7805-4D68-A31A-6174493108B9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55" creationId="{C3C1ADCB-91A7-4AE1-8AD4-0B9763E4EEAA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56" creationId="{5638388C-1584-4FEA-B0E8-00F435D917B1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59" creationId="{0089CE47-A2BC-423E-9486-BBF4F41444A8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62" creationId="{068D997D-0707-445E-972F-B38978E555C2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63" creationId="{C041E95E-FC8C-43EF-BE8C-9A6D0270D470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64" creationId="{8237B3B6-CEBE-44E8-B561-3487C3DC18F8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65" creationId="{FBAB3289-1F7E-44A6-BB34-AD2130405A0A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66" creationId="{F7C3B48F-E7AA-4D72-ACA4-0269545C39DA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69" creationId="{B45A0EB4-9826-493E-BDDA-C9B7D11233E7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70" creationId="{F512F1AE-73A5-436B-B8E1-00676BB23F06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71" creationId="{15214A46-6C42-49AF-A0BB-90A0274BCDEB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72" creationId="{2BFD7B15-43E1-4D2A-95A6-6A32B33D29D2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75" creationId="{999DC94E-354F-49E5-9D35-CD7BD085FAE5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76" creationId="{6F13336F-85B4-435F-9D82-BEC238945C80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77" creationId="{C2B93CF4-548A-41FD-BF1F-702EC8C02C81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78" creationId="{4892B883-3E5B-46C8-820D-EBD02076289C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79" creationId="{8DE891D1-D380-4A89-8F2A-2DBA2DC93442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80" creationId="{ADD3A19B-68D7-4CC5-AB49-6F2A5BE8688E}"/>
          </ac:cxnSpMkLst>
        </pc:cxnChg>
        <pc:cxnChg chg="add mod">
          <ac:chgData name="lee kangwook" userId="358766d1acadafad" providerId="LiveId" clId="{F10B5B5C-6DD8-48B9-855D-C4294E6F4215}" dt="2021-12-13T09:10:10.619" v="4669" actId="1035"/>
          <ac:cxnSpMkLst>
            <pc:docMk/>
            <pc:sldMk cId="1562551566" sldId="484"/>
            <ac:cxnSpMk id="81" creationId="{9600F0F3-43F9-40F3-A887-5D5333299F97}"/>
          </ac:cxnSpMkLst>
        </pc:cxnChg>
        <pc:cxnChg chg="add mod">
          <ac:chgData name="lee kangwook" userId="358766d1acadafad" providerId="LiveId" clId="{F10B5B5C-6DD8-48B9-855D-C4294E6F4215}" dt="2021-12-13T09:10:10.619" v="4669" actId="1035"/>
          <ac:cxnSpMkLst>
            <pc:docMk/>
            <pc:sldMk cId="1562551566" sldId="484"/>
            <ac:cxnSpMk id="82" creationId="{0DBA5951-7EC8-4524-8FC8-A71AC4C3C5EB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85" creationId="{AE1AD9C3-51F4-4D8F-BC20-C98D5BC12232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86" creationId="{DC0F257A-3B34-4272-87C3-7A05D3A5739C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87" creationId="{7D4F21CB-D37D-4C98-8F50-75FE3F10401C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88" creationId="{F477EABA-A3F3-4296-AE6D-6152FA0409E5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91" creationId="{2F7B5C85-94F5-4371-9FBF-5C5A63C10016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92" creationId="{1D8EB910-06DB-4C65-868B-F1A177221086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93" creationId="{F0A0CB8C-2842-4235-8190-F50647BF6922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94" creationId="{A9DF2384-7605-4A8C-BC68-2C6E7E2A6EF4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95" creationId="{B833ED2B-4822-41C4-A246-B36984599656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96" creationId="{FB3A2982-72BE-4265-BD98-0FCE907A64D1}"/>
          </ac:cxnSpMkLst>
        </pc:cxnChg>
        <pc:cxnChg chg="add mod">
          <ac:chgData name="lee kangwook" userId="358766d1acadafad" providerId="LiveId" clId="{F10B5B5C-6DD8-48B9-855D-C4294E6F4215}" dt="2021-12-13T09:10:10.619" v="4669" actId="1035"/>
          <ac:cxnSpMkLst>
            <pc:docMk/>
            <pc:sldMk cId="1562551566" sldId="484"/>
            <ac:cxnSpMk id="98" creationId="{B6AB9504-68D7-49B4-8F14-8CE0D324A3E3}"/>
          </ac:cxnSpMkLst>
        </pc:cxnChg>
        <pc:cxnChg chg="add mod">
          <ac:chgData name="lee kangwook" userId="358766d1acadafad" providerId="LiveId" clId="{F10B5B5C-6DD8-48B9-855D-C4294E6F4215}" dt="2021-12-13T09:10:10.619" v="4669" actId="1035"/>
          <ac:cxnSpMkLst>
            <pc:docMk/>
            <pc:sldMk cId="1562551566" sldId="484"/>
            <ac:cxnSpMk id="99" creationId="{45AFDED7-E331-45E4-83D2-603B0A20B3ED}"/>
          </ac:cxnSpMkLst>
        </pc:cxnChg>
        <pc:cxnChg chg="add mod">
          <ac:chgData name="lee kangwook" userId="358766d1acadafad" providerId="LiveId" clId="{F10B5B5C-6DD8-48B9-855D-C4294E6F4215}" dt="2021-12-13T09:10:10.619" v="4669" actId="1035"/>
          <ac:cxnSpMkLst>
            <pc:docMk/>
            <pc:sldMk cId="1562551566" sldId="484"/>
            <ac:cxnSpMk id="100" creationId="{8C9E9F8D-6C5E-46BE-960B-10C3843C37DD}"/>
          </ac:cxnSpMkLst>
        </pc:cxnChg>
        <pc:cxnChg chg="add mod">
          <ac:chgData name="lee kangwook" userId="358766d1acadafad" providerId="LiveId" clId="{F10B5B5C-6DD8-48B9-855D-C4294E6F4215}" dt="2021-12-13T09:10:10.619" v="4669" actId="1035"/>
          <ac:cxnSpMkLst>
            <pc:docMk/>
            <pc:sldMk cId="1562551566" sldId="484"/>
            <ac:cxnSpMk id="101" creationId="{889F6DD4-A8EA-4346-B720-B9DA32ACDA47}"/>
          </ac:cxnSpMkLst>
        </pc:cxnChg>
        <pc:cxnChg chg="add mod">
          <ac:chgData name="lee kangwook" userId="358766d1acadafad" providerId="LiveId" clId="{F10B5B5C-6DD8-48B9-855D-C4294E6F4215}" dt="2021-12-13T09:10:10.619" v="4669" actId="1035"/>
          <ac:cxnSpMkLst>
            <pc:docMk/>
            <pc:sldMk cId="1562551566" sldId="484"/>
            <ac:cxnSpMk id="102" creationId="{A10DCEF3-D6BA-40C5-BF48-696A373B400A}"/>
          </ac:cxnSpMkLst>
        </pc:cxnChg>
        <pc:cxnChg chg="add mod">
          <ac:chgData name="lee kangwook" userId="358766d1acadafad" providerId="LiveId" clId="{F10B5B5C-6DD8-48B9-855D-C4294E6F4215}" dt="2021-12-13T09:10:10.619" v="4669" actId="1035"/>
          <ac:cxnSpMkLst>
            <pc:docMk/>
            <pc:sldMk cId="1562551566" sldId="484"/>
            <ac:cxnSpMk id="103" creationId="{DEE7594B-3F7B-4530-9E99-769120B9ED45}"/>
          </ac:cxnSpMkLst>
        </pc:cxnChg>
        <pc:cxnChg chg="add mod">
          <ac:chgData name="lee kangwook" userId="358766d1acadafad" providerId="LiveId" clId="{F10B5B5C-6DD8-48B9-855D-C4294E6F4215}" dt="2021-12-13T09:10:10.619" v="4669" actId="1035"/>
          <ac:cxnSpMkLst>
            <pc:docMk/>
            <pc:sldMk cId="1562551566" sldId="484"/>
            <ac:cxnSpMk id="104" creationId="{DF72DF9F-860C-443E-B6D9-3A6E540EF0C5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105" creationId="{75AC7DA4-412C-4A15-A1FF-14FC0C0CF4E5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106" creationId="{BFDCF1C4-37FE-432F-A3F8-35E027041573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107" creationId="{817A0F2A-6F76-4BBB-A5E0-B75BF1C7F8C3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108" creationId="{40B51968-F0BF-40C9-82F4-02FD94873439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109" creationId="{4D7B0731-C5DD-4193-B4A8-0454270D73A6}"/>
          </ac:cxnSpMkLst>
        </pc:cxnChg>
        <pc:cxnChg chg="del">
          <ac:chgData name="lee kangwook" userId="358766d1acadafad" providerId="LiveId" clId="{F10B5B5C-6DD8-48B9-855D-C4294E6F4215}" dt="2021-12-13T09:01:25.903" v="4428" actId="478"/>
          <ac:cxnSpMkLst>
            <pc:docMk/>
            <pc:sldMk cId="1562551566" sldId="484"/>
            <ac:cxnSpMk id="110" creationId="{6FF43D45-ACCF-4F0D-9875-FBCC4691E1E4}"/>
          </ac:cxnSpMkLst>
        </pc:cxnChg>
        <pc:cxnChg chg="add mod">
          <ac:chgData name="lee kangwook" userId="358766d1acadafad" providerId="LiveId" clId="{F10B5B5C-6DD8-48B9-855D-C4294E6F4215}" dt="2021-12-13T09:10:10.619" v="4669" actId="1035"/>
          <ac:cxnSpMkLst>
            <pc:docMk/>
            <pc:sldMk cId="1562551566" sldId="484"/>
            <ac:cxnSpMk id="112" creationId="{F8B7725C-940F-4A35-AB03-BAB9D440DB54}"/>
          </ac:cxnSpMkLst>
        </pc:cxnChg>
        <pc:cxnChg chg="add mod">
          <ac:chgData name="lee kangwook" userId="358766d1acadafad" providerId="LiveId" clId="{F10B5B5C-6DD8-48B9-855D-C4294E6F4215}" dt="2021-12-13T09:10:10.619" v="4669" actId="1035"/>
          <ac:cxnSpMkLst>
            <pc:docMk/>
            <pc:sldMk cId="1562551566" sldId="484"/>
            <ac:cxnSpMk id="113" creationId="{92C4DD30-EAD0-4649-A491-5410F0632687}"/>
          </ac:cxnSpMkLst>
        </pc:cxnChg>
        <pc:cxnChg chg="add mod">
          <ac:chgData name="lee kangwook" userId="358766d1acadafad" providerId="LiveId" clId="{F10B5B5C-6DD8-48B9-855D-C4294E6F4215}" dt="2021-12-13T09:10:10.619" v="4669" actId="1035"/>
          <ac:cxnSpMkLst>
            <pc:docMk/>
            <pc:sldMk cId="1562551566" sldId="484"/>
            <ac:cxnSpMk id="114" creationId="{BBE30F54-4757-4027-8FB4-CA247CC62AB8}"/>
          </ac:cxnSpMkLst>
        </pc:cxnChg>
      </pc:sldChg>
      <pc:sldChg chg="addSp delSp modSp add mod">
        <pc:chgData name="lee kangwook" userId="358766d1acadafad" providerId="LiveId" clId="{F10B5B5C-6DD8-48B9-855D-C4294E6F4215}" dt="2021-12-18T03:32:42.440" v="5572" actId="1076"/>
        <pc:sldMkLst>
          <pc:docMk/>
          <pc:sldMk cId="1127200683" sldId="485"/>
        </pc:sldMkLst>
        <pc:spChg chg="del">
          <ac:chgData name="lee kangwook" userId="358766d1acadafad" providerId="LiveId" clId="{F10B5B5C-6DD8-48B9-855D-C4294E6F4215}" dt="2021-12-18T02:48:43.569" v="4733" actId="478"/>
          <ac:spMkLst>
            <pc:docMk/>
            <pc:sldMk cId="1127200683" sldId="485"/>
            <ac:spMk id="4" creationId="{4FB4F434-7AA8-4BC6-9B7E-77A4916B57FF}"/>
          </ac:spMkLst>
        </pc:spChg>
        <pc:spChg chg="del">
          <ac:chgData name="lee kangwook" userId="358766d1acadafad" providerId="LiveId" clId="{F10B5B5C-6DD8-48B9-855D-C4294E6F4215}" dt="2021-12-18T02:48:43.569" v="4733" actId="478"/>
          <ac:spMkLst>
            <pc:docMk/>
            <pc:sldMk cId="1127200683" sldId="485"/>
            <ac:spMk id="12" creationId="{DB31BBA4-5BC7-4BF8-AC51-D56AB97439E0}"/>
          </ac:spMkLst>
        </pc:spChg>
        <pc:spChg chg="del">
          <ac:chgData name="lee kangwook" userId="358766d1acadafad" providerId="LiveId" clId="{F10B5B5C-6DD8-48B9-855D-C4294E6F4215}" dt="2021-12-18T02:48:43.569" v="4733" actId="478"/>
          <ac:spMkLst>
            <pc:docMk/>
            <pc:sldMk cId="1127200683" sldId="485"/>
            <ac:spMk id="13" creationId="{D7652D80-0662-4FB0-8450-E027990B52E5}"/>
          </ac:spMkLst>
        </pc:spChg>
        <pc:spChg chg="del">
          <ac:chgData name="lee kangwook" userId="358766d1acadafad" providerId="LiveId" clId="{F10B5B5C-6DD8-48B9-855D-C4294E6F4215}" dt="2021-12-18T02:48:43.569" v="4733" actId="478"/>
          <ac:spMkLst>
            <pc:docMk/>
            <pc:sldMk cId="1127200683" sldId="485"/>
            <ac:spMk id="14" creationId="{40C42336-4AF8-4C6E-B3D0-B02D87DDDD2D}"/>
          </ac:spMkLst>
        </pc:spChg>
        <pc:spChg chg="del">
          <ac:chgData name="lee kangwook" userId="358766d1acadafad" providerId="LiveId" clId="{F10B5B5C-6DD8-48B9-855D-C4294E6F4215}" dt="2021-12-18T02:48:43.569" v="4733" actId="478"/>
          <ac:spMkLst>
            <pc:docMk/>
            <pc:sldMk cId="1127200683" sldId="485"/>
            <ac:spMk id="15" creationId="{58EBD86F-55C0-44F7-A8CD-B1F1297644E9}"/>
          </ac:spMkLst>
        </pc:spChg>
        <pc:spChg chg="add mod">
          <ac:chgData name="lee kangwook" userId="358766d1acadafad" providerId="LiveId" clId="{F10B5B5C-6DD8-48B9-855D-C4294E6F4215}" dt="2021-12-18T03:09:46.022" v="5429"/>
          <ac:spMkLst>
            <pc:docMk/>
            <pc:sldMk cId="1127200683" sldId="485"/>
            <ac:spMk id="30" creationId="{AFF6E973-9F05-47D5-A55B-E5AE15B3277E}"/>
          </ac:spMkLst>
        </pc:spChg>
        <pc:spChg chg="del">
          <ac:chgData name="lee kangwook" userId="358766d1acadafad" providerId="LiveId" clId="{F10B5B5C-6DD8-48B9-855D-C4294E6F4215}" dt="2021-12-18T02:48:43.569" v="4733" actId="478"/>
          <ac:spMkLst>
            <pc:docMk/>
            <pc:sldMk cId="1127200683" sldId="485"/>
            <ac:spMk id="60" creationId="{EBFB27A9-C77A-42EA-9633-43BE253EE1AA}"/>
          </ac:spMkLst>
        </pc:spChg>
        <pc:spChg chg="del">
          <ac:chgData name="lee kangwook" userId="358766d1acadafad" providerId="LiveId" clId="{F10B5B5C-6DD8-48B9-855D-C4294E6F4215}" dt="2021-12-18T02:48:43.569" v="4733" actId="478"/>
          <ac:spMkLst>
            <pc:docMk/>
            <pc:sldMk cId="1127200683" sldId="485"/>
            <ac:spMk id="115" creationId="{7D078118-5679-4BAC-96AD-9DB339A2EB68}"/>
          </ac:spMkLst>
        </pc:spChg>
        <pc:spChg chg="del">
          <ac:chgData name="lee kangwook" userId="358766d1acadafad" providerId="LiveId" clId="{F10B5B5C-6DD8-48B9-855D-C4294E6F4215}" dt="2021-12-18T02:48:43.569" v="4733" actId="478"/>
          <ac:spMkLst>
            <pc:docMk/>
            <pc:sldMk cId="1127200683" sldId="485"/>
            <ac:spMk id="116" creationId="{9BC85EC4-D4D1-460B-A20C-482251753923}"/>
          </ac:spMkLst>
        </pc:spChg>
        <pc:spChg chg="del">
          <ac:chgData name="lee kangwook" userId="358766d1acadafad" providerId="LiveId" clId="{F10B5B5C-6DD8-48B9-855D-C4294E6F4215}" dt="2021-12-18T02:48:43.569" v="4733" actId="478"/>
          <ac:spMkLst>
            <pc:docMk/>
            <pc:sldMk cId="1127200683" sldId="485"/>
            <ac:spMk id="117" creationId="{4345C3E2-9AE9-4169-BEAF-0C5117E0E4AB}"/>
          </ac:spMkLst>
        </pc:spChg>
        <pc:spChg chg="del">
          <ac:chgData name="lee kangwook" userId="358766d1acadafad" providerId="LiveId" clId="{F10B5B5C-6DD8-48B9-855D-C4294E6F4215}" dt="2021-12-18T02:48:43.569" v="4733" actId="478"/>
          <ac:spMkLst>
            <pc:docMk/>
            <pc:sldMk cId="1127200683" sldId="485"/>
            <ac:spMk id="118" creationId="{3B54588F-B249-43D6-A1B6-245F12B1A03B}"/>
          </ac:spMkLst>
        </pc:spChg>
        <pc:spChg chg="mod">
          <ac:chgData name="lee kangwook" userId="358766d1acadafad" providerId="LiveId" clId="{F10B5B5C-6DD8-48B9-855D-C4294E6F4215}" dt="2021-12-18T02:50:59.080" v="4742" actId="20577"/>
          <ac:spMkLst>
            <pc:docMk/>
            <pc:sldMk cId="1127200683" sldId="485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18T02:53:05.246" v="4791"/>
          <ac:spMkLst>
            <pc:docMk/>
            <pc:sldMk cId="1127200683" sldId="485"/>
            <ac:spMk id="67588" creationId="{FEA38F4E-CB2F-4A4D-AFA2-F72EA02067D7}"/>
          </ac:spMkLst>
        </pc:spChg>
        <pc:picChg chg="add mod">
          <ac:chgData name="lee kangwook" userId="358766d1acadafad" providerId="LiveId" clId="{F10B5B5C-6DD8-48B9-855D-C4294E6F4215}" dt="2021-12-18T03:32:42.440" v="5572" actId="1076"/>
          <ac:picMkLst>
            <pc:docMk/>
            <pc:sldMk cId="1127200683" sldId="485"/>
            <ac:picMk id="31" creationId="{019BDF93-CE71-4323-BCE9-33E1C511B37C}"/>
          </ac:picMkLst>
        </pc:picChg>
        <pc:cxnChg chg="del">
          <ac:chgData name="lee kangwook" userId="358766d1acadafad" providerId="LiveId" clId="{F10B5B5C-6DD8-48B9-855D-C4294E6F4215}" dt="2021-12-18T02:48:43.569" v="4733" actId="478"/>
          <ac:cxnSpMkLst>
            <pc:docMk/>
            <pc:sldMk cId="1127200683" sldId="485"/>
            <ac:cxnSpMk id="8" creationId="{89B12EE7-8FCC-446C-9A2E-E59F86A3B08F}"/>
          </ac:cxnSpMkLst>
        </pc:cxnChg>
        <pc:cxnChg chg="del">
          <ac:chgData name="lee kangwook" userId="358766d1acadafad" providerId="LiveId" clId="{F10B5B5C-6DD8-48B9-855D-C4294E6F4215}" dt="2021-12-18T02:48:43.569" v="4733" actId="478"/>
          <ac:cxnSpMkLst>
            <pc:docMk/>
            <pc:sldMk cId="1127200683" sldId="485"/>
            <ac:cxnSpMk id="11" creationId="{ABD96CE9-8D11-4AC8-BAEE-5C26E0CE8BDD}"/>
          </ac:cxnSpMkLst>
        </pc:cxnChg>
        <pc:cxnChg chg="del">
          <ac:chgData name="lee kangwook" userId="358766d1acadafad" providerId="LiveId" clId="{F10B5B5C-6DD8-48B9-855D-C4294E6F4215}" dt="2021-12-18T02:48:43.569" v="4733" actId="478"/>
          <ac:cxnSpMkLst>
            <pc:docMk/>
            <pc:sldMk cId="1127200683" sldId="485"/>
            <ac:cxnSpMk id="17" creationId="{CCED9BC3-0FA4-41AF-9E7A-C923CB07448F}"/>
          </ac:cxnSpMkLst>
        </pc:cxnChg>
        <pc:cxnChg chg="del">
          <ac:chgData name="lee kangwook" userId="358766d1acadafad" providerId="LiveId" clId="{F10B5B5C-6DD8-48B9-855D-C4294E6F4215}" dt="2021-12-18T02:48:43.569" v="4733" actId="478"/>
          <ac:cxnSpMkLst>
            <pc:docMk/>
            <pc:sldMk cId="1127200683" sldId="485"/>
            <ac:cxnSpMk id="81" creationId="{9600F0F3-43F9-40F3-A887-5D5333299F97}"/>
          </ac:cxnSpMkLst>
        </pc:cxnChg>
        <pc:cxnChg chg="del">
          <ac:chgData name="lee kangwook" userId="358766d1acadafad" providerId="LiveId" clId="{F10B5B5C-6DD8-48B9-855D-C4294E6F4215}" dt="2021-12-18T02:48:43.569" v="4733" actId="478"/>
          <ac:cxnSpMkLst>
            <pc:docMk/>
            <pc:sldMk cId="1127200683" sldId="485"/>
            <ac:cxnSpMk id="82" creationId="{0DBA5951-7EC8-4524-8FC8-A71AC4C3C5EB}"/>
          </ac:cxnSpMkLst>
        </pc:cxnChg>
        <pc:cxnChg chg="del">
          <ac:chgData name="lee kangwook" userId="358766d1acadafad" providerId="LiveId" clId="{F10B5B5C-6DD8-48B9-855D-C4294E6F4215}" dt="2021-12-18T02:48:43.569" v="4733" actId="478"/>
          <ac:cxnSpMkLst>
            <pc:docMk/>
            <pc:sldMk cId="1127200683" sldId="485"/>
            <ac:cxnSpMk id="98" creationId="{B6AB9504-68D7-49B4-8F14-8CE0D324A3E3}"/>
          </ac:cxnSpMkLst>
        </pc:cxnChg>
        <pc:cxnChg chg="del">
          <ac:chgData name="lee kangwook" userId="358766d1acadafad" providerId="LiveId" clId="{F10B5B5C-6DD8-48B9-855D-C4294E6F4215}" dt="2021-12-18T02:48:43.569" v="4733" actId="478"/>
          <ac:cxnSpMkLst>
            <pc:docMk/>
            <pc:sldMk cId="1127200683" sldId="485"/>
            <ac:cxnSpMk id="99" creationId="{45AFDED7-E331-45E4-83D2-603B0A20B3ED}"/>
          </ac:cxnSpMkLst>
        </pc:cxnChg>
        <pc:cxnChg chg="del">
          <ac:chgData name="lee kangwook" userId="358766d1acadafad" providerId="LiveId" clId="{F10B5B5C-6DD8-48B9-855D-C4294E6F4215}" dt="2021-12-18T02:48:43.569" v="4733" actId="478"/>
          <ac:cxnSpMkLst>
            <pc:docMk/>
            <pc:sldMk cId="1127200683" sldId="485"/>
            <ac:cxnSpMk id="100" creationId="{8C9E9F8D-6C5E-46BE-960B-10C3843C37DD}"/>
          </ac:cxnSpMkLst>
        </pc:cxnChg>
        <pc:cxnChg chg="del">
          <ac:chgData name="lee kangwook" userId="358766d1acadafad" providerId="LiveId" clId="{F10B5B5C-6DD8-48B9-855D-C4294E6F4215}" dt="2021-12-18T02:48:43.569" v="4733" actId="478"/>
          <ac:cxnSpMkLst>
            <pc:docMk/>
            <pc:sldMk cId="1127200683" sldId="485"/>
            <ac:cxnSpMk id="101" creationId="{889F6DD4-A8EA-4346-B720-B9DA32ACDA47}"/>
          </ac:cxnSpMkLst>
        </pc:cxnChg>
        <pc:cxnChg chg="del">
          <ac:chgData name="lee kangwook" userId="358766d1acadafad" providerId="LiveId" clId="{F10B5B5C-6DD8-48B9-855D-C4294E6F4215}" dt="2021-12-18T02:48:43.569" v="4733" actId="478"/>
          <ac:cxnSpMkLst>
            <pc:docMk/>
            <pc:sldMk cId="1127200683" sldId="485"/>
            <ac:cxnSpMk id="102" creationId="{A10DCEF3-D6BA-40C5-BF48-696A373B400A}"/>
          </ac:cxnSpMkLst>
        </pc:cxnChg>
        <pc:cxnChg chg="del">
          <ac:chgData name="lee kangwook" userId="358766d1acadafad" providerId="LiveId" clId="{F10B5B5C-6DD8-48B9-855D-C4294E6F4215}" dt="2021-12-18T02:48:43.569" v="4733" actId="478"/>
          <ac:cxnSpMkLst>
            <pc:docMk/>
            <pc:sldMk cId="1127200683" sldId="485"/>
            <ac:cxnSpMk id="103" creationId="{DEE7594B-3F7B-4530-9E99-769120B9ED45}"/>
          </ac:cxnSpMkLst>
        </pc:cxnChg>
        <pc:cxnChg chg="del">
          <ac:chgData name="lee kangwook" userId="358766d1acadafad" providerId="LiveId" clId="{F10B5B5C-6DD8-48B9-855D-C4294E6F4215}" dt="2021-12-18T02:48:43.569" v="4733" actId="478"/>
          <ac:cxnSpMkLst>
            <pc:docMk/>
            <pc:sldMk cId="1127200683" sldId="485"/>
            <ac:cxnSpMk id="104" creationId="{DF72DF9F-860C-443E-B6D9-3A6E540EF0C5}"/>
          </ac:cxnSpMkLst>
        </pc:cxnChg>
        <pc:cxnChg chg="del">
          <ac:chgData name="lee kangwook" userId="358766d1acadafad" providerId="LiveId" clId="{F10B5B5C-6DD8-48B9-855D-C4294E6F4215}" dt="2021-12-18T02:48:43.569" v="4733" actId="478"/>
          <ac:cxnSpMkLst>
            <pc:docMk/>
            <pc:sldMk cId="1127200683" sldId="485"/>
            <ac:cxnSpMk id="112" creationId="{F8B7725C-940F-4A35-AB03-BAB9D440DB54}"/>
          </ac:cxnSpMkLst>
        </pc:cxnChg>
        <pc:cxnChg chg="del">
          <ac:chgData name="lee kangwook" userId="358766d1acadafad" providerId="LiveId" clId="{F10B5B5C-6DD8-48B9-855D-C4294E6F4215}" dt="2021-12-18T02:48:43.569" v="4733" actId="478"/>
          <ac:cxnSpMkLst>
            <pc:docMk/>
            <pc:sldMk cId="1127200683" sldId="485"/>
            <ac:cxnSpMk id="113" creationId="{92C4DD30-EAD0-4649-A491-5410F0632687}"/>
          </ac:cxnSpMkLst>
        </pc:cxnChg>
        <pc:cxnChg chg="del">
          <ac:chgData name="lee kangwook" userId="358766d1acadafad" providerId="LiveId" clId="{F10B5B5C-6DD8-48B9-855D-C4294E6F4215}" dt="2021-12-18T02:48:43.569" v="4733" actId="478"/>
          <ac:cxnSpMkLst>
            <pc:docMk/>
            <pc:sldMk cId="1127200683" sldId="485"/>
            <ac:cxnSpMk id="114" creationId="{BBE30F54-4757-4027-8FB4-CA247CC62AB8}"/>
          </ac:cxnSpMkLst>
        </pc:cxnChg>
      </pc:sldChg>
      <pc:sldChg chg="addSp delSp modSp add mod">
        <pc:chgData name="lee kangwook" userId="358766d1acadafad" providerId="LiveId" clId="{F10B5B5C-6DD8-48B9-855D-C4294E6F4215}" dt="2021-12-18T04:21:29.577" v="5773" actId="1076"/>
        <pc:sldMkLst>
          <pc:docMk/>
          <pc:sldMk cId="358523329" sldId="486"/>
        </pc:sldMkLst>
        <pc:spChg chg="add mod">
          <ac:chgData name="lee kangwook" userId="358766d1acadafad" providerId="LiveId" clId="{F10B5B5C-6DD8-48B9-855D-C4294E6F4215}" dt="2021-12-18T04:18:17.922" v="5745" actId="1076"/>
          <ac:spMkLst>
            <pc:docMk/>
            <pc:sldMk cId="358523329" sldId="486"/>
            <ac:spMk id="4" creationId="{7809D33C-9FBD-49D4-9CD9-8F498B35557A}"/>
          </ac:spMkLst>
        </pc:spChg>
        <pc:spChg chg="add mod">
          <ac:chgData name="lee kangwook" userId="358766d1acadafad" providerId="LiveId" clId="{F10B5B5C-6DD8-48B9-855D-C4294E6F4215}" dt="2021-12-18T04:21:29.577" v="5773" actId="1076"/>
          <ac:spMkLst>
            <pc:docMk/>
            <pc:sldMk cId="358523329" sldId="486"/>
            <ac:spMk id="5" creationId="{246241D0-C55F-4BC5-B9E9-A15C6A671743}"/>
          </ac:spMkLst>
        </pc:spChg>
        <pc:spChg chg="add del">
          <ac:chgData name="lee kangwook" userId="358766d1acadafad" providerId="LiveId" clId="{F10B5B5C-6DD8-48B9-855D-C4294E6F4215}" dt="2021-12-18T04:12:09.068" v="5677" actId="22"/>
          <ac:spMkLst>
            <pc:docMk/>
            <pc:sldMk cId="358523329" sldId="486"/>
            <ac:spMk id="8" creationId="{8316FAD6-06C6-4E67-9924-C8D0E23A9B84}"/>
          </ac:spMkLst>
        </pc:spChg>
        <pc:spChg chg="add del">
          <ac:chgData name="lee kangwook" userId="358766d1acadafad" providerId="LiveId" clId="{F10B5B5C-6DD8-48B9-855D-C4294E6F4215}" dt="2021-12-18T04:12:14.884" v="5679" actId="22"/>
          <ac:spMkLst>
            <pc:docMk/>
            <pc:sldMk cId="358523329" sldId="486"/>
            <ac:spMk id="10" creationId="{A92E30F2-445B-4D95-AE86-2B4CEC10BE65}"/>
          </ac:spMkLst>
        </pc:spChg>
        <pc:spChg chg="mod">
          <ac:chgData name="lee kangwook" userId="358766d1acadafad" providerId="LiveId" clId="{F10B5B5C-6DD8-48B9-855D-C4294E6F4215}" dt="2021-12-18T03:35:37.392" v="5675" actId="20577"/>
          <ac:spMkLst>
            <pc:docMk/>
            <pc:sldMk cId="358523329" sldId="486"/>
            <ac:spMk id="30" creationId="{AFF6E973-9F05-47D5-A55B-E5AE15B3277E}"/>
          </ac:spMkLst>
        </pc:spChg>
        <pc:spChg chg="mod">
          <ac:chgData name="lee kangwook" userId="358766d1acadafad" providerId="LiveId" clId="{F10B5B5C-6DD8-48B9-855D-C4294E6F4215}" dt="2021-12-18T03:34:06.798" v="5649"/>
          <ac:spMkLst>
            <pc:docMk/>
            <pc:sldMk cId="358523329" sldId="486"/>
            <ac:spMk id="67588" creationId="{FEA38F4E-CB2F-4A4D-AFA2-F72EA02067D7}"/>
          </ac:spMkLst>
        </pc:spChg>
        <pc:picChg chg="add mod">
          <ac:chgData name="lee kangwook" userId="358766d1acadafad" providerId="LiveId" clId="{F10B5B5C-6DD8-48B9-855D-C4294E6F4215}" dt="2021-12-18T04:18:15.030" v="5744" actId="1076"/>
          <ac:picMkLst>
            <pc:docMk/>
            <pc:sldMk cId="358523329" sldId="486"/>
            <ac:picMk id="11" creationId="{9FA8A171-A260-4908-8367-8821CE0BE22F}"/>
          </ac:picMkLst>
        </pc:picChg>
        <pc:picChg chg="del">
          <ac:chgData name="lee kangwook" userId="358766d1acadafad" providerId="LiveId" clId="{F10B5B5C-6DD8-48B9-855D-C4294E6F4215}" dt="2021-12-18T03:32:53.899" v="5574" actId="478"/>
          <ac:picMkLst>
            <pc:docMk/>
            <pc:sldMk cId="358523329" sldId="486"/>
            <ac:picMk id="31" creationId="{019BDF93-CE71-4323-BCE9-33E1C511B37C}"/>
          </ac:picMkLst>
        </pc:picChg>
      </pc:sldChg>
      <pc:sldChg chg="addSp delSp modSp add mod">
        <pc:chgData name="lee kangwook" userId="358766d1acadafad" providerId="LiveId" clId="{F10B5B5C-6DD8-48B9-855D-C4294E6F4215}" dt="2021-12-20T08:50:38.537" v="28389"/>
        <pc:sldMkLst>
          <pc:docMk/>
          <pc:sldMk cId="1471441644" sldId="487"/>
        </pc:sldMkLst>
        <pc:spChg chg="del">
          <ac:chgData name="lee kangwook" userId="358766d1acadafad" providerId="LiveId" clId="{F10B5B5C-6DD8-48B9-855D-C4294E6F4215}" dt="2021-12-20T07:57:33.131" v="27181" actId="478"/>
          <ac:spMkLst>
            <pc:docMk/>
            <pc:sldMk cId="1471441644" sldId="487"/>
            <ac:spMk id="4" creationId="{7809D33C-9FBD-49D4-9CD9-8F498B35557A}"/>
          </ac:spMkLst>
        </pc:spChg>
        <pc:spChg chg="del">
          <ac:chgData name="lee kangwook" userId="358766d1acadafad" providerId="LiveId" clId="{F10B5B5C-6DD8-48B9-855D-C4294E6F4215}" dt="2021-12-20T07:57:37.333" v="27182" actId="478"/>
          <ac:spMkLst>
            <pc:docMk/>
            <pc:sldMk cId="1471441644" sldId="487"/>
            <ac:spMk id="5" creationId="{246241D0-C55F-4BC5-B9E9-A15C6A671743}"/>
          </ac:spMkLst>
        </pc:spChg>
        <pc:spChg chg="add mod">
          <ac:chgData name="lee kangwook" userId="358766d1acadafad" providerId="LiveId" clId="{F10B5B5C-6DD8-48B9-855D-C4294E6F4215}" dt="2021-12-20T08:50:38.537" v="28389"/>
          <ac:spMkLst>
            <pc:docMk/>
            <pc:sldMk cId="1471441644" sldId="487"/>
            <ac:spMk id="9" creationId="{C7FA10F2-6CBB-44B2-B415-A6E155BE2228}"/>
          </ac:spMkLst>
        </pc:spChg>
        <pc:spChg chg="del">
          <ac:chgData name="lee kangwook" userId="358766d1acadafad" providerId="LiveId" clId="{F10B5B5C-6DD8-48B9-855D-C4294E6F4215}" dt="2021-12-20T08:50:37.449" v="28388" actId="478"/>
          <ac:spMkLst>
            <pc:docMk/>
            <pc:sldMk cId="1471441644" sldId="487"/>
            <ac:spMk id="30" creationId="{AFF6E973-9F05-47D5-A55B-E5AE15B3277E}"/>
          </ac:spMkLst>
        </pc:spChg>
        <pc:spChg chg="mod">
          <ac:chgData name="lee kangwook" userId="358766d1acadafad" providerId="LiveId" clId="{F10B5B5C-6DD8-48B9-855D-C4294E6F4215}" dt="2021-12-18T04:22:13.626" v="5781" actId="20577"/>
          <ac:spMkLst>
            <pc:docMk/>
            <pc:sldMk cId="1471441644" sldId="487"/>
            <ac:spMk id="67588" creationId="{FEA38F4E-CB2F-4A4D-AFA2-F72EA02067D7}"/>
          </ac:spMkLst>
        </pc:spChg>
        <pc:picChg chg="add mod">
          <ac:chgData name="lee kangwook" userId="358766d1acadafad" providerId="LiveId" clId="{F10B5B5C-6DD8-48B9-855D-C4294E6F4215}" dt="2021-12-20T08:50:38.537" v="28389"/>
          <ac:picMkLst>
            <pc:docMk/>
            <pc:sldMk cId="1471441644" sldId="487"/>
            <ac:picMk id="10" creationId="{1D2AA98D-2715-462B-A756-52572F36E402}"/>
          </ac:picMkLst>
        </pc:picChg>
        <pc:picChg chg="del">
          <ac:chgData name="lee kangwook" userId="358766d1acadafad" providerId="LiveId" clId="{F10B5B5C-6DD8-48B9-855D-C4294E6F4215}" dt="2021-12-20T07:04:49.518" v="25989" actId="478"/>
          <ac:picMkLst>
            <pc:docMk/>
            <pc:sldMk cId="1471441644" sldId="487"/>
            <ac:picMk id="11" creationId="{9FA8A171-A260-4908-8367-8821CE0BE22F}"/>
          </ac:picMkLst>
        </pc:picChg>
      </pc:sldChg>
      <pc:sldChg chg="addSp delSp modSp add mod">
        <pc:chgData name="lee kangwook" userId="358766d1acadafad" providerId="LiveId" clId="{F10B5B5C-6DD8-48B9-855D-C4294E6F4215}" dt="2021-12-20T08:47:16.073" v="28387" actId="478"/>
        <pc:sldMkLst>
          <pc:docMk/>
          <pc:sldMk cId="3049769807" sldId="488"/>
        </pc:sldMkLst>
        <pc:spChg chg="add del mod">
          <ac:chgData name="lee kangwook" userId="358766d1acadafad" providerId="LiveId" clId="{F10B5B5C-6DD8-48B9-855D-C4294E6F4215}" dt="2021-12-20T08:43:36.471" v="28384" actId="767"/>
          <ac:spMkLst>
            <pc:docMk/>
            <pc:sldMk cId="3049769807" sldId="488"/>
            <ac:spMk id="2" creationId="{C5B9B33B-A1A7-455B-82F7-2B20F42EAA13}"/>
          </ac:spMkLst>
        </pc:spChg>
        <pc:spChg chg="mod">
          <ac:chgData name="lee kangwook" userId="358766d1acadafad" providerId="LiveId" clId="{F10B5B5C-6DD8-48B9-855D-C4294E6F4215}" dt="2021-12-20T08:46:12.360" v="28385" actId="1076"/>
          <ac:spMkLst>
            <pc:docMk/>
            <pc:sldMk cId="3049769807" sldId="488"/>
            <ac:spMk id="3" creationId="{0F0DB652-A5EA-4C6D-B0D2-6947AFDD59FB}"/>
          </ac:spMkLst>
        </pc:spChg>
        <pc:spChg chg="del">
          <ac:chgData name="lee kangwook" userId="358766d1acadafad" providerId="LiveId" clId="{F10B5B5C-6DD8-48B9-855D-C4294E6F4215}" dt="2021-12-20T07:04:54.937" v="25990" actId="478"/>
          <ac:spMkLst>
            <pc:docMk/>
            <pc:sldMk cId="3049769807" sldId="488"/>
            <ac:spMk id="4" creationId="{7809D33C-9FBD-49D4-9CD9-8F498B35557A}"/>
          </ac:spMkLst>
        </pc:spChg>
        <pc:spChg chg="del">
          <ac:chgData name="lee kangwook" userId="358766d1acadafad" providerId="LiveId" clId="{F10B5B5C-6DD8-48B9-855D-C4294E6F4215}" dt="2021-12-20T08:47:16.073" v="28387" actId="478"/>
          <ac:spMkLst>
            <pc:docMk/>
            <pc:sldMk cId="3049769807" sldId="488"/>
            <ac:spMk id="5" creationId="{246241D0-C55F-4BC5-B9E9-A15C6A671743}"/>
          </ac:spMkLst>
        </pc:spChg>
        <pc:spChg chg="mod">
          <ac:chgData name="lee kangwook" userId="358766d1acadafad" providerId="LiveId" clId="{F10B5B5C-6DD8-48B9-855D-C4294E6F4215}" dt="2021-12-20T08:47:13.212" v="28386" actId="1076"/>
          <ac:spMkLst>
            <pc:docMk/>
            <pc:sldMk cId="3049769807" sldId="488"/>
            <ac:spMk id="6" creationId="{A3BE8F0D-CC70-4519-B8D6-4A08CE4D8A5A}"/>
          </ac:spMkLst>
        </pc:spChg>
        <pc:spChg chg="mod">
          <ac:chgData name="lee kangwook" userId="358766d1acadafad" providerId="LiveId" clId="{F10B5B5C-6DD8-48B9-855D-C4294E6F4215}" dt="2021-12-20T08:43:26.046" v="28380"/>
          <ac:spMkLst>
            <pc:docMk/>
            <pc:sldMk cId="3049769807" sldId="488"/>
            <ac:spMk id="30" creationId="{AFF6E973-9F05-47D5-A55B-E5AE15B3277E}"/>
          </ac:spMkLst>
        </pc:spChg>
        <pc:spChg chg="mod">
          <ac:chgData name="lee kangwook" userId="358766d1acadafad" providerId="LiveId" clId="{F10B5B5C-6DD8-48B9-855D-C4294E6F4215}" dt="2021-12-18T04:23:33.463" v="5790" actId="20577"/>
          <ac:spMkLst>
            <pc:docMk/>
            <pc:sldMk cId="3049769807" sldId="488"/>
            <ac:spMk id="67588" creationId="{FEA38F4E-CB2F-4A4D-AFA2-F72EA02067D7}"/>
          </ac:spMkLst>
        </pc:spChg>
        <pc:picChg chg="del">
          <ac:chgData name="lee kangwook" userId="358766d1acadafad" providerId="LiveId" clId="{F10B5B5C-6DD8-48B9-855D-C4294E6F4215}" dt="2021-12-20T04:17:12.152" v="23701" actId="478"/>
          <ac:picMkLst>
            <pc:docMk/>
            <pc:sldMk cId="3049769807" sldId="488"/>
            <ac:picMk id="11" creationId="{9FA8A171-A260-4908-8367-8821CE0BE22F}"/>
          </ac:picMkLst>
        </pc:picChg>
      </pc:sldChg>
      <pc:sldChg chg="delSp modSp add mod">
        <pc:chgData name="lee kangwook" userId="358766d1acadafad" providerId="LiveId" clId="{F10B5B5C-6DD8-48B9-855D-C4294E6F4215}" dt="2021-12-20T09:07:52.279" v="28479" actId="1076"/>
        <pc:sldMkLst>
          <pc:docMk/>
          <pc:sldMk cId="3801633268" sldId="489"/>
        </pc:sldMkLst>
        <pc:spChg chg="mod">
          <ac:chgData name="lee kangwook" userId="358766d1acadafad" providerId="LiveId" clId="{F10B5B5C-6DD8-48B9-855D-C4294E6F4215}" dt="2021-12-20T08:59:43.529" v="28472" actId="1076"/>
          <ac:spMkLst>
            <pc:docMk/>
            <pc:sldMk cId="3801633268" sldId="489"/>
            <ac:spMk id="2" creationId="{C2962FE3-6445-4B44-8864-901EA23DD18C}"/>
          </ac:spMkLst>
        </pc:spChg>
        <pc:spChg chg="mod">
          <ac:chgData name="lee kangwook" userId="358766d1acadafad" providerId="LiveId" clId="{F10B5B5C-6DD8-48B9-855D-C4294E6F4215}" dt="2021-12-20T09:07:52.279" v="28479" actId="1076"/>
          <ac:spMkLst>
            <pc:docMk/>
            <pc:sldMk cId="3801633268" sldId="489"/>
            <ac:spMk id="3" creationId="{0CEC2FD7-A346-4ABA-BCEB-D7E6DCEE028C}"/>
          </ac:spMkLst>
        </pc:spChg>
        <pc:spChg chg="del">
          <ac:chgData name="lee kangwook" userId="358766d1acadafad" providerId="LiveId" clId="{F10B5B5C-6DD8-48B9-855D-C4294E6F4215}" dt="2021-12-20T07:45:22.087" v="26739" actId="478"/>
          <ac:spMkLst>
            <pc:docMk/>
            <pc:sldMk cId="3801633268" sldId="489"/>
            <ac:spMk id="4" creationId="{7809D33C-9FBD-49D4-9CD9-8F498B35557A}"/>
          </ac:spMkLst>
        </pc:spChg>
        <pc:spChg chg="del mod">
          <ac:chgData name="lee kangwook" userId="358766d1acadafad" providerId="LiveId" clId="{F10B5B5C-6DD8-48B9-855D-C4294E6F4215}" dt="2021-12-20T08:37:33.606" v="27689" actId="478"/>
          <ac:spMkLst>
            <pc:docMk/>
            <pc:sldMk cId="3801633268" sldId="489"/>
            <ac:spMk id="5" creationId="{246241D0-C55F-4BC5-B9E9-A15C6A671743}"/>
          </ac:spMkLst>
        </pc:spChg>
        <pc:spChg chg="mod">
          <ac:chgData name="lee kangwook" userId="358766d1acadafad" providerId="LiveId" clId="{F10B5B5C-6DD8-48B9-855D-C4294E6F4215}" dt="2021-12-20T08:54:55.451" v="28454"/>
          <ac:spMkLst>
            <pc:docMk/>
            <pc:sldMk cId="3801633268" sldId="489"/>
            <ac:spMk id="30" creationId="{AFF6E973-9F05-47D5-A55B-E5AE15B3277E}"/>
          </ac:spMkLst>
        </pc:spChg>
        <pc:spChg chg="mod">
          <ac:chgData name="lee kangwook" userId="358766d1acadafad" providerId="LiveId" clId="{F10B5B5C-6DD8-48B9-855D-C4294E6F4215}" dt="2021-12-18T04:35:58.402" v="5835" actId="20577"/>
          <ac:spMkLst>
            <pc:docMk/>
            <pc:sldMk cId="3801633268" sldId="489"/>
            <ac:spMk id="67588" creationId="{FEA38F4E-CB2F-4A4D-AFA2-F72EA02067D7}"/>
          </ac:spMkLst>
        </pc:spChg>
        <pc:picChg chg="del">
          <ac:chgData name="lee kangwook" userId="358766d1acadafad" providerId="LiveId" clId="{F10B5B5C-6DD8-48B9-855D-C4294E6F4215}" dt="2021-12-20T07:05:01.868" v="25991" actId="478"/>
          <ac:picMkLst>
            <pc:docMk/>
            <pc:sldMk cId="3801633268" sldId="489"/>
            <ac:picMk id="11" creationId="{9FA8A171-A260-4908-8367-8821CE0BE22F}"/>
          </ac:picMkLst>
        </pc:picChg>
      </pc:sldChg>
      <pc:sldChg chg="addSp delSp modSp add mod ord">
        <pc:chgData name="lee kangwook" userId="358766d1acadafad" providerId="LiveId" clId="{F10B5B5C-6DD8-48B9-855D-C4294E6F4215}" dt="2021-12-20T08:35:52.822" v="27607" actId="11529"/>
        <pc:sldMkLst>
          <pc:docMk/>
          <pc:sldMk cId="4098874180" sldId="490"/>
        </pc:sldMkLst>
        <pc:spChg chg="add mod">
          <ac:chgData name="lee kangwook" userId="358766d1acadafad" providerId="LiveId" clId="{F10B5B5C-6DD8-48B9-855D-C4294E6F4215}" dt="2021-12-20T08:35:40.364" v="27606" actId="1076"/>
          <ac:spMkLst>
            <pc:docMk/>
            <pc:sldMk cId="4098874180" sldId="490"/>
            <ac:spMk id="2" creationId="{80029348-8C97-42EA-BA81-BC7DC2EC8DF0}"/>
          </ac:spMkLst>
        </pc:spChg>
        <pc:spChg chg="add mod">
          <ac:chgData name="lee kangwook" userId="358766d1acadafad" providerId="LiveId" clId="{F10B5B5C-6DD8-48B9-855D-C4294E6F4215}" dt="2021-12-20T08:35:08.998" v="27604" actId="20577"/>
          <ac:spMkLst>
            <pc:docMk/>
            <pc:sldMk cId="4098874180" sldId="490"/>
            <ac:spMk id="3" creationId="{93045CD8-DFED-4A32-A0DB-D6D87D304155}"/>
          </ac:spMkLst>
        </pc:spChg>
        <pc:spChg chg="del">
          <ac:chgData name="lee kangwook" userId="358766d1acadafad" providerId="LiveId" clId="{F10B5B5C-6DD8-48B9-855D-C4294E6F4215}" dt="2021-12-18T04:42:29.355" v="5996" actId="478"/>
          <ac:spMkLst>
            <pc:docMk/>
            <pc:sldMk cId="4098874180" sldId="490"/>
            <ac:spMk id="4" creationId="{7809D33C-9FBD-49D4-9CD9-8F498B35557A}"/>
          </ac:spMkLst>
        </pc:spChg>
        <pc:spChg chg="del">
          <ac:chgData name="lee kangwook" userId="358766d1acadafad" providerId="LiveId" clId="{F10B5B5C-6DD8-48B9-855D-C4294E6F4215}" dt="2021-12-18T04:42:29.355" v="5996" actId="478"/>
          <ac:spMkLst>
            <pc:docMk/>
            <pc:sldMk cId="4098874180" sldId="490"/>
            <ac:spMk id="5" creationId="{246241D0-C55F-4BC5-B9E9-A15C6A671743}"/>
          </ac:spMkLst>
        </pc:spChg>
        <pc:spChg chg="add">
          <ac:chgData name="lee kangwook" userId="358766d1acadafad" providerId="LiveId" clId="{F10B5B5C-6DD8-48B9-855D-C4294E6F4215}" dt="2021-12-20T08:35:52.822" v="27607" actId="11529"/>
          <ac:spMkLst>
            <pc:docMk/>
            <pc:sldMk cId="4098874180" sldId="490"/>
            <ac:spMk id="6" creationId="{AD91AE15-4DE7-4446-9D9F-105BCF5E5329}"/>
          </ac:spMkLst>
        </pc:spChg>
        <pc:spChg chg="mod">
          <ac:chgData name="lee kangwook" userId="358766d1acadafad" providerId="LiveId" clId="{F10B5B5C-6DD8-48B9-855D-C4294E6F4215}" dt="2021-12-20T07:56:43.680" v="27180"/>
          <ac:spMkLst>
            <pc:docMk/>
            <pc:sldMk cId="4098874180" sldId="490"/>
            <ac:spMk id="30" creationId="{AFF6E973-9F05-47D5-A55B-E5AE15B3277E}"/>
          </ac:spMkLst>
        </pc:spChg>
        <pc:spChg chg="mod">
          <ac:chgData name="lee kangwook" userId="358766d1acadafad" providerId="LiveId" clId="{F10B5B5C-6DD8-48B9-855D-C4294E6F4215}" dt="2021-12-20T07:53:41.560" v="26752"/>
          <ac:spMkLst>
            <pc:docMk/>
            <pc:sldMk cId="4098874180" sldId="490"/>
            <ac:spMk id="67588" creationId="{FEA38F4E-CB2F-4A4D-AFA2-F72EA02067D7}"/>
          </ac:spMkLst>
        </pc:spChg>
        <pc:picChg chg="del">
          <ac:chgData name="lee kangwook" userId="358766d1acadafad" providerId="LiveId" clId="{F10B5B5C-6DD8-48B9-855D-C4294E6F4215}" dt="2021-12-18T04:42:29.355" v="5996" actId="478"/>
          <ac:picMkLst>
            <pc:docMk/>
            <pc:sldMk cId="4098874180" sldId="490"/>
            <ac:picMk id="11" creationId="{9FA8A171-A260-4908-8367-8821CE0BE22F}"/>
          </ac:picMkLst>
        </pc:picChg>
      </pc:sldChg>
      <pc:sldChg chg="addSp delSp modSp add mod ord">
        <pc:chgData name="lee kangwook" userId="358766d1acadafad" providerId="LiveId" clId="{F10B5B5C-6DD8-48B9-855D-C4294E6F4215}" dt="2021-12-20T05:13:23.096" v="24292"/>
        <pc:sldMkLst>
          <pc:docMk/>
          <pc:sldMk cId="1868101305" sldId="491"/>
        </pc:sldMkLst>
        <pc:spChg chg="add mod">
          <ac:chgData name="lee kangwook" userId="358766d1acadafad" providerId="LiveId" clId="{F10B5B5C-6DD8-48B9-855D-C4294E6F4215}" dt="2021-12-20T05:12:50.092" v="24195" actId="1036"/>
          <ac:spMkLst>
            <pc:docMk/>
            <pc:sldMk cId="1868101305" sldId="491"/>
            <ac:spMk id="2" creationId="{DB4CF398-0720-48E2-8641-A43D4FA68967}"/>
          </ac:spMkLst>
        </pc:spChg>
        <pc:spChg chg="del">
          <ac:chgData name="lee kangwook" userId="358766d1acadafad" providerId="LiveId" clId="{F10B5B5C-6DD8-48B9-855D-C4294E6F4215}" dt="2021-12-18T04:39:52.434" v="5931" actId="478"/>
          <ac:spMkLst>
            <pc:docMk/>
            <pc:sldMk cId="1868101305" sldId="491"/>
            <ac:spMk id="4" creationId="{7809D33C-9FBD-49D4-9CD9-8F498B35557A}"/>
          </ac:spMkLst>
        </pc:spChg>
        <pc:spChg chg="del">
          <ac:chgData name="lee kangwook" userId="358766d1acadafad" providerId="LiveId" clId="{F10B5B5C-6DD8-48B9-855D-C4294E6F4215}" dt="2021-12-18T04:39:52.434" v="5931" actId="478"/>
          <ac:spMkLst>
            <pc:docMk/>
            <pc:sldMk cId="1868101305" sldId="491"/>
            <ac:spMk id="5" creationId="{246241D0-C55F-4BC5-B9E9-A15C6A671743}"/>
          </ac:spMkLst>
        </pc:spChg>
        <pc:spChg chg="add mod">
          <ac:chgData name="lee kangwook" userId="358766d1acadafad" providerId="LiveId" clId="{F10B5B5C-6DD8-48B9-855D-C4294E6F4215}" dt="2021-12-20T05:12:50.092" v="24195" actId="1036"/>
          <ac:spMkLst>
            <pc:docMk/>
            <pc:sldMk cId="1868101305" sldId="491"/>
            <ac:spMk id="12" creationId="{D2BE2D48-DE81-4DC6-9301-8C604233684D}"/>
          </ac:spMkLst>
        </pc:spChg>
        <pc:spChg chg="add mod">
          <ac:chgData name="lee kangwook" userId="358766d1acadafad" providerId="LiveId" clId="{F10B5B5C-6DD8-48B9-855D-C4294E6F4215}" dt="2021-12-20T05:13:23.096" v="24292"/>
          <ac:spMkLst>
            <pc:docMk/>
            <pc:sldMk cId="1868101305" sldId="491"/>
            <ac:spMk id="13" creationId="{EA2A6D83-5B2E-4552-9D3A-4B026EE616F7}"/>
          </ac:spMkLst>
        </pc:spChg>
        <pc:spChg chg="del">
          <ac:chgData name="lee kangwook" userId="358766d1acadafad" providerId="LiveId" clId="{F10B5B5C-6DD8-48B9-855D-C4294E6F4215}" dt="2021-12-18T04:39:52.434" v="5931" actId="478"/>
          <ac:spMkLst>
            <pc:docMk/>
            <pc:sldMk cId="1868101305" sldId="491"/>
            <ac:spMk id="30" creationId="{AFF6E973-9F05-47D5-A55B-E5AE15B3277E}"/>
          </ac:spMkLst>
        </pc:spChg>
        <pc:spChg chg="mod">
          <ac:chgData name="lee kangwook" userId="358766d1acadafad" providerId="LiveId" clId="{F10B5B5C-6DD8-48B9-855D-C4294E6F4215}" dt="2021-12-18T04:37:10.428" v="5892"/>
          <ac:spMkLst>
            <pc:docMk/>
            <pc:sldMk cId="1868101305" sldId="491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0T05:03:29.922" v="23828"/>
          <ac:spMkLst>
            <pc:docMk/>
            <pc:sldMk cId="1868101305" sldId="491"/>
            <ac:spMk id="67588" creationId="{FEA38F4E-CB2F-4A4D-AFA2-F72EA02067D7}"/>
          </ac:spMkLst>
        </pc:spChg>
        <pc:picChg chg="del">
          <ac:chgData name="lee kangwook" userId="358766d1acadafad" providerId="LiveId" clId="{F10B5B5C-6DD8-48B9-855D-C4294E6F4215}" dt="2021-12-18T04:39:52.434" v="5931" actId="478"/>
          <ac:picMkLst>
            <pc:docMk/>
            <pc:sldMk cId="1868101305" sldId="491"/>
            <ac:picMk id="11" creationId="{9FA8A171-A260-4908-8367-8821CE0BE22F}"/>
          </ac:picMkLst>
        </pc:picChg>
        <pc:picChg chg="add mod">
          <ac:chgData name="lee kangwook" userId="358766d1acadafad" providerId="LiveId" clId="{F10B5B5C-6DD8-48B9-855D-C4294E6F4215}" dt="2021-12-20T05:12:50.092" v="24195" actId="1036"/>
          <ac:picMkLst>
            <pc:docMk/>
            <pc:sldMk cId="1868101305" sldId="491"/>
            <ac:picMk id="34818" creationId="{87D1FA0B-002C-420B-A466-78C5D944F449}"/>
          </ac:picMkLst>
        </pc:picChg>
        <pc:picChg chg="add mod">
          <ac:chgData name="lee kangwook" userId="358766d1acadafad" providerId="LiveId" clId="{F10B5B5C-6DD8-48B9-855D-C4294E6F4215}" dt="2021-12-20T05:12:50.092" v="24195" actId="1036"/>
          <ac:picMkLst>
            <pc:docMk/>
            <pc:sldMk cId="1868101305" sldId="491"/>
            <ac:picMk id="34820" creationId="{C7B0F0D2-0769-4D8D-9539-6C94A855A43E}"/>
          </ac:picMkLst>
        </pc:picChg>
      </pc:sldChg>
      <pc:sldChg chg="addSp delSp modSp add mod">
        <pc:chgData name="lee kangwook" userId="358766d1acadafad" providerId="LiveId" clId="{F10B5B5C-6DD8-48B9-855D-C4294E6F4215}" dt="2021-12-18T05:03:43.393" v="6683" actId="20577"/>
        <pc:sldMkLst>
          <pc:docMk/>
          <pc:sldMk cId="3951946550" sldId="492"/>
        </pc:sldMkLst>
        <pc:spChg chg="add mod">
          <ac:chgData name="lee kangwook" userId="358766d1acadafad" providerId="LiveId" clId="{F10B5B5C-6DD8-48B9-855D-C4294E6F4215}" dt="2021-12-18T04:51:54.394" v="6313" actId="20577"/>
          <ac:spMkLst>
            <pc:docMk/>
            <pc:sldMk cId="3951946550" sldId="492"/>
            <ac:spMk id="5" creationId="{BD12C81F-D881-4743-89A4-E27F063ABF63}"/>
          </ac:spMkLst>
        </pc:spChg>
        <pc:spChg chg="add mod">
          <ac:chgData name="lee kangwook" userId="358766d1acadafad" providerId="LiveId" clId="{F10B5B5C-6DD8-48B9-855D-C4294E6F4215}" dt="2021-12-18T05:01:31.487" v="6624" actId="1037"/>
          <ac:spMkLst>
            <pc:docMk/>
            <pc:sldMk cId="3951946550" sldId="492"/>
            <ac:spMk id="6" creationId="{A769B4AF-60B6-441C-AE49-1D58D0E4C3B5}"/>
          </ac:spMkLst>
        </pc:spChg>
        <pc:spChg chg="add mod">
          <ac:chgData name="lee kangwook" userId="358766d1acadafad" providerId="LiveId" clId="{F10B5B5C-6DD8-48B9-855D-C4294E6F4215}" dt="2021-12-18T05:01:31.487" v="6624" actId="1037"/>
          <ac:spMkLst>
            <pc:docMk/>
            <pc:sldMk cId="3951946550" sldId="492"/>
            <ac:spMk id="8" creationId="{FDF8CBCA-E2B2-44A4-9420-58A1F5DAA4C0}"/>
          </ac:spMkLst>
        </pc:spChg>
        <pc:spChg chg="add mod">
          <ac:chgData name="lee kangwook" userId="358766d1acadafad" providerId="LiveId" clId="{F10B5B5C-6DD8-48B9-855D-C4294E6F4215}" dt="2021-12-18T05:01:31.487" v="6624" actId="1037"/>
          <ac:spMkLst>
            <pc:docMk/>
            <pc:sldMk cId="3951946550" sldId="492"/>
            <ac:spMk id="9" creationId="{045EF793-1B87-4F10-B050-54D218F1880C}"/>
          </ac:spMkLst>
        </pc:spChg>
        <pc:spChg chg="add mod">
          <ac:chgData name="lee kangwook" userId="358766d1acadafad" providerId="LiveId" clId="{F10B5B5C-6DD8-48B9-855D-C4294E6F4215}" dt="2021-12-18T05:01:31.487" v="6624" actId="1037"/>
          <ac:spMkLst>
            <pc:docMk/>
            <pc:sldMk cId="3951946550" sldId="492"/>
            <ac:spMk id="14" creationId="{433AF1A3-4110-4134-B833-B8E4F51B53B6}"/>
          </ac:spMkLst>
        </pc:spChg>
        <pc:spChg chg="add mod">
          <ac:chgData name="lee kangwook" userId="358766d1acadafad" providerId="LiveId" clId="{F10B5B5C-6DD8-48B9-855D-C4294E6F4215}" dt="2021-12-18T05:01:31.487" v="6624" actId="1037"/>
          <ac:spMkLst>
            <pc:docMk/>
            <pc:sldMk cId="3951946550" sldId="492"/>
            <ac:spMk id="15" creationId="{329EFF1D-2FF4-4A4C-BC80-2668C5CDABFA}"/>
          </ac:spMkLst>
        </pc:spChg>
        <pc:spChg chg="add mod">
          <ac:chgData name="lee kangwook" userId="358766d1acadafad" providerId="LiveId" clId="{F10B5B5C-6DD8-48B9-855D-C4294E6F4215}" dt="2021-12-18T05:01:31.487" v="6624" actId="1037"/>
          <ac:spMkLst>
            <pc:docMk/>
            <pc:sldMk cId="3951946550" sldId="492"/>
            <ac:spMk id="16" creationId="{B760C23C-A66B-4BB5-AD26-ECA1CAD48231}"/>
          </ac:spMkLst>
        </pc:spChg>
        <pc:spChg chg="add del mod">
          <ac:chgData name="lee kangwook" userId="358766d1acadafad" providerId="LiveId" clId="{F10B5B5C-6DD8-48B9-855D-C4294E6F4215}" dt="2021-12-18T04:59:50.091" v="6527"/>
          <ac:spMkLst>
            <pc:docMk/>
            <pc:sldMk cId="3951946550" sldId="492"/>
            <ac:spMk id="17" creationId="{B3509B54-01DB-49C4-AF15-AD24E1838258}"/>
          </ac:spMkLst>
        </pc:spChg>
        <pc:spChg chg="add del mod">
          <ac:chgData name="lee kangwook" userId="358766d1acadafad" providerId="LiveId" clId="{F10B5B5C-6DD8-48B9-855D-C4294E6F4215}" dt="2021-12-18T04:59:50.091" v="6527"/>
          <ac:spMkLst>
            <pc:docMk/>
            <pc:sldMk cId="3951946550" sldId="492"/>
            <ac:spMk id="18" creationId="{A75D38DE-D7BC-409D-9B7A-370A44892D7A}"/>
          </ac:spMkLst>
        </pc:spChg>
        <pc:spChg chg="add del mod">
          <ac:chgData name="lee kangwook" userId="358766d1acadafad" providerId="LiveId" clId="{F10B5B5C-6DD8-48B9-855D-C4294E6F4215}" dt="2021-12-18T04:59:50.091" v="6527"/>
          <ac:spMkLst>
            <pc:docMk/>
            <pc:sldMk cId="3951946550" sldId="492"/>
            <ac:spMk id="19" creationId="{6C88EC09-38E4-4537-B000-106D3ABD877D}"/>
          </ac:spMkLst>
        </pc:spChg>
        <pc:spChg chg="add del mod">
          <ac:chgData name="lee kangwook" userId="358766d1acadafad" providerId="LiveId" clId="{F10B5B5C-6DD8-48B9-855D-C4294E6F4215}" dt="2021-12-18T04:59:50.091" v="6527"/>
          <ac:spMkLst>
            <pc:docMk/>
            <pc:sldMk cId="3951946550" sldId="492"/>
            <ac:spMk id="21" creationId="{2F8FD3F5-4B27-4BE3-924B-944A2300259E}"/>
          </ac:spMkLst>
        </pc:spChg>
        <pc:spChg chg="add del mod">
          <ac:chgData name="lee kangwook" userId="358766d1acadafad" providerId="LiveId" clId="{F10B5B5C-6DD8-48B9-855D-C4294E6F4215}" dt="2021-12-18T04:59:50.091" v="6527"/>
          <ac:spMkLst>
            <pc:docMk/>
            <pc:sldMk cId="3951946550" sldId="492"/>
            <ac:spMk id="22" creationId="{BD6329A7-0AEB-4864-A26D-BA1AA3AA31DB}"/>
          </ac:spMkLst>
        </pc:spChg>
        <pc:spChg chg="add del mod">
          <ac:chgData name="lee kangwook" userId="358766d1acadafad" providerId="LiveId" clId="{F10B5B5C-6DD8-48B9-855D-C4294E6F4215}" dt="2021-12-18T04:59:50.091" v="6527"/>
          <ac:spMkLst>
            <pc:docMk/>
            <pc:sldMk cId="3951946550" sldId="492"/>
            <ac:spMk id="23" creationId="{561B6F4A-083C-4320-AE0B-13ABA71A24EA}"/>
          </ac:spMkLst>
        </pc:spChg>
        <pc:spChg chg="add mod">
          <ac:chgData name="lee kangwook" userId="358766d1acadafad" providerId="LiveId" clId="{F10B5B5C-6DD8-48B9-855D-C4294E6F4215}" dt="2021-12-18T05:01:31.487" v="6624" actId="1037"/>
          <ac:spMkLst>
            <pc:docMk/>
            <pc:sldMk cId="3951946550" sldId="492"/>
            <ac:spMk id="25" creationId="{5C00421B-E490-4A35-A06C-B0F1889A4C2E}"/>
          </ac:spMkLst>
        </pc:spChg>
        <pc:spChg chg="add mod">
          <ac:chgData name="lee kangwook" userId="358766d1acadafad" providerId="LiveId" clId="{F10B5B5C-6DD8-48B9-855D-C4294E6F4215}" dt="2021-12-18T05:01:31.487" v="6624" actId="1037"/>
          <ac:spMkLst>
            <pc:docMk/>
            <pc:sldMk cId="3951946550" sldId="492"/>
            <ac:spMk id="26" creationId="{CE897F9C-878E-4E33-A37F-162932F64709}"/>
          </ac:spMkLst>
        </pc:spChg>
        <pc:spChg chg="add mod">
          <ac:chgData name="lee kangwook" userId="358766d1acadafad" providerId="LiveId" clId="{F10B5B5C-6DD8-48B9-855D-C4294E6F4215}" dt="2021-12-18T05:01:31.487" v="6624" actId="1037"/>
          <ac:spMkLst>
            <pc:docMk/>
            <pc:sldMk cId="3951946550" sldId="492"/>
            <ac:spMk id="27" creationId="{0F27CFC1-D7C9-4E10-ACA6-F4965A2802E0}"/>
          </ac:spMkLst>
        </pc:spChg>
        <pc:spChg chg="add mod">
          <ac:chgData name="lee kangwook" userId="358766d1acadafad" providerId="LiveId" clId="{F10B5B5C-6DD8-48B9-855D-C4294E6F4215}" dt="2021-12-18T05:01:31.487" v="6624" actId="1037"/>
          <ac:spMkLst>
            <pc:docMk/>
            <pc:sldMk cId="3951946550" sldId="492"/>
            <ac:spMk id="29" creationId="{81997E8A-9F6D-4C57-8CE0-4B4554D4F5C3}"/>
          </ac:spMkLst>
        </pc:spChg>
        <pc:spChg chg="add mod">
          <ac:chgData name="lee kangwook" userId="358766d1acadafad" providerId="LiveId" clId="{F10B5B5C-6DD8-48B9-855D-C4294E6F4215}" dt="2021-12-18T05:01:31.487" v="6624" actId="1037"/>
          <ac:spMkLst>
            <pc:docMk/>
            <pc:sldMk cId="3951946550" sldId="492"/>
            <ac:spMk id="30" creationId="{299BDBCE-51B4-417D-8AF7-E820046D9B71}"/>
          </ac:spMkLst>
        </pc:spChg>
        <pc:spChg chg="add mod">
          <ac:chgData name="lee kangwook" userId="358766d1acadafad" providerId="LiveId" clId="{F10B5B5C-6DD8-48B9-855D-C4294E6F4215}" dt="2021-12-18T05:01:31.487" v="6624" actId="1037"/>
          <ac:spMkLst>
            <pc:docMk/>
            <pc:sldMk cId="3951946550" sldId="492"/>
            <ac:spMk id="31" creationId="{78943F6F-8FF1-4B88-9DC4-7B7E50C4BE24}"/>
          </ac:spMkLst>
        </pc:spChg>
        <pc:spChg chg="add mod">
          <ac:chgData name="lee kangwook" userId="358766d1acadafad" providerId="LiveId" clId="{F10B5B5C-6DD8-48B9-855D-C4294E6F4215}" dt="2021-12-18T05:03:19.163" v="6663" actId="207"/>
          <ac:spMkLst>
            <pc:docMk/>
            <pc:sldMk cId="3951946550" sldId="492"/>
            <ac:spMk id="32" creationId="{90D4212F-D6D8-4132-A5C8-226A1CC90076}"/>
          </ac:spMkLst>
        </pc:spChg>
        <pc:spChg chg="add mod">
          <ac:chgData name="lee kangwook" userId="358766d1acadafad" providerId="LiveId" clId="{F10B5B5C-6DD8-48B9-855D-C4294E6F4215}" dt="2021-12-18T05:03:36.413" v="6671" actId="1036"/>
          <ac:spMkLst>
            <pc:docMk/>
            <pc:sldMk cId="3951946550" sldId="492"/>
            <ac:spMk id="33" creationId="{20CC9C9F-EDF1-403F-8426-2B97C70BC80C}"/>
          </ac:spMkLst>
        </pc:spChg>
        <pc:spChg chg="add mod">
          <ac:chgData name="lee kangwook" userId="358766d1acadafad" providerId="LiveId" clId="{F10B5B5C-6DD8-48B9-855D-C4294E6F4215}" dt="2021-12-18T05:02:01.374" v="6661" actId="1037"/>
          <ac:spMkLst>
            <pc:docMk/>
            <pc:sldMk cId="3951946550" sldId="492"/>
            <ac:spMk id="34" creationId="{5029C7BF-E7C4-4F9E-941C-68248DB1B804}"/>
          </ac:spMkLst>
        </pc:spChg>
        <pc:spChg chg="add mod">
          <ac:chgData name="lee kangwook" userId="358766d1acadafad" providerId="LiveId" clId="{F10B5B5C-6DD8-48B9-855D-C4294E6F4215}" dt="2021-12-18T05:03:43.393" v="6683" actId="20577"/>
          <ac:spMkLst>
            <pc:docMk/>
            <pc:sldMk cId="3951946550" sldId="492"/>
            <ac:spMk id="35" creationId="{E472C7F5-2481-40BF-8B24-A8ACC959187F}"/>
          </ac:spMkLst>
        </pc:spChg>
        <pc:spChg chg="mod">
          <ac:chgData name="lee kangwook" userId="358766d1acadafad" providerId="LiveId" clId="{F10B5B5C-6DD8-48B9-855D-C4294E6F4215}" dt="2021-12-18T04:40:46.029" v="5953"/>
          <ac:spMkLst>
            <pc:docMk/>
            <pc:sldMk cId="3951946550" sldId="492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18T04:41:19.970" v="5995" actId="20577"/>
          <ac:spMkLst>
            <pc:docMk/>
            <pc:sldMk cId="3951946550" sldId="492"/>
            <ac:spMk id="67588" creationId="{FEA38F4E-CB2F-4A4D-AFA2-F72EA02067D7}"/>
          </ac:spMkLst>
        </pc:spChg>
        <pc:picChg chg="add del mod">
          <ac:chgData name="lee kangwook" userId="358766d1acadafad" providerId="LiveId" clId="{F10B5B5C-6DD8-48B9-855D-C4294E6F4215}" dt="2021-12-18T05:01:19.502" v="6609" actId="478"/>
          <ac:picMkLst>
            <pc:docMk/>
            <pc:sldMk cId="3951946550" sldId="492"/>
            <ac:picMk id="7" creationId="{3C10C019-4F3E-42ED-9E57-BFD8C8714300}"/>
          </ac:picMkLst>
        </pc:picChg>
        <pc:cxnChg chg="add del mod">
          <ac:chgData name="lee kangwook" userId="358766d1acadafad" providerId="LiveId" clId="{F10B5B5C-6DD8-48B9-855D-C4294E6F4215}" dt="2021-12-18T04:56:12.134" v="6325" actId="11529"/>
          <ac:cxnSpMkLst>
            <pc:docMk/>
            <pc:sldMk cId="3951946550" sldId="492"/>
            <ac:cxnSpMk id="3" creationId="{7DE5B89E-EDA1-4171-90A5-A3968C4B8216}"/>
          </ac:cxnSpMkLst>
        </pc:cxnChg>
        <pc:cxnChg chg="add del mod">
          <ac:chgData name="lee kangwook" userId="358766d1acadafad" providerId="LiveId" clId="{F10B5B5C-6DD8-48B9-855D-C4294E6F4215}" dt="2021-12-18T05:01:19.502" v="6609" actId="478"/>
          <ac:cxnSpMkLst>
            <pc:docMk/>
            <pc:sldMk cId="3951946550" sldId="492"/>
            <ac:cxnSpMk id="10" creationId="{B11A64BB-DEFB-402C-9A42-FFBEE865D78A}"/>
          </ac:cxnSpMkLst>
        </pc:cxnChg>
        <pc:cxnChg chg="add del mod">
          <ac:chgData name="lee kangwook" userId="358766d1acadafad" providerId="LiveId" clId="{F10B5B5C-6DD8-48B9-855D-C4294E6F4215}" dt="2021-12-18T04:59:50.091" v="6527"/>
          <ac:cxnSpMkLst>
            <pc:docMk/>
            <pc:sldMk cId="3951946550" sldId="492"/>
            <ac:cxnSpMk id="20" creationId="{5E7EA42F-A5D4-4E98-971A-0D2F600ED223}"/>
          </ac:cxnSpMkLst>
        </pc:cxnChg>
        <pc:cxnChg chg="add del mod">
          <ac:chgData name="lee kangwook" userId="358766d1acadafad" providerId="LiveId" clId="{F10B5B5C-6DD8-48B9-855D-C4294E6F4215}" dt="2021-12-18T05:03:07.593" v="6662" actId="478"/>
          <ac:cxnSpMkLst>
            <pc:docMk/>
            <pc:sldMk cId="3951946550" sldId="492"/>
            <ac:cxnSpMk id="28" creationId="{758FAF98-339C-45F9-BC12-397744F7F7CD}"/>
          </ac:cxnSpMkLst>
        </pc:cxnChg>
      </pc:sldChg>
      <pc:sldChg chg="addSp delSp modSp add mod">
        <pc:chgData name="lee kangwook" userId="358766d1acadafad" providerId="LiveId" clId="{F10B5B5C-6DD8-48B9-855D-C4294E6F4215}" dt="2021-12-20T06:20:48.155" v="25367" actId="1076"/>
        <pc:sldMkLst>
          <pc:docMk/>
          <pc:sldMk cId="2152876754" sldId="493"/>
        </pc:sldMkLst>
        <pc:spChg chg="add mod">
          <ac:chgData name="lee kangwook" userId="358766d1acadafad" providerId="LiveId" clId="{F10B5B5C-6DD8-48B9-855D-C4294E6F4215}" dt="2021-12-20T06:16:43.896" v="25278" actId="1036"/>
          <ac:spMkLst>
            <pc:docMk/>
            <pc:sldMk cId="2152876754" sldId="493"/>
            <ac:spMk id="3" creationId="{85A241B1-497B-4FF2-9A52-54B57B52D9CD}"/>
          </ac:spMkLst>
        </pc:spChg>
        <pc:spChg chg="add mod">
          <ac:chgData name="lee kangwook" userId="358766d1acadafad" providerId="LiveId" clId="{F10B5B5C-6DD8-48B9-855D-C4294E6F4215}" dt="2021-12-20T06:16:43.896" v="25278" actId="1036"/>
          <ac:spMkLst>
            <pc:docMk/>
            <pc:sldMk cId="2152876754" sldId="493"/>
            <ac:spMk id="4" creationId="{C552F9A5-CD0A-4A09-99C6-41826FDF01E7}"/>
          </ac:spMkLst>
        </pc:spChg>
        <pc:spChg chg="mod">
          <ac:chgData name="lee kangwook" userId="358766d1acadafad" providerId="LiveId" clId="{F10B5B5C-6DD8-48B9-855D-C4294E6F4215}" dt="2021-12-20T06:16:40.869" v="25274"/>
          <ac:spMkLst>
            <pc:docMk/>
            <pc:sldMk cId="2152876754" sldId="493"/>
            <ac:spMk id="5" creationId="{BD12C81F-D881-4743-89A4-E27F063ABF63}"/>
          </ac:spMkLst>
        </pc:spChg>
        <pc:spChg chg="del">
          <ac:chgData name="lee kangwook" userId="358766d1acadafad" providerId="LiveId" clId="{F10B5B5C-6DD8-48B9-855D-C4294E6F4215}" dt="2021-12-18T05:04:28.847" v="6750" actId="478"/>
          <ac:spMkLst>
            <pc:docMk/>
            <pc:sldMk cId="2152876754" sldId="493"/>
            <ac:spMk id="6" creationId="{A769B4AF-60B6-441C-AE49-1D58D0E4C3B5}"/>
          </ac:spMkLst>
        </pc:spChg>
        <pc:spChg chg="add del mod">
          <ac:chgData name="lee kangwook" userId="358766d1acadafad" providerId="LiveId" clId="{F10B5B5C-6DD8-48B9-855D-C4294E6F4215}" dt="2021-12-18T05:30:15.102" v="6974" actId="478"/>
          <ac:spMkLst>
            <pc:docMk/>
            <pc:sldMk cId="2152876754" sldId="493"/>
            <ac:spMk id="7" creationId="{F2661EAB-CFC8-42BF-BB9B-3ADE7D750261}"/>
          </ac:spMkLst>
        </pc:spChg>
        <pc:spChg chg="del">
          <ac:chgData name="lee kangwook" userId="358766d1acadafad" providerId="LiveId" clId="{F10B5B5C-6DD8-48B9-855D-C4294E6F4215}" dt="2021-12-18T05:04:28.847" v="6750" actId="478"/>
          <ac:spMkLst>
            <pc:docMk/>
            <pc:sldMk cId="2152876754" sldId="493"/>
            <ac:spMk id="8" creationId="{FDF8CBCA-E2B2-44A4-9420-58A1F5DAA4C0}"/>
          </ac:spMkLst>
        </pc:spChg>
        <pc:spChg chg="del">
          <ac:chgData name="lee kangwook" userId="358766d1acadafad" providerId="LiveId" clId="{F10B5B5C-6DD8-48B9-855D-C4294E6F4215}" dt="2021-12-18T05:04:28.847" v="6750" actId="478"/>
          <ac:spMkLst>
            <pc:docMk/>
            <pc:sldMk cId="2152876754" sldId="493"/>
            <ac:spMk id="9" creationId="{045EF793-1B87-4F10-B050-54D218F1880C}"/>
          </ac:spMkLst>
        </pc:spChg>
        <pc:spChg chg="add mod">
          <ac:chgData name="lee kangwook" userId="358766d1acadafad" providerId="LiveId" clId="{F10B5B5C-6DD8-48B9-855D-C4294E6F4215}" dt="2021-12-20T06:16:43.896" v="25278" actId="1036"/>
          <ac:spMkLst>
            <pc:docMk/>
            <pc:sldMk cId="2152876754" sldId="493"/>
            <ac:spMk id="10" creationId="{96D1D2D4-67B5-4A07-A485-9221505A161E}"/>
          </ac:spMkLst>
        </pc:spChg>
        <pc:spChg chg="add del mod">
          <ac:chgData name="lee kangwook" userId="358766d1acadafad" providerId="LiveId" clId="{F10B5B5C-6DD8-48B9-855D-C4294E6F4215}" dt="2021-12-20T06:18:13.434" v="25361" actId="478"/>
          <ac:spMkLst>
            <pc:docMk/>
            <pc:sldMk cId="2152876754" sldId="493"/>
            <ac:spMk id="12" creationId="{2ABD6C45-753D-40C1-9A91-6C3BFE008B34}"/>
          </ac:spMkLst>
        </pc:spChg>
        <pc:spChg chg="add del mod">
          <ac:chgData name="lee kangwook" userId="358766d1acadafad" providerId="LiveId" clId="{F10B5B5C-6DD8-48B9-855D-C4294E6F4215}" dt="2021-12-20T06:18:25.354" v="25365" actId="767"/>
          <ac:spMkLst>
            <pc:docMk/>
            <pc:sldMk cId="2152876754" sldId="493"/>
            <ac:spMk id="13" creationId="{B81ABF0F-7A5B-418B-8F1D-71A31F2E296B}"/>
          </ac:spMkLst>
        </pc:spChg>
        <pc:spChg chg="del">
          <ac:chgData name="lee kangwook" userId="358766d1acadafad" providerId="LiveId" clId="{F10B5B5C-6DD8-48B9-855D-C4294E6F4215}" dt="2021-12-18T05:04:28.847" v="6750" actId="478"/>
          <ac:spMkLst>
            <pc:docMk/>
            <pc:sldMk cId="2152876754" sldId="493"/>
            <ac:spMk id="14" creationId="{433AF1A3-4110-4134-B833-B8E4F51B53B6}"/>
          </ac:spMkLst>
        </pc:spChg>
        <pc:spChg chg="del">
          <ac:chgData name="lee kangwook" userId="358766d1acadafad" providerId="LiveId" clId="{F10B5B5C-6DD8-48B9-855D-C4294E6F4215}" dt="2021-12-18T05:04:28.847" v="6750" actId="478"/>
          <ac:spMkLst>
            <pc:docMk/>
            <pc:sldMk cId="2152876754" sldId="493"/>
            <ac:spMk id="15" creationId="{329EFF1D-2FF4-4A4C-BC80-2668C5CDABFA}"/>
          </ac:spMkLst>
        </pc:spChg>
        <pc:spChg chg="del">
          <ac:chgData name="lee kangwook" userId="358766d1acadafad" providerId="LiveId" clId="{F10B5B5C-6DD8-48B9-855D-C4294E6F4215}" dt="2021-12-18T05:04:28.847" v="6750" actId="478"/>
          <ac:spMkLst>
            <pc:docMk/>
            <pc:sldMk cId="2152876754" sldId="493"/>
            <ac:spMk id="16" creationId="{B760C23C-A66B-4BB5-AD26-ECA1CAD48231}"/>
          </ac:spMkLst>
        </pc:spChg>
        <pc:spChg chg="mod">
          <ac:chgData name="lee kangwook" userId="358766d1acadafad" providerId="LiveId" clId="{F10B5B5C-6DD8-48B9-855D-C4294E6F4215}" dt="2021-12-20T06:20:48.155" v="25367" actId="1076"/>
          <ac:spMkLst>
            <pc:docMk/>
            <pc:sldMk cId="2152876754" sldId="493"/>
            <ac:spMk id="17" creationId="{9FC95A0C-FE1D-4B20-BB9D-3DF5202E8F6A}"/>
          </ac:spMkLst>
        </pc:spChg>
        <pc:spChg chg="del">
          <ac:chgData name="lee kangwook" userId="358766d1acadafad" providerId="LiveId" clId="{F10B5B5C-6DD8-48B9-855D-C4294E6F4215}" dt="2021-12-18T05:04:28.847" v="6750" actId="478"/>
          <ac:spMkLst>
            <pc:docMk/>
            <pc:sldMk cId="2152876754" sldId="493"/>
            <ac:spMk id="25" creationId="{5C00421B-E490-4A35-A06C-B0F1889A4C2E}"/>
          </ac:spMkLst>
        </pc:spChg>
        <pc:spChg chg="del">
          <ac:chgData name="lee kangwook" userId="358766d1acadafad" providerId="LiveId" clId="{F10B5B5C-6DD8-48B9-855D-C4294E6F4215}" dt="2021-12-18T05:04:28.847" v="6750" actId="478"/>
          <ac:spMkLst>
            <pc:docMk/>
            <pc:sldMk cId="2152876754" sldId="493"/>
            <ac:spMk id="26" creationId="{CE897F9C-878E-4E33-A37F-162932F64709}"/>
          </ac:spMkLst>
        </pc:spChg>
        <pc:spChg chg="del">
          <ac:chgData name="lee kangwook" userId="358766d1acadafad" providerId="LiveId" clId="{F10B5B5C-6DD8-48B9-855D-C4294E6F4215}" dt="2021-12-18T05:04:28.847" v="6750" actId="478"/>
          <ac:spMkLst>
            <pc:docMk/>
            <pc:sldMk cId="2152876754" sldId="493"/>
            <ac:spMk id="27" creationId="{0F27CFC1-D7C9-4E10-ACA6-F4965A2802E0}"/>
          </ac:spMkLst>
        </pc:spChg>
        <pc:spChg chg="add del">
          <ac:chgData name="lee kangwook" userId="358766d1acadafad" providerId="LiveId" clId="{F10B5B5C-6DD8-48B9-855D-C4294E6F4215}" dt="2021-12-18T06:04:53.412" v="7037" actId="22"/>
          <ac:spMkLst>
            <pc:docMk/>
            <pc:sldMk cId="2152876754" sldId="493"/>
            <ac:spMk id="28" creationId="{AF4F7E80-89FC-469E-BBCF-87F3B72EA963}"/>
          </ac:spMkLst>
        </pc:spChg>
        <pc:spChg chg="del">
          <ac:chgData name="lee kangwook" userId="358766d1acadafad" providerId="LiveId" clId="{F10B5B5C-6DD8-48B9-855D-C4294E6F4215}" dt="2021-12-18T05:04:28.847" v="6750" actId="478"/>
          <ac:spMkLst>
            <pc:docMk/>
            <pc:sldMk cId="2152876754" sldId="493"/>
            <ac:spMk id="29" creationId="{81997E8A-9F6D-4C57-8CE0-4B4554D4F5C3}"/>
          </ac:spMkLst>
        </pc:spChg>
        <pc:spChg chg="del">
          <ac:chgData name="lee kangwook" userId="358766d1acadafad" providerId="LiveId" clId="{F10B5B5C-6DD8-48B9-855D-C4294E6F4215}" dt="2021-12-18T05:04:28.847" v="6750" actId="478"/>
          <ac:spMkLst>
            <pc:docMk/>
            <pc:sldMk cId="2152876754" sldId="493"/>
            <ac:spMk id="30" creationId="{299BDBCE-51B4-417D-8AF7-E820046D9B71}"/>
          </ac:spMkLst>
        </pc:spChg>
        <pc:spChg chg="del">
          <ac:chgData name="lee kangwook" userId="358766d1acadafad" providerId="LiveId" clId="{F10B5B5C-6DD8-48B9-855D-C4294E6F4215}" dt="2021-12-18T05:04:28.847" v="6750" actId="478"/>
          <ac:spMkLst>
            <pc:docMk/>
            <pc:sldMk cId="2152876754" sldId="493"/>
            <ac:spMk id="31" creationId="{78943F6F-8FF1-4B88-9DC4-7B7E50C4BE24}"/>
          </ac:spMkLst>
        </pc:spChg>
        <pc:spChg chg="del">
          <ac:chgData name="lee kangwook" userId="358766d1acadafad" providerId="LiveId" clId="{F10B5B5C-6DD8-48B9-855D-C4294E6F4215}" dt="2021-12-18T05:04:28.847" v="6750" actId="478"/>
          <ac:spMkLst>
            <pc:docMk/>
            <pc:sldMk cId="2152876754" sldId="493"/>
            <ac:spMk id="32" creationId="{90D4212F-D6D8-4132-A5C8-226A1CC90076}"/>
          </ac:spMkLst>
        </pc:spChg>
        <pc:spChg chg="del">
          <ac:chgData name="lee kangwook" userId="358766d1acadafad" providerId="LiveId" clId="{F10B5B5C-6DD8-48B9-855D-C4294E6F4215}" dt="2021-12-18T05:04:28.847" v="6750" actId="478"/>
          <ac:spMkLst>
            <pc:docMk/>
            <pc:sldMk cId="2152876754" sldId="493"/>
            <ac:spMk id="33" creationId="{20CC9C9F-EDF1-403F-8426-2B97C70BC80C}"/>
          </ac:spMkLst>
        </pc:spChg>
        <pc:spChg chg="del">
          <ac:chgData name="lee kangwook" userId="358766d1acadafad" providerId="LiveId" clId="{F10B5B5C-6DD8-48B9-855D-C4294E6F4215}" dt="2021-12-18T05:04:28.847" v="6750" actId="478"/>
          <ac:spMkLst>
            <pc:docMk/>
            <pc:sldMk cId="2152876754" sldId="493"/>
            <ac:spMk id="34" creationId="{5029C7BF-E7C4-4F9E-941C-68248DB1B804}"/>
          </ac:spMkLst>
        </pc:spChg>
        <pc:spChg chg="del">
          <ac:chgData name="lee kangwook" userId="358766d1acadafad" providerId="LiveId" clId="{F10B5B5C-6DD8-48B9-855D-C4294E6F4215}" dt="2021-12-18T05:04:28.847" v="6750" actId="478"/>
          <ac:spMkLst>
            <pc:docMk/>
            <pc:sldMk cId="2152876754" sldId="493"/>
            <ac:spMk id="35" creationId="{E472C7F5-2481-40BF-8B24-A8ACC959187F}"/>
          </ac:spMkLst>
        </pc:spChg>
        <pc:spChg chg="mod">
          <ac:chgData name="lee kangwook" userId="358766d1acadafad" providerId="LiveId" clId="{F10B5B5C-6DD8-48B9-855D-C4294E6F4215}" dt="2021-12-18T05:04:24.927" v="6749"/>
          <ac:spMkLst>
            <pc:docMk/>
            <pc:sldMk cId="2152876754" sldId="493"/>
            <ac:spMk id="67588" creationId="{FEA38F4E-CB2F-4A4D-AFA2-F72EA02067D7}"/>
          </ac:spMkLst>
        </pc:spChg>
        <pc:picChg chg="add del mod">
          <ac:chgData name="lee kangwook" userId="358766d1acadafad" providerId="LiveId" clId="{F10B5B5C-6DD8-48B9-855D-C4294E6F4215}" dt="2021-12-18T05:45:09.179" v="7035" actId="478"/>
          <ac:picMkLst>
            <pc:docMk/>
            <pc:sldMk cId="2152876754" sldId="493"/>
            <ac:picMk id="2" creationId="{487C4BA4-AC80-4818-BA4E-060E3EA312DE}"/>
          </ac:picMkLst>
        </pc:picChg>
      </pc:sldChg>
      <pc:sldChg chg="addSp delSp modSp add mod">
        <pc:chgData name="lee kangwook" userId="358766d1acadafad" providerId="LiveId" clId="{F10B5B5C-6DD8-48B9-855D-C4294E6F4215}" dt="2021-12-20T07:34:13.268" v="26738" actId="20577"/>
        <pc:sldMkLst>
          <pc:docMk/>
          <pc:sldMk cId="2977722527" sldId="494"/>
        </pc:sldMkLst>
        <pc:spChg chg="add mod">
          <ac:chgData name="lee kangwook" userId="358766d1acadafad" providerId="LiveId" clId="{F10B5B5C-6DD8-48B9-855D-C4294E6F4215}" dt="2021-12-20T06:57:43.291" v="25986" actId="14100"/>
          <ac:spMkLst>
            <pc:docMk/>
            <pc:sldMk cId="2977722527" sldId="494"/>
            <ac:spMk id="2" creationId="{D0910E96-16F7-46D3-A25F-380726D4A4E3}"/>
          </ac:spMkLst>
        </pc:spChg>
        <pc:spChg chg="del">
          <ac:chgData name="lee kangwook" userId="358766d1acadafad" providerId="LiveId" clId="{F10B5B5C-6DD8-48B9-855D-C4294E6F4215}" dt="2021-12-18T07:18:45.255" v="7567" actId="478"/>
          <ac:spMkLst>
            <pc:docMk/>
            <pc:sldMk cId="2977722527" sldId="494"/>
            <ac:spMk id="3" creationId="{85A241B1-497B-4FF2-9A52-54B57B52D9CD}"/>
          </ac:spMkLst>
        </pc:spChg>
        <pc:spChg chg="del">
          <ac:chgData name="lee kangwook" userId="358766d1acadafad" providerId="LiveId" clId="{F10B5B5C-6DD8-48B9-855D-C4294E6F4215}" dt="2021-12-18T07:18:45.255" v="7567" actId="478"/>
          <ac:spMkLst>
            <pc:docMk/>
            <pc:sldMk cId="2977722527" sldId="494"/>
            <ac:spMk id="4" creationId="{C552F9A5-CD0A-4A09-99C6-41826FDF01E7}"/>
          </ac:spMkLst>
        </pc:spChg>
        <pc:spChg chg="mod">
          <ac:chgData name="lee kangwook" userId="358766d1acadafad" providerId="LiveId" clId="{F10B5B5C-6DD8-48B9-855D-C4294E6F4215}" dt="2021-12-20T06:46:31.585" v="25853" actId="20577"/>
          <ac:spMkLst>
            <pc:docMk/>
            <pc:sldMk cId="2977722527" sldId="494"/>
            <ac:spMk id="5" creationId="{BD12C81F-D881-4743-89A4-E27F063ABF63}"/>
          </ac:spMkLst>
        </pc:spChg>
        <pc:spChg chg="mod">
          <ac:chgData name="lee kangwook" userId="358766d1acadafad" providerId="LiveId" clId="{F10B5B5C-6DD8-48B9-855D-C4294E6F4215}" dt="2021-12-20T07:34:13.268" v="26738" actId="20577"/>
          <ac:spMkLst>
            <pc:docMk/>
            <pc:sldMk cId="2977722527" sldId="494"/>
            <ac:spMk id="6" creationId="{A05C4143-45DC-41A1-A13E-D9A8C7501F25}"/>
          </ac:spMkLst>
        </pc:spChg>
        <pc:spChg chg="del">
          <ac:chgData name="lee kangwook" userId="358766d1acadafad" providerId="LiveId" clId="{F10B5B5C-6DD8-48B9-855D-C4294E6F4215}" dt="2021-12-18T07:18:45.255" v="7567" actId="478"/>
          <ac:spMkLst>
            <pc:docMk/>
            <pc:sldMk cId="2977722527" sldId="494"/>
            <ac:spMk id="10" creationId="{96D1D2D4-67B5-4A07-A485-9221505A161E}"/>
          </ac:spMkLst>
        </pc:spChg>
        <pc:spChg chg="mod">
          <ac:chgData name="lee kangwook" userId="358766d1acadafad" providerId="LiveId" clId="{F10B5B5C-6DD8-48B9-855D-C4294E6F4215}" dt="2021-12-18T06:05:05.188" v="7052" actId="20577"/>
          <ac:spMkLst>
            <pc:docMk/>
            <pc:sldMk cId="2977722527" sldId="494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18T06:05:16.392" v="7065" actId="20577"/>
          <ac:spMkLst>
            <pc:docMk/>
            <pc:sldMk cId="2977722527" sldId="494"/>
            <ac:spMk id="67588" creationId="{FEA38F4E-CB2F-4A4D-AFA2-F72EA02067D7}"/>
          </ac:spMkLst>
        </pc:spChg>
      </pc:sldChg>
      <pc:sldChg chg="addSp delSp modSp add mod">
        <pc:chgData name="lee kangwook" userId="358766d1acadafad" providerId="LiveId" clId="{F10B5B5C-6DD8-48B9-855D-C4294E6F4215}" dt="2021-12-20T04:35:42.374" v="23710" actId="1076"/>
        <pc:sldMkLst>
          <pc:docMk/>
          <pc:sldMk cId="1418630696" sldId="495"/>
        </pc:sldMkLst>
        <pc:spChg chg="del">
          <ac:chgData name="lee kangwook" userId="358766d1acadafad" providerId="LiveId" clId="{F10B5B5C-6DD8-48B9-855D-C4294E6F4215}" dt="2021-12-20T04:34:49.568" v="23702" actId="478"/>
          <ac:spMkLst>
            <pc:docMk/>
            <pc:sldMk cId="1418630696" sldId="495"/>
            <ac:spMk id="3" creationId="{85A241B1-497B-4FF2-9A52-54B57B52D9CD}"/>
          </ac:spMkLst>
        </pc:spChg>
        <pc:spChg chg="del">
          <ac:chgData name="lee kangwook" userId="358766d1acadafad" providerId="LiveId" clId="{F10B5B5C-6DD8-48B9-855D-C4294E6F4215}" dt="2021-12-20T04:34:49.568" v="23702" actId="478"/>
          <ac:spMkLst>
            <pc:docMk/>
            <pc:sldMk cId="1418630696" sldId="495"/>
            <ac:spMk id="4" creationId="{C552F9A5-CD0A-4A09-99C6-41826FDF01E7}"/>
          </ac:spMkLst>
        </pc:spChg>
        <pc:spChg chg="del">
          <ac:chgData name="lee kangwook" userId="358766d1acadafad" providerId="LiveId" clId="{F10B5B5C-6DD8-48B9-855D-C4294E6F4215}" dt="2021-12-20T04:34:49.568" v="23702" actId="478"/>
          <ac:spMkLst>
            <pc:docMk/>
            <pc:sldMk cId="1418630696" sldId="495"/>
            <ac:spMk id="10" creationId="{96D1D2D4-67B5-4A07-A485-9221505A161E}"/>
          </ac:spMkLst>
        </pc:spChg>
        <pc:spChg chg="mod">
          <ac:chgData name="lee kangwook" userId="358766d1acadafad" providerId="LiveId" clId="{F10B5B5C-6DD8-48B9-855D-C4294E6F4215}" dt="2021-12-18T06:05:28.810" v="7075" actId="20577"/>
          <ac:spMkLst>
            <pc:docMk/>
            <pc:sldMk cId="1418630696" sldId="495"/>
            <ac:spMk id="67588" creationId="{FEA38F4E-CB2F-4A4D-AFA2-F72EA02067D7}"/>
          </ac:spMkLst>
        </pc:spChg>
        <pc:picChg chg="add mod">
          <ac:chgData name="lee kangwook" userId="358766d1acadafad" providerId="LiveId" clId="{F10B5B5C-6DD8-48B9-855D-C4294E6F4215}" dt="2021-12-20T04:35:42.374" v="23710" actId="1076"/>
          <ac:picMkLst>
            <pc:docMk/>
            <pc:sldMk cId="1418630696" sldId="495"/>
            <ac:picMk id="2050" creationId="{A7D728FD-D4EE-42F4-AD05-88D518098EB6}"/>
          </ac:picMkLst>
        </pc:picChg>
      </pc:sldChg>
      <pc:sldChg chg="delSp modSp add mod">
        <pc:chgData name="lee kangwook" userId="358766d1acadafad" providerId="LiveId" clId="{F10B5B5C-6DD8-48B9-855D-C4294E6F4215}" dt="2021-12-20T07:14:55.613" v="26737"/>
        <pc:sldMkLst>
          <pc:docMk/>
          <pc:sldMk cId="3629170771" sldId="496"/>
        </pc:sldMkLst>
        <pc:spChg chg="del">
          <ac:chgData name="lee kangwook" userId="358766d1acadafad" providerId="LiveId" clId="{F10B5B5C-6DD8-48B9-855D-C4294E6F4215}" dt="2021-12-20T07:03:16.950" v="25988" actId="478"/>
          <ac:spMkLst>
            <pc:docMk/>
            <pc:sldMk cId="3629170771" sldId="496"/>
            <ac:spMk id="3" creationId="{85A241B1-497B-4FF2-9A52-54B57B52D9CD}"/>
          </ac:spMkLst>
        </pc:spChg>
        <pc:spChg chg="del">
          <ac:chgData name="lee kangwook" userId="358766d1acadafad" providerId="LiveId" clId="{F10B5B5C-6DD8-48B9-855D-C4294E6F4215}" dt="2021-12-20T07:03:16.950" v="25988" actId="478"/>
          <ac:spMkLst>
            <pc:docMk/>
            <pc:sldMk cId="3629170771" sldId="496"/>
            <ac:spMk id="4" creationId="{C552F9A5-CD0A-4A09-99C6-41826FDF01E7}"/>
          </ac:spMkLst>
        </pc:spChg>
        <pc:spChg chg="mod">
          <ac:chgData name="lee kangwook" userId="358766d1acadafad" providerId="LiveId" clId="{F10B5B5C-6DD8-48B9-855D-C4294E6F4215}" dt="2021-12-20T07:14:27.418" v="26712" actId="20577"/>
          <ac:spMkLst>
            <pc:docMk/>
            <pc:sldMk cId="3629170771" sldId="496"/>
            <ac:spMk id="5" creationId="{BD12C81F-D881-4743-89A4-E27F063ABF63}"/>
          </ac:spMkLst>
        </pc:spChg>
        <pc:spChg chg="del">
          <ac:chgData name="lee kangwook" userId="358766d1acadafad" providerId="LiveId" clId="{F10B5B5C-6DD8-48B9-855D-C4294E6F4215}" dt="2021-12-20T07:03:16.950" v="25988" actId="478"/>
          <ac:spMkLst>
            <pc:docMk/>
            <pc:sldMk cId="3629170771" sldId="496"/>
            <ac:spMk id="10" creationId="{96D1D2D4-67B5-4A07-A485-9221505A161E}"/>
          </ac:spMkLst>
        </pc:spChg>
        <pc:spChg chg="mod">
          <ac:chgData name="lee kangwook" userId="358766d1acadafad" providerId="LiveId" clId="{F10B5B5C-6DD8-48B9-855D-C4294E6F4215}" dt="2021-12-20T07:14:55.613" v="26737"/>
          <ac:spMkLst>
            <pc:docMk/>
            <pc:sldMk cId="3629170771" sldId="496"/>
            <ac:spMk id="67588" creationId="{FEA38F4E-CB2F-4A4D-AFA2-F72EA02067D7}"/>
          </ac:spMkLst>
        </pc:spChg>
      </pc:sldChg>
      <pc:sldChg chg="modSp add mod">
        <pc:chgData name="lee kangwook" userId="358766d1acadafad" providerId="LiveId" clId="{F10B5B5C-6DD8-48B9-855D-C4294E6F4215}" dt="2021-12-18T06:06:43.910" v="7136" actId="20577"/>
        <pc:sldMkLst>
          <pc:docMk/>
          <pc:sldMk cId="4206924116" sldId="497"/>
        </pc:sldMkLst>
        <pc:spChg chg="mod">
          <ac:chgData name="lee kangwook" userId="358766d1acadafad" providerId="LiveId" clId="{F10B5B5C-6DD8-48B9-855D-C4294E6F4215}" dt="2021-12-18T06:06:43.910" v="7136" actId="20577"/>
          <ac:spMkLst>
            <pc:docMk/>
            <pc:sldMk cId="4206924116" sldId="497"/>
            <ac:spMk id="5122" creationId="{C27E2777-1AD1-483A-B50E-F3081D5F176D}"/>
          </ac:spMkLst>
        </pc:spChg>
      </pc:sldChg>
      <pc:sldChg chg="modSp add del">
        <pc:chgData name="lee kangwook" userId="358766d1acadafad" providerId="LiveId" clId="{F10B5B5C-6DD8-48B9-855D-C4294E6F4215}" dt="2021-12-18T06:07:12.838" v="7140" actId="47"/>
        <pc:sldMkLst>
          <pc:docMk/>
          <pc:sldMk cId="27852974" sldId="498"/>
        </pc:sldMkLst>
        <pc:spChg chg="mod">
          <ac:chgData name="lee kangwook" userId="358766d1acadafad" providerId="LiveId" clId="{F10B5B5C-6DD8-48B9-855D-C4294E6F4215}" dt="2021-12-18T06:07:10.320" v="7139" actId="1076"/>
          <ac:spMkLst>
            <pc:docMk/>
            <pc:sldMk cId="27852974" sldId="498"/>
            <ac:spMk id="5122" creationId="{C27E2777-1AD1-483A-B50E-F3081D5F176D}"/>
          </ac:spMkLst>
        </pc:spChg>
      </pc:sldChg>
      <pc:sldChg chg="addSp delSp modSp add mod">
        <pc:chgData name="lee kangwook" userId="358766d1acadafad" providerId="LiveId" clId="{F10B5B5C-6DD8-48B9-855D-C4294E6F4215}" dt="2021-12-18T09:17:54.099" v="8711" actId="692"/>
        <pc:sldMkLst>
          <pc:docMk/>
          <pc:sldMk cId="2669425121" sldId="498"/>
        </pc:sldMkLst>
        <pc:spChg chg="add del mod">
          <ac:chgData name="lee kangwook" userId="358766d1acadafad" providerId="LiveId" clId="{F10B5B5C-6DD8-48B9-855D-C4294E6F4215}" dt="2021-12-18T07:30:34.723" v="7950" actId="478"/>
          <ac:spMkLst>
            <pc:docMk/>
            <pc:sldMk cId="2669425121" sldId="498"/>
            <ac:spMk id="2" creationId="{75445137-EA5B-4577-AB46-6843F6285737}"/>
          </ac:spMkLst>
        </pc:spChg>
        <pc:spChg chg="del">
          <ac:chgData name="lee kangwook" userId="358766d1acadafad" providerId="LiveId" clId="{F10B5B5C-6DD8-48B9-855D-C4294E6F4215}" dt="2021-12-18T07:06:13.148" v="7196" actId="478"/>
          <ac:spMkLst>
            <pc:docMk/>
            <pc:sldMk cId="2669425121" sldId="498"/>
            <ac:spMk id="3" creationId="{85A241B1-497B-4FF2-9A52-54B57B52D9CD}"/>
          </ac:spMkLst>
        </pc:spChg>
        <pc:spChg chg="del">
          <ac:chgData name="lee kangwook" userId="358766d1acadafad" providerId="LiveId" clId="{F10B5B5C-6DD8-48B9-855D-C4294E6F4215}" dt="2021-12-18T07:06:13.148" v="7196" actId="478"/>
          <ac:spMkLst>
            <pc:docMk/>
            <pc:sldMk cId="2669425121" sldId="498"/>
            <ac:spMk id="4" creationId="{C552F9A5-CD0A-4A09-99C6-41826FDF01E7}"/>
          </ac:spMkLst>
        </pc:spChg>
        <pc:spChg chg="mod">
          <ac:chgData name="lee kangwook" userId="358766d1acadafad" providerId="LiveId" clId="{F10B5B5C-6DD8-48B9-855D-C4294E6F4215}" dt="2021-12-18T07:09:09.898" v="7503"/>
          <ac:spMkLst>
            <pc:docMk/>
            <pc:sldMk cId="2669425121" sldId="498"/>
            <ac:spMk id="5" creationId="{BD12C81F-D881-4743-89A4-E27F063ABF63}"/>
          </ac:spMkLst>
        </pc:spChg>
        <pc:spChg chg="add mod">
          <ac:chgData name="lee kangwook" userId="358766d1acadafad" providerId="LiveId" clId="{F10B5B5C-6DD8-48B9-855D-C4294E6F4215}" dt="2021-12-18T07:25:53.256" v="7575" actId="1076"/>
          <ac:spMkLst>
            <pc:docMk/>
            <pc:sldMk cId="2669425121" sldId="498"/>
            <ac:spMk id="6" creationId="{952017F3-2837-416F-B287-3F8FCEABF14B}"/>
          </ac:spMkLst>
        </pc:spChg>
        <pc:spChg chg="add mod">
          <ac:chgData name="lee kangwook" userId="358766d1acadafad" providerId="LiveId" clId="{F10B5B5C-6DD8-48B9-855D-C4294E6F4215}" dt="2021-12-18T07:30:53.508" v="8039" actId="207"/>
          <ac:spMkLst>
            <pc:docMk/>
            <pc:sldMk cId="2669425121" sldId="498"/>
            <ac:spMk id="7" creationId="{5EB62780-8668-43F5-A305-ACD491BBDB5C}"/>
          </ac:spMkLst>
        </pc:spChg>
        <pc:spChg chg="add mod">
          <ac:chgData name="lee kangwook" userId="358766d1acadafad" providerId="LiveId" clId="{F10B5B5C-6DD8-48B9-855D-C4294E6F4215}" dt="2021-12-18T07:32:10.540" v="8104" actId="1036"/>
          <ac:spMkLst>
            <pc:docMk/>
            <pc:sldMk cId="2669425121" sldId="498"/>
            <ac:spMk id="8" creationId="{B9C920A6-1AD4-44BE-B882-801A41E3A212}"/>
          </ac:spMkLst>
        </pc:spChg>
        <pc:spChg chg="add mod">
          <ac:chgData name="lee kangwook" userId="358766d1acadafad" providerId="LiveId" clId="{F10B5B5C-6DD8-48B9-855D-C4294E6F4215}" dt="2021-12-18T07:25:47.085" v="7574" actId="1037"/>
          <ac:spMkLst>
            <pc:docMk/>
            <pc:sldMk cId="2669425121" sldId="498"/>
            <ac:spMk id="9" creationId="{79C01B88-8392-406D-AADA-19D601A4FD0E}"/>
          </ac:spMkLst>
        </pc:spChg>
        <pc:spChg chg="del">
          <ac:chgData name="lee kangwook" userId="358766d1acadafad" providerId="LiveId" clId="{F10B5B5C-6DD8-48B9-855D-C4294E6F4215}" dt="2021-12-18T07:06:13.148" v="7196" actId="478"/>
          <ac:spMkLst>
            <pc:docMk/>
            <pc:sldMk cId="2669425121" sldId="498"/>
            <ac:spMk id="10" creationId="{96D1D2D4-67B5-4A07-A485-9221505A161E}"/>
          </ac:spMkLst>
        </pc:spChg>
        <pc:spChg chg="add mod">
          <ac:chgData name="lee kangwook" userId="358766d1acadafad" providerId="LiveId" clId="{F10B5B5C-6DD8-48B9-855D-C4294E6F4215}" dt="2021-12-18T07:25:47.085" v="7574" actId="1037"/>
          <ac:spMkLst>
            <pc:docMk/>
            <pc:sldMk cId="2669425121" sldId="498"/>
            <ac:spMk id="11" creationId="{9E37E441-7775-415A-9534-3B052C40FC00}"/>
          </ac:spMkLst>
        </pc:spChg>
        <pc:spChg chg="add mod">
          <ac:chgData name="lee kangwook" userId="358766d1acadafad" providerId="LiveId" clId="{F10B5B5C-6DD8-48B9-855D-C4294E6F4215}" dt="2021-12-18T07:25:47.085" v="7574" actId="1037"/>
          <ac:spMkLst>
            <pc:docMk/>
            <pc:sldMk cId="2669425121" sldId="498"/>
            <ac:spMk id="12" creationId="{6C556C2C-32F7-45BA-A426-8CDFE71E734F}"/>
          </ac:spMkLst>
        </pc:spChg>
        <pc:spChg chg="add mod">
          <ac:chgData name="lee kangwook" userId="358766d1acadafad" providerId="LiveId" clId="{F10B5B5C-6DD8-48B9-855D-C4294E6F4215}" dt="2021-12-18T07:25:47.085" v="7574" actId="1037"/>
          <ac:spMkLst>
            <pc:docMk/>
            <pc:sldMk cId="2669425121" sldId="498"/>
            <ac:spMk id="13" creationId="{E12F7B39-DE33-4BC2-84F6-CFD18E02EEDD}"/>
          </ac:spMkLst>
        </pc:spChg>
        <pc:spChg chg="add mod">
          <ac:chgData name="lee kangwook" userId="358766d1acadafad" providerId="LiveId" clId="{F10B5B5C-6DD8-48B9-855D-C4294E6F4215}" dt="2021-12-18T07:25:47.085" v="7574" actId="1037"/>
          <ac:spMkLst>
            <pc:docMk/>
            <pc:sldMk cId="2669425121" sldId="498"/>
            <ac:spMk id="14" creationId="{5D8439E1-090D-4631-BC2C-A8EF07E70772}"/>
          </ac:spMkLst>
        </pc:spChg>
        <pc:spChg chg="add mod">
          <ac:chgData name="lee kangwook" userId="358766d1acadafad" providerId="LiveId" clId="{F10B5B5C-6DD8-48B9-855D-C4294E6F4215}" dt="2021-12-18T07:25:47.085" v="7574" actId="1037"/>
          <ac:spMkLst>
            <pc:docMk/>
            <pc:sldMk cId="2669425121" sldId="498"/>
            <ac:spMk id="15" creationId="{D33188C9-7FF5-49A9-A724-D85C24879859}"/>
          </ac:spMkLst>
        </pc:spChg>
        <pc:spChg chg="add mod">
          <ac:chgData name="lee kangwook" userId="358766d1acadafad" providerId="LiveId" clId="{F10B5B5C-6DD8-48B9-855D-C4294E6F4215}" dt="2021-12-18T07:25:47.085" v="7574" actId="1037"/>
          <ac:spMkLst>
            <pc:docMk/>
            <pc:sldMk cId="2669425121" sldId="498"/>
            <ac:spMk id="16" creationId="{277ED8E5-24C3-403D-8AD5-4EE47C8982C7}"/>
          </ac:spMkLst>
        </pc:spChg>
        <pc:spChg chg="add mod">
          <ac:chgData name="lee kangwook" userId="358766d1acadafad" providerId="LiveId" clId="{F10B5B5C-6DD8-48B9-855D-C4294E6F4215}" dt="2021-12-18T07:25:47.085" v="7574" actId="1037"/>
          <ac:spMkLst>
            <pc:docMk/>
            <pc:sldMk cId="2669425121" sldId="498"/>
            <ac:spMk id="17" creationId="{BC06AD7D-9A30-4ED2-AD38-D4CB62209DA6}"/>
          </ac:spMkLst>
        </pc:spChg>
        <pc:spChg chg="add mod">
          <ac:chgData name="lee kangwook" userId="358766d1acadafad" providerId="LiveId" clId="{F10B5B5C-6DD8-48B9-855D-C4294E6F4215}" dt="2021-12-18T07:29:49.003" v="7907"/>
          <ac:spMkLst>
            <pc:docMk/>
            <pc:sldMk cId="2669425121" sldId="498"/>
            <ac:spMk id="19" creationId="{F38AAA0A-16FB-4AF0-9D8C-775FC157ACEB}"/>
          </ac:spMkLst>
        </pc:spChg>
        <pc:spChg chg="add del mod">
          <ac:chgData name="lee kangwook" userId="358766d1acadafad" providerId="LiveId" clId="{F10B5B5C-6DD8-48B9-855D-C4294E6F4215}" dt="2021-12-18T07:30:58.986" v="8040" actId="478"/>
          <ac:spMkLst>
            <pc:docMk/>
            <pc:sldMk cId="2669425121" sldId="498"/>
            <ac:spMk id="21" creationId="{CCA22AF7-A1A4-4728-8CF7-913687AD8864}"/>
          </ac:spMkLst>
        </pc:spChg>
        <pc:spChg chg="add mod">
          <ac:chgData name="lee kangwook" userId="358766d1acadafad" providerId="LiveId" clId="{F10B5B5C-6DD8-48B9-855D-C4294E6F4215}" dt="2021-12-18T07:31:14.536" v="8083" actId="1037"/>
          <ac:spMkLst>
            <pc:docMk/>
            <pc:sldMk cId="2669425121" sldId="498"/>
            <ac:spMk id="22" creationId="{31631810-C551-4BB9-BA6A-CFE5F1E23CD2}"/>
          </ac:spMkLst>
        </pc:spChg>
        <pc:spChg chg="add mod">
          <ac:chgData name="lee kangwook" userId="358766d1acadafad" providerId="LiveId" clId="{F10B5B5C-6DD8-48B9-855D-C4294E6F4215}" dt="2021-12-18T07:32:24.572" v="8119"/>
          <ac:spMkLst>
            <pc:docMk/>
            <pc:sldMk cId="2669425121" sldId="498"/>
            <ac:spMk id="24" creationId="{5D1B4502-34C6-45E8-833C-FFE9F53A0121}"/>
          </ac:spMkLst>
        </pc:spChg>
        <pc:spChg chg="mod">
          <ac:chgData name="lee kangwook" userId="358766d1acadafad" providerId="LiveId" clId="{F10B5B5C-6DD8-48B9-855D-C4294E6F4215}" dt="2021-12-18T06:10:42.482" v="7169"/>
          <ac:spMkLst>
            <pc:docMk/>
            <pc:sldMk cId="2669425121" sldId="498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18T08:47:54.154" v="8198" actId="20577"/>
          <ac:spMkLst>
            <pc:docMk/>
            <pc:sldMk cId="2669425121" sldId="498"/>
            <ac:spMk id="67588" creationId="{FEA38F4E-CB2F-4A4D-AFA2-F72EA02067D7}"/>
          </ac:spMkLst>
        </pc:spChg>
        <pc:cxnChg chg="add mod">
          <ac:chgData name="lee kangwook" userId="358766d1acadafad" providerId="LiveId" clId="{F10B5B5C-6DD8-48B9-855D-C4294E6F4215}" dt="2021-12-18T09:17:54.099" v="8711" actId="692"/>
          <ac:cxnSpMkLst>
            <pc:docMk/>
            <pc:sldMk cId="2669425121" sldId="498"/>
            <ac:cxnSpMk id="20" creationId="{85A70856-3B90-4441-A61E-22ECA0FD5CD0}"/>
          </ac:cxnSpMkLst>
        </pc:cxnChg>
      </pc:sldChg>
      <pc:sldChg chg="addSp delSp modSp add mod">
        <pc:chgData name="lee kangwook" userId="358766d1acadafad" providerId="LiveId" clId="{F10B5B5C-6DD8-48B9-855D-C4294E6F4215}" dt="2021-12-18T09:18:04.339" v="8721" actId="692"/>
        <pc:sldMkLst>
          <pc:docMk/>
          <pc:sldMk cId="3218246918" sldId="499"/>
        </pc:sldMkLst>
        <pc:spChg chg="del">
          <ac:chgData name="lee kangwook" userId="358766d1acadafad" providerId="LiveId" clId="{F10B5B5C-6DD8-48B9-855D-C4294E6F4215}" dt="2021-12-18T08:10:56.845" v="8128" actId="478"/>
          <ac:spMkLst>
            <pc:docMk/>
            <pc:sldMk cId="3218246918" sldId="499"/>
            <ac:spMk id="2" creationId="{75445137-EA5B-4577-AB46-6843F6285737}"/>
          </ac:spMkLst>
        </pc:spChg>
        <pc:spChg chg="mod">
          <ac:chgData name="lee kangwook" userId="358766d1acadafad" providerId="LiveId" clId="{F10B5B5C-6DD8-48B9-855D-C4294E6F4215}" dt="2021-12-18T08:50:53.112" v="8444" actId="20577"/>
          <ac:spMkLst>
            <pc:docMk/>
            <pc:sldMk cId="3218246918" sldId="499"/>
            <ac:spMk id="5" creationId="{BD12C81F-D881-4743-89A4-E27F063ABF63}"/>
          </ac:spMkLst>
        </pc:spChg>
        <pc:spChg chg="del">
          <ac:chgData name="lee kangwook" userId="358766d1acadafad" providerId="LiveId" clId="{F10B5B5C-6DD8-48B9-855D-C4294E6F4215}" dt="2021-12-18T08:12:41.956" v="8190" actId="478"/>
          <ac:spMkLst>
            <pc:docMk/>
            <pc:sldMk cId="3218246918" sldId="499"/>
            <ac:spMk id="6" creationId="{952017F3-2837-416F-B287-3F8FCEABF14B}"/>
          </ac:spMkLst>
        </pc:spChg>
        <pc:spChg chg="del">
          <ac:chgData name="lee kangwook" userId="358766d1acadafad" providerId="LiveId" clId="{F10B5B5C-6DD8-48B9-855D-C4294E6F4215}" dt="2021-12-18T08:10:56.845" v="8128" actId="478"/>
          <ac:spMkLst>
            <pc:docMk/>
            <pc:sldMk cId="3218246918" sldId="499"/>
            <ac:spMk id="7" creationId="{5EB62780-8668-43F5-A305-ACD491BBDB5C}"/>
          </ac:spMkLst>
        </pc:spChg>
        <pc:spChg chg="del">
          <ac:chgData name="lee kangwook" userId="358766d1acadafad" providerId="LiveId" clId="{F10B5B5C-6DD8-48B9-855D-C4294E6F4215}" dt="2021-12-18T08:10:56.845" v="8128" actId="478"/>
          <ac:spMkLst>
            <pc:docMk/>
            <pc:sldMk cId="3218246918" sldId="499"/>
            <ac:spMk id="8" creationId="{B9C920A6-1AD4-44BE-B882-801A41E3A212}"/>
          </ac:spMkLst>
        </pc:spChg>
        <pc:spChg chg="del">
          <ac:chgData name="lee kangwook" userId="358766d1acadafad" providerId="LiveId" clId="{F10B5B5C-6DD8-48B9-855D-C4294E6F4215}" dt="2021-12-18T08:10:56.845" v="8128" actId="478"/>
          <ac:spMkLst>
            <pc:docMk/>
            <pc:sldMk cId="3218246918" sldId="499"/>
            <ac:spMk id="9" creationId="{79C01B88-8392-406D-AADA-19D601A4FD0E}"/>
          </ac:spMkLst>
        </pc:spChg>
        <pc:spChg chg="del">
          <ac:chgData name="lee kangwook" userId="358766d1acadafad" providerId="LiveId" clId="{F10B5B5C-6DD8-48B9-855D-C4294E6F4215}" dt="2021-12-18T08:10:56.845" v="8128" actId="478"/>
          <ac:spMkLst>
            <pc:docMk/>
            <pc:sldMk cId="3218246918" sldId="499"/>
            <ac:spMk id="11" creationId="{9E37E441-7775-415A-9534-3B052C40FC00}"/>
          </ac:spMkLst>
        </pc:spChg>
        <pc:spChg chg="del">
          <ac:chgData name="lee kangwook" userId="358766d1acadafad" providerId="LiveId" clId="{F10B5B5C-6DD8-48B9-855D-C4294E6F4215}" dt="2021-12-18T08:10:56.845" v="8128" actId="478"/>
          <ac:spMkLst>
            <pc:docMk/>
            <pc:sldMk cId="3218246918" sldId="499"/>
            <ac:spMk id="12" creationId="{6C556C2C-32F7-45BA-A426-8CDFE71E734F}"/>
          </ac:spMkLst>
        </pc:spChg>
        <pc:spChg chg="del">
          <ac:chgData name="lee kangwook" userId="358766d1acadafad" providerId="LiveId" clId="{F10B5B5C-6DD8-48B9-855D-C4294E6F4215}" dt="2021-12-18T08:10:56.845" v="8128" actId="478"/>
          <ac:spMkLst>
            <pc:docMk/>
            <pc:sldMk cId="3218246918" sldId="499"/>
            <ac:spMk id="13" creationId="{E12F7B39-DE33-4BC2-84F6-CFD18E02EEDD}"/>
          </ac:spMkLst>
        </pc:spChg>
        <pc:spChg chg="del">
          <ac:chgData name="lee kangwook" userId="358766d1acadafad" providerId="LiveId" clId="{F10B5B5C-6DD8-48B9-855D-C4294E6F4215}" dt="2021-12-18T08:10:56.845" v="8128" actId="478"/>
          <ac:spMkLst>
            <pc:docMk/>
            <pc:sldMk cId="3218246918" sldId="499"/>
            <ac:spMk id="14" creationId="{5D8439E1-090D-4631-BC2C-A8EF07E70772}"/>
          </ac:spMkLst>
        </pc:spChg>
        <pc:spChg chg="del">
          <ac:chgData name="lee kangwook" userId="358766d1acadafad" providerId="LiveId" clId="{F10B5B5C-6DD8-48B9-855D-C4294E6F4215}" dt="2021-12-18T08:10:56.845" v="8128" actId="478"/>
          <ac:spMkLst>
            <pc:docMk/>
            <pc:sldMk cId="3218246918" sldId="499"/>
            <ac:spMk id="15" creationId="{D33188C9-7FF5-49A9-A724-D85C24879859}"/>
          </ac:spMkLst>
        </pc:spChg>
        <pc:spChg chg="del">
          <ac:chgData name="lee kangwook" userId="358766d1acadafad" providerId="LiveId" clId="{F10B5B5C-6DD8-48B9-855D-C4294E6F4215}" dt="2021-12-18T08:10:56.845" v="8128" actId="478"/>
          <ac:spMkLst>
            <pc:docMk/>
            <pc:sldMk cId="3218246918" sldId="499"/>
            <ac:spMk id="16" creationId="{277ED8E5-24C3-403D-8AD5-4EE47C8982C7}"/>
          </ac:spMkLst>
        </pc:spChg>
        <pc:spChg chg="del">
          <ac:chgData name="lee kangwook" userId="358766d1acadafad" providerId="LiveId" clId="{F10B5B5C-6DD8-48B9-855D-C4294E6F4215}" dt="2021-12-18T08:10:56.845" v="8128" actId="478"/>
          <ac:spMkLst>
            <pc:docMk/>
            <pc:sldMk cId="3218246918" sldId="499"/>
            <ac:spMk id="17" creationId="{BC06AD7D-9A30-4ED2-AD38-D4CB62209DA6}"/>
          </ac:spMkLst>
        </pc:spChg>
        <pc:spChg chg="del">
          <ac:chgData name="lee kangwook" userId="358766d1acadafad" providerId="LiveId" clId="{F10B5B5C-6DD8-48B9-855D-C4294E6F4215}" dt="2021-12-18T08:12:41.956" v="8190" actId="478"/>
          <ac:spMkLst>
            <pc:docMk/>
            <pc:sldMk cId="3218246918" sldId="499"/>
            <ac:spMk id="19" creationId="{F38AAA0A-16FB-4AF0-9D8C-775FC157ACEB}"/>
          </ac:spMkLst>
        </pc:spChg>
        <pc:spChg chg="add mod">
          <ac:chgData name="lee kangwook" userId="358766d1acadafad" providerId="LiveId" clId="{F10B5B5C-6DD8-48B9-855D-C4294E6F4215}" dt="2021-12-18T09:13:17.313" v="8671" actId="1076"/>
          <ac:spMkLst>
            <pc:docMk/>
            <pc:sldMk cId="3218246918" sldId="499"/>
            <ac:spMk id="20" creationId="{C7C1453B-3CBB-4A4D-B185-5BC6CC472E95}"/>
          </ac:spMkLst>
        </pc:spChg>
        <pc:spChg chg="add del mod">
          <ac:chgData name="lee kangwook" userId="358766d1acadafad" providerId="LiveId" clId="{F10B5B5C-6DD8-48B9-855D-C4294E6F4215}" dt="2021-12-18T09:09:43.036" v="8558" actId="1038"/>
          <ac:spMkLst>
            <pc:docMk/>
            <pc:sldMk cId="3218246918" sldId="499"/>
            <ac:spMk id="21" creationId="{26F5B9BE-D7EB-4CA6-BFE8-DF1DF95E8D79}"/>
          </ac:spMkLst>
        </pc:spChg>
        <pc:spChg chg="del">
          <ac:chgData name="lee kangwook" userId="358766d1acadafad" providerId="LiveId" clId="{F10B5B5C-6DD8-48B9-855D-C4294E6F4215}" dt="2021-12-18T08:10:56.845" v="8128" actId="478"/>
          <ac:spMkLst>
            <pc:docMk/>
            <pc:sldMk cId="3218246918" sldId="499"/>
            <ac:spMk id="22" creationId="{31631810-C551-4BB9-BA6A-CFE5F1E23CD2}"/>
          </ac:spMkLst>
        </pc:spChg>
        <pc:spChg chg="add del mod">
          <ac:chgData name="lee kangwook" userId="358766d1acadafad" providerId="LiveId" clId="{F10B5B5C-6DD8-48B9-855D-C4294E6F4215}" dt="2021-12-18T09:09:43.036" v="8558" actId="1038"/>
          <ac:spMkLst>
            <pc:docMk/>
            <pc:sldMk cId="3218246918" sldId="499"/>
            <ac:spMk id="23" creationId="{662079D2-CEF7-4264-9161-B3CAE495EEE7}"/>
          </ac:spMkLst>
        </pc:spChg>
        <pc:spChg chg="del">
          <ac:chgData name="lee kangwook" userId="358766d1acadafad" providerId="LiveId" clId="{F10B5B5C-6DD8-48B9-855D-C4294E6F4215}" dt="2021-12-18T08:10:56.845" v="8128" actId="478"/>
          <ac:spMkLst>
            <pc:docMk/>
            <pc:sldMk cId="3218246918" sldId="499"/>
            <ac:spMk id="24" creationId="{5D1B4502-34C6-45E8-833C-FFE9F53A0121}"/>
          </ac:spMkLst>
        </pc:spChg>
        <pc:spChg chg="add del mod">
          <ac:chgData name="lee kangwook" userId="358766d1acadafad" providerId="LiveId" clId="{F10B5B5C-6DD8-48B9-855D-C4294E6F4215}" dt="2021-12-18T09:09:43.036" v="8558" actId="1038"/>
          <ac:spMkLst>
            <pc:docMk/>
            <pc:sldMk cId="3218246918" sldId="499"/>
            <ac:spMk id="25" creationId="{E50528CB-AAC2-4A8D-901A-4352A645240F}"/>
          </ac:spMkLst>
        </pc:spChg>
        <pc:spChg chg="add del mod">
          <ac:chgData name="lee kangwook" userId="358766d1acadafad" providerId="LiveId" clId="{F10B5B5C-6DD8-48B9-855D-C4294E6F4215}" dt="2021-12-18T09:09:43.036" v="8558" actId="1038"/>
          <ac:spMkLst>
            <pc:docMk/>
            <pc:sldMk cId="3218246918" sldId="499"/>
            <ac:spMk id="26" creationId="{24A644AD-5302-4C85-88F6-A22A0238B5D8}"/>
          </ac:spMkLst>
        </pc:spChg>
        <pc:spChg chg="add del mod">
          <ac:chgData name="lee kangwook" userId="358766d1acadafad" providerId="LiveId" clId="{F10B5B5C-6DD8-48B9-855D-C4294E6F4215}" dt="2021-12-18T09:09:43.036" v="8558" actId="1038"/>
          <ac:spMkLst>
            <pc:docMk/>
            <pc:sldMk cId="3218246918" sldId="499"/>
            <ac:spMk id="27" creationId="{DB9C71D8-DAD7-43A4-8C87-831558307E4B}"/>
          </ac:spMkLst>
        </pc:spChg>
        <pc:spChg chg="add del mod">
          <ac:chgData name="lee kangwook" userId="358766d1acadafad" providerId="LiveId" clId="{F10B5B5C-6DD8-48B9-855D-C4294E6F4215}" dt="2021-12-18T09:09:43.036" v="8558" actId="1038"/>
          <ac:spMkLst>
            <pc:docMk/>
            <pc:sldMk cId="3218246918" sldId="499"/>
            <ac:spMk id="28" creationId="{E8F30461-C553-4B20-A00E-A65913BBB237}"/>
          </ac:spMkLst>
        </pc:spChg>
        <pc:spChg chg="add del mod">
          <ac:chgData name="lee kangwook" userId="358766d1acadafad" providerId="LiveId" clId="{F10B5B5C-6DD8-48B9-855D-C4294E6F4215}" dt="2021-12-18T09:09:43.036" v="8558" actId="1038"/>
          <ac:spMkLst>
            <pc:docMk/>
            <pc:sldMk cId="3218246918" sldId="499"/>
            <ac:spMk id="29" creationId="{F41003DC-715F-4FD0-B3A9-15CEF46E5776}"/>
          </ac:spMkLst>
        </pc:spChg>
        <pc:spChg chg="add del mod">
          <ac:chgData name="lee kangwook" userId="358766d1acadafad" providerId="LiveId" clId="{F10B5B5C-6DD8-48B9-855D-C4294E6F4215}" dt="2021-12-18T09:09:43.036" v="8558" actId="1038"/>
          <ac:spMkLst>
            <pc:docMk/>
            <pc:sldMk cId="3218246918" sldId="499"/>
            <ac:spMk id="30" creationId="{66A50B0D-59B3-4867-A2BA-3F81DAAC6BDE}"/>
          </ac:spMkLst>
        </pc:spChg>
        <pc:spChg chg="add del mod">
          <ac:chgData name="lee kangwook" userId="358766d1acadafad" providerId="LiveId" clId="{F10B5B5C-6DD8-48B9-855D-C4294E6F4215}" dt="2021-12-18T09:11:04.549" v="8572" actId="14100"/>
          <ac:spMkLst>
            <pc:docMk/>
            <pc:sldMk cId="3218246918" sldId="499"/>
            <ac:spMk id="31" creationId="{449EE36B-BE12-4257-9031-AEDA90BE23BE}"/>
          </ac:spMkLst>
        </pc:spChg>
        <pc:spChg chg="add del mod">
          <ac:chgData name="lee kangwook" userId="358766d1acadafad" providerId="LiveId" clId="{F10B5B5C-6DD8-48B9-855D-C4294E6F4215}" dt="2021-12-18T09:07:59.699" v="8457" actId="478"/>
          <ac:spMkLst>
            <pc:docMk/>
            <pc:sldMk cId="3218246918" sldId="499"/>
            <ac:spMk id="32" creationId="{8F6E3C1E-0EBD-4567-9B51-CEDB105C174F}"/>
          </ac:spMkLst>
        </pc:spChg>
        <pc:spChg chg="add del mod">
          <ac:chgData name="lee kangwook" userId="358766d1acadafad" providerId="LiveId" clId="{F10B5B5C-6DD8-48B9-855D-C4294E6F4215}" dt="2021-12-18T09:08:02.179" v="8458" actId="478"/>
          <ac:spMkLst>
            <pc:docMk/>
            <pc:sldMk cId="3218246918" sldId="499"/>
            <ac:spMk id="33" creationId="{685DDC00-4475-4E14-B8A4-F69E755A233F}"/>
          </ac:spMkLst>
        </pc:spChg>
        <pc:spChg chg="add del mod">
          <ac:chgData name="lee kangwook" userId="358766d1acadafad" providerId="LiveId" clId="{F10B5B5C-6DD8-48B9-855D-C4294E6F4215}" dt="2021-12-18T09:08:05.254" v="8459" actId="478"/>
          <ac:spMkLst>
            <pc:docMk/>
            <pc:sldMk cId="3218246918" sldId="499"/>
            <ac:spMk id="34" creationId="{DF79C9E7-4D17-45B9-AA73-42F00189ABB6}"/>
          </ac:spMkLst>
        </pc:spChg>
        <pc:spChg chg="add del mod">
          <ac:chgData name="lee kangwook" userId="358766d1acadafad" providerId="LiveId" clId="{F10B5B5C-6DD8-48B9-855D-C4294E6F4215}" dt="2021-12-18T09:08:08.120" v="8460" actId="478"/>
          <ac:spMkLst>
            <pc:docMk/>
            <pc:sldMk cId="3218246918" sldId="499"/>
            <ac:spMk id="35" creationId="{37981552-B4B0-4241-BFF3-F393BDFC3DB8}"/>
          </ac:spMkLst>
        </pc:spChg>
        <pc:spChg chg="add mod">
          <ac:chgData name="lee kangwook" userId="358766d1acadafad" providerId="LiveId" clId="{F10B5B5C-6DD8-48B9-855D-C4294E6F4215}" dt="2021-12-18T09:08:27.601" v="8529" actId="1038"/>
          <ac:spMkLst>
            <pc:docMk/>
            <pc:sldMk cId="3218246918" sldId="499"/>
            <ac:spMk id="36" creationId="{D4098721-A96A-4B41-9657-0C8E0E424230}"/>
          </ac:spMkLst>
        </pc:spChg>
        <pc:spChg chg="add mod">
          <ac:chgData name="lee kangwook" userId="358766d1acadafad" providerId="LiveId" clId="{F10B5B5C-6DD8-48B9-855D-C4294E6F4215}" dt="2021-12-18T09:08:47.840" v="8538" actId="20577"/>
          <ac:spMkLst>
            <pc:docMk/>
            <pc:sldMk cId="3218246918" sldId="499"/>
            <ac:spMk id="37" creationId="{A7324720-58BF-4B11-9ED3-600825B0DDC0}"/>
          </ac:spMkLst>
        </pc:spChg>
        <pc:spChg chg="add mod">
          <ac:chgData name="lee kangwook" userId="358766d1acadafad" providerId="LiveId" clId="{F10B5B5C-6DD8-48B9-855D-C4294E6F4215}" dt="2021-12-18T09:08:27.601" v="8529" actId="1038"/>
          <ac:spMkLst>
            <pc:docMk/>
            <pc:sldMk cId="3218246918" sldId="499"/>
            <ac:spMk id="38" creationId="{918EE698-D274-4B13-AC2C-E6E6B4BB6C2A}"/>
          </ac:spMkLst>
        </pc:spChg>
        <pc:spChg chg="add mod">
          <ac:chgData name="lee kangwook" userId="358766d1acadafad" providerId="LiveId" clId="{F10B5B5C-6DD8-48B9-855D-C4294E6F4215}" dt="2021-12-18T09:08:27.601" v="8529" actId="1038"/>
          <ac:spMkLst>
            <pc:docMk/>
            <pc:sldMk cId="3218246918" sldId="499"/>
            <ac:spMk id="39" creationId="{668D5F8C-1255-42EC-9A79-366068FBDBE8}"/>
          </ac:spMkLst>
        </pc:spChg>
        <pc:spChg chg="add mod">
          <ac:chgData name="lee kangwook" userId="358766d1acadafad" providerId="LiveId" clId="{F10B5B5C-6DD8-48B9-855D-C4294E6F4215}" dt="2021-12-18T09:08:27.601" v="8529" actId="1038"/>
          <ac:spMkLst>
            <pc:docMk/>
            <pc:sldMk cId="3218246918" sldId="499"/>
            <ac:spMk id="40" creationId="{3C0DBC7B-ACA9-4E61-9212-F153ECFA09C2}"/>
          </ac:spMkLst>
        </pc:spChg>
        <pc:spChg chg="add mod">
          <ac:chgData name="lee kangwook" userId="358766d1acadafad" providerId="LiveId" clId="{F10B5B5C-6DD8-48B9-855D-C4294E6F4215}" dt="2021-12-18T09:09:15.182" v="8547" actId="1037"/>
          <ac:spMkLst>
            <pc:docMk/>
            <pc:sldMk cId="3218246918" sldId="499"/>
            <ac:spMk id="41" creationId="{E65981A1-B97E-4371-9EBC-A47C6C4D6F72}"/>
          </ac:spMkLst>
        </pc:spChg>
        <pc:spChg chg="add del mod">
          <ac:chgData name="lee kangwook" userId="358766d1acadafad" providerId="LiveId" clId="{F10B5B5C-6DD8-48B9-855D-C4294E6F4215}" dt="2021-12-18T09:08:41.540" v="8530" actId="478"/>
          <ac:spMkLst>
            <pc:docMk/>
            <pc:sldMk cId="3218246918" sldId="499"/>
            <ac:spMk id="42" creationId="{0EA27730-FBD8-41E0-B893-DB5B6EAD98B8}"/>
          </ac:spMkLst>
        </pc:spChg>
        <pc:spChg chg="add del mod">
          <ac:chgData name="lee kangwook" userId="358766d1acadafad" providerId="LiveId" clId="{F10B5B5C-6DD8-48B9-855D-C4294E6F4215}" dt="2021-12-18T09:08:41.540" v="8530" actId="478"/>
          <ac:spMkLst>
            <pc:docMk/>
            <pc:sldMk cId="3218246918" sldId="499"/>
            <ac:spMk id="43" creationId="{A96EF834-2140-4557-A8F2-24B21B50284F}"/>
          </ac:spMkLst>
        </pc:spChg>
        <pc:spChg chg="add mod">
          <ac:chgData name="lee kangwook" userId="358766d1acadafad" providerId="LiveId" clId="{F10B5B5C-6DD8-48B9-855D-C4294E6F4215}" dt="2021-12-18T09:10:03.564" v="8560" actId="1076"/>
          <ac:spMkLst>
            <pc:docMk/>
            <pc:sldMk cId="3218246918" sldId="499"/>
            <ac:spMk id="44" creationId="{011A7865-F7B0-4E49-B443-5543AE043C6B}"/>
          </ac:spMkLst>
        </pc:spChg>
        <pc:spChg chg="add mod">
          <ac:chgData name="lee kangwook" userId="358766d1acadafad" providerId="LiveId" clId="{F10B5B5C-6DD8-48B9-855D-C4294E6F4215}" dt="2021-12-18T09:10:12.709" v="8566" actId="1076"/>
          <ac:spMkLst>
            <pc:docMk/>
            <pc:sldMk cId="3218246918" sldId="499"/>
            <ac:spMk id="45" creationId="{EF5A84E8-4BBE-44F3-9791-EB3A659748D4}"/>
          </ac:spMkLst>
        </pc:spChg>
        <pc:spChg chg="add mod">
          <ac:chgData name="lee kangwook" userId="358766d1acadafad" providerId="LiveId" clId="{F10B5B5C-6DD8-48B9-855D-C4294E6F4215}" dt="2021-12-18T09:11:46.279" v="8639" actId="207"/>
          <ac:spMkLst>
            <pc:docMk/>
            <pc:sldMk cId="3218246918" sldId="499"/>
            <ac:spMk id="46" creationId="{83EAFED4-3578-4D14-A5E3-F3AF24AB2B95}"/>
          </ac:spMkLst>
        </pc:spChg>
        <pc:spChg chg="add mod">
          <ac:chgData name="lee kangwook" userId="358766d1acadafad" providerId="LiveId" clId="{F10B5B5C-6DD8-48B9-855D-C4294E6F4215}" dt="2021-12-18T09:13:59.097" v="8698" actId="1037"/>
          <ac:spMkLst>
            <pc:docMk/>
            <pc:sldMk cId="3218246918" sldId="499"/>
            <ac:spMk id="50" creationId="{1888C68E-2B08-42D8-A425-19195AE27E61}"/>
          </ac:spMkLst>
        </pc:spChg>
        <pc:spChg chg="mod">
          <ac:chgData name="lee kangwook" userId="358766d1acadafad" providerId="LiveId" clId="{F10B5B5C-6DD8-48B9-855D-C4294E6F4215}" dt="2021-12-18T08:10:42.580" v="8127"/>
          <ac:spMkLst>
            <pc:docMk/>
            <pc:sldMk cId="3218246918" sldId="499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18T08:48:10.119" v="8252"/>
          <ac:spMkLst>
            <pc:docMk/>
            <pc:sldMk cId="3218246918" sldId="499"/>
            <ac:spMk id="67588" creationId="{FEA38F4E-CB2F-4A4D-AFA2-F72EA02067D7}"/>
          </ac:spMkLst>
        </pc:spChg>
        <pc:picChg chg="add del mod">
          <ac:chgData name="lee kangwook" userId="358766d1acadafad" providerId="LiveId" clId="{F10B5B5C-6DD8-48B9-855D-C4294E6F4215}" dt="2021-12-18T08:51:26.400" v="8454"/>
          <ac:picMkLst>
            <pc:docMk/>
            <pc:sldMk cId="3218246918" sldId="499"/>
            <ac:picMk id="3" creationId="{4F301765-AE4F-48F0-A49E-1B8112E60208}"/>
          </ac:picMkLst>
        </pc:picChg>
        <pc:cxnChg chg="add mod">
          <ac:chgData name="lee kangwook" userId="358766d1acadafad" providerId="LiveId" clId="{F10B5B5C-6DD8-48B9-855D-C4294E6F4215}" dt="2021-12-18T09:18:04.339" v="8721" actId="692"/>
          <ac:cxnSpMkLst>
            <pc:docMk/>
            <pc:sldMk cId="3218246918" sldId="499"/>
            <ac:cxnSpMk id="10" creationId="{F24BAE57-3FD8-4214-88C4-23D3639D2213}"/>
          </ac:cxnSpMkLst>
        </pc:cxnChg>
      </pc:sldChg>
      <pc:sldChg chg="addSp delSp modSp add mod">
        <pc:chgData name="lee kangwook" userId="358766d1acadafad" providerId="LiveId" clId="{F10B5B5C-6DD8-48B9-855D-C4294E6F4215}" dt="2021-12-18T23:26:49.196" v="9203" actId="20577"/>
        <pc:sldMkLst>
          <pc:docMk/>
          <pc:sldMk cId="3555803446" sldId="500"/>
        </pc:sldMkLst>
        <pc:spChg chg="add mod">
          <ac:chgData name="lee kangwook" userId="358766d1acadafad" providerId="LiveId" clId="{F10B5B5C-6DD8-48B9-855D-C4294E6F4215}" dt="2021-12-18T23:21:49.350" v="8893" actId="1036"/>
          <ac:spMkLst>
            <pc:docMk/>
            <pc:sldMk cId="3555803446" sldId="500"/>
            <ac:spMk id="2" creationId="{6C52A584-0694-4FEC-90E0-D71D26ED9A96}"/>
          </ac:spMkLst>
        </pc:spChg>
        <pc:spChg chg="mod">
          <ac:chgData name="lee kangwook" userId="358766d1acadafad" providerId="LiveId" clId="{F10B5B5C-6DD8-48B9-855D-C4294E6F4215}" dt="2021-12-18T23:26:49.196" v="9203" actId="20577"/>
          <ac:spMkLst>
            <pc:docMk/>
            <pc:sldMk cId="3555803446" sldId="500"/>
            <ac:spMk id="5" creationId="{BD12C81F-D881-4743-89A4-E27F063ABF63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20" creationId="{C7C1453B-3CBB-4A4D-B185-5BC6CC472E95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21" creationId="{26F5B9BE-D7EB-4CA6-BFE8-DF1DF95E8D79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23" creationId="{662079D2-CEF7-4264-9161-B3CAE495EEE7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25" creationId="{E50528CB-AAC2-4A8D-901A-4352A645240F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26" creationId="{24A644AD-5302-4C85-88F6-A22A0238B5D8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27" creationId="{DB9C71D8-DAD7-43A4-8C87-831558307E4B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28" creationId="{E8F30461-C553-4B20-A00E-A65913BBB237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29" creationId="{F41003DC-715F-4FD0-B3A9-15CEF46E5776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30" creationId="{66A50B0D-59B3-4867-A2BA-3F81DAAC6BDE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31" creationId="{449EE36B-BE12-4257-9031-AEDA90BE23BE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36" creationId="{D4098721-A96A-4B41-9657-0C8E0E424230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37" creationId="{A7324720-58BF-4B11-9ED3-600825B0DDC0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38" creationId="{918EE698-D274-4B13-AC2C-E6E6B4BB6C2A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39" creationId="{668D5F8C-1255-42EC-9A79-366068FBDBE8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40" creationId="{3C0DBC7B-ACA9-4E61-9212-F153ECFA09C2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41" creationId="{E65981A1-B97E-4371-9EBC-A47C6C4D6F72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44" creationId="{011A7865-F7B0-4E49-B443-5543AE043C6B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45" creationId="{EF5A84E8-4BBE-44F3-9791-EB3A659748D4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46" creationId="{83EAFED4-3578-4D14-A5E3-F3AF24AB2B95}"/>
          </ac:spMkLst>
        </pc:spChg>
        <pc:spChg chg="del">
          <ac:chgData name="lee kangwook" userId="358766d1acadafad" providerId="LiveId" clId="{F10B5B5C-6DD8-48B9-855D-C4294E6F4215}" dt="2021-12-18T09:20:19.698" v="8722" actId="478"/>
          <ac:spMkLst>
            <pc:docMk/>
            <pc:sldMk cId="3555803446" sldId="500"/>
            <ac:spMk id="50" creationId="{1888C68E-2B08-42D8-A425-19195AE27E61}"/>
          </ac:spMkLst>
        </pc:spChg>
        <pc:spChg chg="mod">
          <ac:chgData name="lee kangwook" userId="358766d1acadafad" providerId="LiveId" clId="{F10B5B5C-6DD8-48B9-855D-C4294E6F4215}" dt="2021-12-18T09:20:37.238" v="8748"/>
          <ac:spMkLst>
            <pc:docMk/>
            <pc:sldMk cId="3555803446" sldId="500"/>
            <ac:spMk id="67588" creationId="{FEA38F4E-CB2F-4A4D-AFA2-F72EA02067D7}"/>
          </ac:spMkLst>
        </pc:spChg>
        <pc:picChg chg="add mod">
          <ac:chgData name="lee kangwook" userId="358766d1acadafad" providerId="LiveId" clId="{F10B5B5C-6DD8-48B9-855D-C4294E6F4215}" dt="2021-12-18T23:21:49.350" v="8893" actId="1036"/>
          <ac:picMkLst>
            <pc:docMk/>
            <pc:sldMk cId="3555803446" sldId="500"/>
            <ac:picMk id="1026" creationId="{9D6115F4-1124-47EF-8A5B-94AA8BF28A26}"/>
          </ac:picMkLst>
        </pc:picChg>
        <pc:cxnChg chg="del">
          <ac:chgData name="lee kangwook" userId="358766d1acadafad" providerId="LiveId" clId="{F10B5B5C-6DD8-48B9-855D-C4294E6F4215}" dt="2021-12-18T09:20:19.698" v="8722" actId="478"/>
          <ac:cxnSpMkLst>
            <pc:docMk/>
            <pc:sldMk cId="3555803446" sldId="500"/>
            <ac:cxnSpMk id="10" creationId="{F24BAE57-3FD8-4214-88C4-23D3639D2213}"/>
          </ac:cxnSpMkLst>
        </pc:cxnChg>
      </pc:sldChg>
      <pc:sldChg chg="addSp delSp modSp add mod">
        <pc:chgData name="lee kangwook" userId="358766d1acadafad" providerId="LiveId" clId="{F10B5B5C-6DD8-48B9-855D-C4294E6F4215}" dt="2021-12-19T00:17:25.634" v="10059" actId="20577"/>
        <pc:sldMkLst>
          <pc:docMk/>
          <pc:sldMk cId="1571262000" sldId="501"/>
        </pc:sldMkLst>
        <pc:spChg chg="del">
          <ac:chgData name="lee kangwook" userId="358766d1acadafad" providerId="LiveId" clId="{F10B5B5C-6DD8-48B9-855D-C4294E6F4215}" dt="2021-12-18T23:39:18.583" v="9306" actId="478"/>
          <ac:spMkLst>
            <pc:docMk/>
            <pc:sldMk cId="1571262000" sldId="501"/>
            <ac:spMk id="2" creationId="{6C52A584-0694-4FEC-90E0-D71D26ED9A96}"/>
          </ac:spMkLst>
        </pc:spChg>
        <pc:spChg chg="mod">
          <ac:chgData name="lee kangwook" userId="358766d1acadafad" providerId="LiveId" clId="{F10B5B5C-6DD8-48B9-855D-C4294E6F4215}" dt="2021-12-18T23:40:48.939" v="9443" actId="20577"/>
          <ac:spMkLst>
            <pc:docMk/>
            <pc:sldMk cId="1571262000" sldId="501"/>
            <ac:spMk id="5" creationId="{BD12C81F-D881-4743-89A4-E27F063ABF63}"/>
          </ac:spMkLst>
        </pc:spChg>
        <pc:spChg chg="add mod">
          <ac:chgData name="lee kangwook" userId="358766d1acadafad" providerId="LiveId" clId="{F10B5B5C-6DD8-48B9-855D-C4294E6F4215}" dt="2021-12-18T23:59:00.666" v="9568" actId="1037"/>
          <ac:spMkLst>
            <pc:docMk/>
            <pc:sldMk cId="1571262000" sldId="501"/>
            <ac:spMk id="6" creationId="{106AF5A8-56A7-44E8-8213-D29B934D1585}"/>
          </ac:spMkLst>
        </pc:spChg>
        <pc:spChg chg="add mod">
          <ac:chgData name="lee kangwook" userId="358766d1acadafad" providerId="LiveId" clId="{F10B5B5C-6DD8-48B9-855D-C4294E6F4215}" dt="2021-12-18T23:59:00.666" v="9568" actId="1037"/>
          <ac:spMkLst>
            <pc:docMk/>
            <pc:sldMk cId="1571262000" sldId="501"/>
            <ac:spMk id="9" creationId="{D7372FA0-8886-4B51-AD71-FA762F143C65}"/>
          </ac:spMkLst>
        </pc:spChg>
        <pc:spChg chg="add mod">
          <ac:chgData name="lee kangwook" userId="358766d1acadafad" providerId="LiveId" clId="{F10B5B5C-6DD8-48B9-855D-C4294E6F4215}" dt="2021-12-18T23:59:55.169" v="9586" actId="1076"/>
          <ac:spMkLst>
            <pc:docMk/>
            <pc:sldMk cId="1571262000" sldId="501"/>
            <ac:spMk id="11" creationId="{B1BAB3B3-BA9E-42C2-A8CE-20EEA689BE96}"/>
          </ac:spMkLst>
        </pc:spChg>
        <pc:spChg chg="add mod">
          <ac:chgData name="lee kangwook" userId="358766d1acadafad" providerId="LiveId" clId="{F10B5B5C-6DD8-48B9-855D-C4294E6F4215}" dt="2021-12-19T00:00:34.462" v="9664" actId="1037"/>
          <ac:spMkLst>
            <pc:docMk/>
            <pc:sldMk cId="1571262000" sldId="501"/>
            <ac:spMk id="16" creationId="{F35FE6B6-2058-4913-973E-F5AADE3DC7DA}"/>
          </ac:spMkLst>
        </pc:spChg>
        <pc:spChg chg="add mod">
          <ac:chgData name="lee kangwook" userId="358766d1acadafad" providerId="LiveId" clId="{F10B5B5C-6DD8-48B9-855D-C4294E6F4215}" dt="2021-12-19T00:17:25.634" v="10059" actId="20577"/>
          <ac:spMkLst>
            <pc:docMk/>
            <pc:sldMk cId="1571262000" sldId="501"/>
            <ac:spMk id="17" creationId="{A6275452-7E5F-47BC-8B5A-EE99975664A7}"/>
          </ac:spMkLst>
        </pc:spChg>
        <pc:spChg chg="mod">
          <ac:chgData name="lee kangwook" userId="358766d1acadafad" providerId="LiveId" clId="{F10B5B5C-6DD8-48B9-855D-C4294E6F4215}" dt="2021-12-18T23:37:57.027" v="9211"/>
          <ac:spMkLst>
            <pc:docMk/>
            <pc:sldMk cId="1571262000" sldId="501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18T23:38:25.706" v="9233"/>
          <ac:spMkLst>
            <pc:docMk/>
            <pc:sldMk cId="1571262000" sldId="501"/>
            <ac:spMk id="67588" creationId="{FEA38F4E-CB2F-4A4D-AFA2-F72EA02067D7}"/>
          </ac:spMkLst>
        </pc:spChg>
        <pc:graphicFrameChg chg="add del mod">
          <ac:chgData name="lee kangwook" userId="358766d1acadafad" providerId="LiveId" clId="{F10B5B5C-6DD8-48B9-855D-C4294E6F4215}" dt="2021-12-18T23:45:14.544" v="9450"/>
          <ac:graphicFrameMkLst>
            <pc:docMk/>
            <pc:sldMk cId="1571262000" sldId="501"/>
            <ac:graphicFrameMk id="3" creationId="{AF9463C1-3E0B-4215-8F74-F37B1A73D7CE}"/>
          </ac:graphicFrameMkLst>
        </pc:graphicFrameChg>
        <pc:graphicFrameChg chg="add del mod">
          <ac:chgData name="lee kangwook" userId="358766d1acadafad" providerId="LiveId" clId="{F10B5B5C-6DD8-48B9-855D-C4294E6F4215}" dt="2021-12-18T23:45:35.322" v="9453"/>
          <ac:graphicFrameMkLst>
            <pc:docMk/>
            <pc:sldMk cId="1571262000" sldId="501"/>
            <ac:graphicFrameMk id="4" creationId="{A977BB0E-8633-4B5C-AB90-DA5960D0EC57}"/>
          </ac:graphicFrameMkLst>
        </pc:graphicFrameChg>
        <pc:graphicFrameChg chg="add mod modGraphic">
          <ac:chgData name="lee kangwook" userId="358766d1acadafad" providerId="LiveId" clId="{F10B5B5C-6DD8-48B9-855D-C4294E6F4215}" dt="2021-12-18T23:59:00.666" v="9568" actId="1037"/>
          <ac:graphicFrameMkLst>
            <pc:docMk/>
            <pc:sldMk cId="1571262000" sldId="501"/>
            <ac:graphicFrameMk id="7" creationId="{53391773-6867-4797-A1D0-3050585E2CF2}"/>
          </ac:graphicFrameMkLst>
        </pc:graphicFrameChg>
        <pc:graphicFrameChg chg="add mod modGraphic">
          <ac:chgData name="lee kangwook" userId="358766d1acadafad" providerId="LiveId" clId="{F10B5B5C-6DD8-48B9-855D-C4294E6F4215}" dt="2021-12-18T23:59:00.666" v="9568" actId="1037"/>
          <ac:graphicFrameMkLst>
            <pc:docMk/>
            <pc:sldMk cId="1571262000" sldId="501"/>
            <ac:graphicFrameMk id="8" creationId="{CFAED151-EC97-48DD-8320-597D6FBFC949}"/>
          </ac:graphicFrameMkLst>
        </pc:graphicFrameChg>
        <pc:graphicFrameChg chg="add mod modGraphic">
          <ac:chgData name="lee kangwook" userId="358766d1acadafad" providerId="LiveId" clId="{F10B5B5C-6DD8-48B9-855D-C4294E6F4215}" dt="2021-12-18T23:59:00.666" v="9568" actId="1037"/>
          <ac:graphicFrameMkLst>
            <pc:docMk/>
            <pc:sldMk cId="1571262000" sldId="501"/>
            <ac:graphicFrameMk id="10" creationId="{F7545B53-0A33-439F-A2BE-AC842BD750B9}"/>
          </ac:graphicFrameMkLst>
        </pc:graphicFrameChg>
        <pc:picChg chg="del">
          <ac:chgData name="lee kangwook" userId="358766d1acadafad" providerId="LiveId" clId="{F10B5B5C-6DD8-48B9-855D-C4294E6F4215}" dt="2021-12-18T23:39:18.583" v="9306" actId="478"/>
          <ac:picMkLst>
            <pc:docMk/>
            <pc:sldMk cId="1571262000" sldId="501"/>
            <ac:picMk id="1026" creationId="{9D6115F4-1124-47EF-8A5B-94AA8BF28A26}"/>
          </ac:picMkLst>
        </pc:picChg>
      </pc:sldChg>
      <pc:sldChg chg="addSp delSp modSp add mod">
        <pc:chgData name="lee kangwook" userId="358766d1acadafad" providerId="LiveId" clId="{F10B5B5C-6DD8-48B9-855D-C4294E6F4215}" dt="2021-12-19T02:22:21.731" v="11976"/>
        <pc:sldMkLst>
          <pc:docMk/>
          <pc:sldMk cId="1101616899" sldId="502"/>
        </pc:sldMkLst>
        <pc:spChg chg="mod">
          <ac:chgData name="lee kangwook" userId="358766d1acadafad" providerId="LiveId" clId="{F10B5B5C-6DD8-48B9-855D-C4294E6F4215}" dt="2021-12-19T00:32:50.132" v="10317"/>
          <ac:spMkLst>
            <pc:docMk/>
            <pc:sldMk cId="1101616899" sldId="502"/>
            <ac:spMk id="5" creationId="{BD12C81F-D881-4743-89A4-E27F063ABF63}"/>
          </ac:spMkLst>
        </pc:spChg>
        <pc:spChg chg="del">
          <ac:chgData name="lee kangwook" userId="358766d1acadafad" providerId="LiveId" clId="{F10B5B5C-6DD8-48B9-855D-C4294E6F4215}" dt="2021-12-19T00:23:05.334" v="10102" actId="478"/>
          <ac:spMkLst>
            <pc:docMk/>
            <pc:sldMk cId="1101616899" sldId="502"/>
            <ac:spMk id="6" creationId="{106AF5A8-56A7-44E8-8213-D29B934D1585}"/>
          </ac:spMkLst>
        </pc:spChg>
        <pc:spChg chg="del">
          <ac:chgData name="lee kangwook" userId="358766d1acadafad" providerId="LiveId" clId="{F10B5B5C-6DD8-48B9-855D-C4294E6F4215}" dt="2021-12-19T00:23:05.334" v="10102" actId="478"/>
          <ac:spMkLst>
            <pc:docMk/>
            <pc:sldMk cId="1101616899" sldId="502"/>
            <ac:spMk id="9" creationId="{D7372FA0-8886-4B51-AD71-FA762F143C65}"/>
          </ac:spMkLst>
        </pc:spChg>
        <pc:spChg chg="del">
          <ac:chgData name="lee kangwook" userId="358766d1acadafad" providerId="LiveId" clId="{F10B5B5C-6DD8-48B9-855D-C4294E6F4215}" dt="2021-12-19T00:23:05.334" v="10102" actId="478"/>
          <ac:spMkLst>
            <pc:docMk/>
            <pc:sldMk cId="1101616899" sldId="502"/>
            <ac:spMk id="11" creationId="{B1BAB3B3-BA9E-42C2-A8CE-20EEA689BE96}"/>
          </ac:spMkLst>
        </pc:spChg>
        <pc:spChg chg="del">
          <ac:chgData name="lee kangwook" userId="358766d1acadafad" providerId="LiveId" clId="{F10B5B5C-6DD8-48B9-855D-C4294E6F4215}" dt="2021-12-19T00:23:05.334" v="10102" actId="478"/>
          <ac:spMkLst>
            <pc:docMk/>
            <pc:sldMk cId="1101616899" sldId="502"/>
            <ac:spMk id="16" creationId="{F35FE6B6-2058-4913-973E-F5AADE3DC7DA}"/>
          </ac:spMkLst>
        </pc:spChg>
        <pc:spChg chg="del">
          <ac:chgData name="lee kangwook" userId="358766d1acadafad" providerId="LiveId" clId="{F10B5B5C-6DD8-48B9-855D-C4294E6F4215}" dt="2021-12-19T00:23:05.334" v="10102" actId="478"/>
          <ac:spMkLst>
            <pc:docMk/>
            <pc:sldMk cId="1101616899" sldId="502"/>
            <ac:spMk id="17" creationId="{A6275452-7E5F-47BC-8B5A-EE99975664A7}"/>
          </ac:spMkLst>
        </pc:spChg>
        <pc:spChg chg="add mod">
          <ac:chgData name="lee kangwook" userId="358766d1acadafad" providerId="LiveId" clId="{F10B5B5C-6DD8-48B9-855D-C4294E6F4215}" dt="2021-12-19T00:57:15.116" v="10469" actId="1038"/>
          <ac:spMkLst>
            <pc:docMk/>
            <pc:sldMk cId="1101616899" sldId="502"/>
            <ac:spMk id="22" creationId="{F74D0932-97C7-4659-8D3B-4F9947CB2CF9}"/>
          </ac:spMkLst>
        </pc:spChg>
        <pc:spChg chg="add mod">
          <ac:chgData name="lee kangwook" userId="358766d1acadafad" providerId="LiveId" clId="{F10B5B5C-6DD8-48B9-855D-C4294E6F4215}" dt="2021-12-19T00:57:58.333" v="10474" actId="1037"/>
          <ac:spMkLst>
            <pc:docMk/>
            <pc:sldMk cId="1101616899" sldId="502"/>
            <ac:spMk id="25" creationId="{73201940-A5D9-45A2-A11B-3CDA65C1B1E2}"/>
          </ac:spMkLst>
        </pc:spChg>
        <pc:spChg chg="add mod">
          <ac:chgData name="lee kangwook" userId="358766d1acadafad" providerId="LiveId" clId="{F10B5B5C-6DD8-48B9-855D-C4294E6F4215}" dt="2021-12-19T00:59:21.458" v="10634" actId="1036"/>
          <ac:spMkLst>
            <pc:docMk/>
            <pc:sldMk cId="1101616899" sldId="502"/>
            <ac:spMk id="27" creationId="{C42087B3-7C21-4A22-A264-C86AAE15F8D4}"/>
          </ac:spMkLst>
        </pc:spChg>
        <pc:spChg chg="add mod">
          <ac:chgData name="lee kangwook" userId="358766d1acadafad" providerId="LiveId" clId="{F10B5B5C-6DD8-48B9-855D-C4294E6F4215}" dt="2021-12-19T00:59:21.458" v="10634" actId="1036"/>
          <ac:spMkLst>
            <pc:docMk/>
            <pc:sldMk cId="1101616899" sldId="502"/>
            <ac:spMk id="29" creationId="{452E9807-D457-4827-AF5A-BE562B27FACC}"/>
          </ac:spMkLst>
        </pc:spChg>
        <pc:spChg chg="mod">
          <ac:chgData name="lee kangwook" userId="358766d1acadafad" providerId="LiveId" clId="{F10B5B5C-6DD8-48B9-855D-C4294E6F4215}" dt="2021-12-19T02:22:21.731" v="11976"/>
          <ac:spMkLst>
            <pc:docMk/>
            <pc:sldMk cId="1101616899" sldId="502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19T00:22:21.482" v="10101" actId="20577"/>
          <ac:spMkLst>
            <pc:docMk/>
            <pc:sldMk cId="1101616899" sldId="502"/>
            <ac:spMk id="67588" creationId="{FEA38F4E-CB2F-4A4D-AFA2-F72EA02067D7}"/>
          </ac:spMkLst>
        </pc:spChg>
        <pc:graphicFrameChg chg="del">
          <ac:chgData name="lee kangwook" userId="358766d1acadafad" providerId="LiveId" clId="{F10B5B5C-6DD8-48B9-855D-C4294E6F4215}" dt="2021-12-19T00:23:05.334" v="10102" actId="478"/>
          <ac:graphicFrameMkLst>
            <pc:docMk/>
            <pc:sldMk cId="1101616899" sldId="502"/>
            <ac:graphicFrameMk id="7" creationId="{53391773-6867-4797-A1D0-3050585E2CF2}"/>
          </ac:graphicFrameMkLst>
        </pc:graphicFrameChg>
        <pc:graphicFrameChg chg="del">
          <ac:chgData name="lee kangwook" userId="358766d1acadafad" providerId="LiveId" clId="{F10B5B5C-6DD8-48B9-855D-C4294E6F4215}" dt="2021-12-19T00:23:05.334" v="10102" actId="478"/>
          <ac:graphicFrameMkLst>
            <pc:docMk/>
            <pc:sldMk cId="1101616899" sldId="502"/>
            <ac:graphicFrameMk id="8" creationId="{CFAED151-EC97-48DD-8320-597D6FBFC949}"/>
          </ac:graphicFrameMkLst>
        </pc:graphicFrameChg>
        <pc:graphicFrameChg chg="del">
          <ac:chgData name="lee kangwook" userId="358766d1acadafad" providerId="LiveId" clId="{F10B5B5C-6DD8-48B9-855D-C4294E6F4215}" dt="2021-12-19T00:23:05.334" v="10102" actId="478"/>
          <ac:graphicFrameMkLst>
            <pc:docMk/>
            <pc:sldMk cId="1101616899" sldId="502"/>
            <ac:graphicFrameMk id="10" creationId="{F7545B53-0A33-439F-A2BE-AC842BD750B9}"/>
          </ac:graphicFrameMkLst>
        </pc:graphicFrameChg>
        <pc:graphicFrameChg chg="add del mod modGraphic">
          <ac:chgData name="lee kangwook" userId="358766d1acadafad" providerId="LiveId" clId="{F10B5B5C-6DD8-48B9-855D-C4294E6F4215}" dt="2021-12-19T00:26:42.102" v="10123" actId="478"/>
          <ac:graphicFrameMkLst>
            <pc:docMk/>
            <pc:sldMk cId="1101616899" sldId="502"/>
            <ac:graphicFrameMk id="14" creationId="{88B0F4E8-D361-4DC4-9DCC-6182B372130E}"/>
          </ac:graphicFrameMkLst>
        </pc:graphicFrameChg>
        <pc:graphicFrameChg chg="add del mod modGraphic">
          <ac:chgData name="lee kangwook" userId="358766d1acadafad" providerId="LiveId" clId="{F10B5B5C-6DD8-48B9-855D-C4294E6F4215}" dt="2021-12-19T00:26:51.566" v="10126" actId="478"/>
          <ac:graphicFrameMkLst>
            <pc:docMk/>
            <pc:sldMk cId="1101616899" sldId="502"/>
            <ac:graphicFrameMk id="15" creationId="{F8159DE9-9FBD-452D-8360-CBDC47E1AA6E}"/>
          </ac:graphicFrameMkLst>
        </pc:graphicFrameChg>
        <pc:graphicFrameChg chg="add del mod modGraphic">
          <ac:chgData name="lee kangwook" userId="358766d1acadafad" providerId="LiveId" clId="{F10B5B5C-6DD8-48B9-855D-C4294E6F4215}" dt="2021-12-19T00:27:00.299" v="10128" actId="478"/>
          <ac:graphicFrameMkLst>
            <pc:docMk/>
            <pc:sldMk cId="1101616899" sldId="502"/>
            <ac:graphicFrameMk id="18" creationId="{F6E6D547-C52D-47FB-8DAB-EE7DA44E8408}"/>
          </ac:graphicFrameMkLst>
        </pc:graphicFrameChg>
        <pc:graphicFrameChg chg="add del mod modGraphic">
          <ac:chgData name="lee kangwook" userId="358766d1acadafad" providerId="LiveId" clId="{F10B5B5C-6DD8-48B9-855D-C4294E6F4215}" dt="2021-12-19T00:27:09.004" v="10130" actId="478"/>
          <ac:graphicFrameMkLst>
            <pc:docMk/>
            <pc:sldMk cId="1101616899" sldId="502"/>
            <ac:graphicFrameMk id="19" creationId="{E59744D9-C5D0-49E6-9D85-0F828AA0B36A}"/>
          </ac:graphicFrameMkLst>
        </pc:graphicFrameChg>
        <pc:graphicFrameChg chg="add del mod">
          <ac:chgData name="lee kangwook" userId="358766d1acadafad" providerId="LiveId" clId="{F10B5B5C-6DD8-48B9-855D-C4294E6F4215}" dt="2021-12-19T00:30:32.904" v="10146" actId="478"/>
          <ac:graphicFrameMkLst>
            <pc:docMk/>
            <pc:sldMk cId="1101616899" sldId="502"/>
            <ac:graphicFrameMk id="23" creationId="{810C1F8F-A226-4955-A967-0074E5150A85}"/>
          </ac:graphicFrameMkLst>
        </pc:graphicFrameChg>
        <pc:graphicFrameChg chg="add mod modGraphic">
          <ac:chgData name="lee kangwook" userId="358766d1acadafad" providerId="LiveId" clId="{F10B5B5C-6DD8-48B9-855D-C4294E6F4215}" dt="2021-12-19T00:59:38.963" v="10636"/>
          <ac:graphicFrameMkLst>
            <pc:docMk/>
            <pc:sldMk cId="1101616899" sldId="502"/>
            <ac:graphicFrameMk id="31" creationId="{E2B21F93-2BEF-4827-AB7D-BF98F9DB434A}"/>
          </ac:graphicFrameMkLst>
        </pc:graphicFrameChg>
        <pc:graphicFrameChg chg="add mod modGraphic">
          <ac:chgData name="lee kangwook" userId="358766d1acadafad" providerId="LiveId" clId="{F10B5B5C-6DD8-48B9-855D-C4294E6F4215}" dt="2021-12-19T00:59:42.855" v="10637"/>
          <ac:graphicFrameMkLst>
            <pc:docMk/>
            <pc:sldMk cId="1101616899" sldId="502"/>
            <ac:graphicFrameMk id="32" creationId="{78F7FDA0-C774-4AA2-AF72-E9D182F888BD}"/>
          </ac:graphicFrameMkLst>
        </pc:graphicFrameChg>
        <pc:graphicFrameChg chg="add mod modGraphic">
          <ac:chgData name="lee kangwook" userId="358766d1acadafad" providerId="LiveId" clId="{F10B5B5C-6DD8-48B9-855D-C4294E6F4215}" dt="2021-12-19T00:59:47.767" v="10638"/>
          <ac:graphicFrameMkLst>
            <pc:docMk/>
            <pc:sldMk cId="1101616899" sldId="502"/>
            <ac:graphicFrameMk id="33" creationId="{C0BE6148-4948-4126-A970-F9A4922B5D83}"/>
          </ac:graphicFrameMkLst>
        </pc:graphicFrameChg>
        <pc:graphicFrameChg chg="add mod modGraphic">
          <ac:chgData name="lee kangwook" userId="358766d1acadafad" providerId="LiveId" clId="{F10B5B5C-6DD8-48B9-855D-C4294E6F4215}" dt="2021-12-19T01:00:03.190" v="10642"/>
          <ac:graphicFrameMkLst>
            <pc:docMk/>
            <pc:sldMk cId="1101616899" sldId="502"/>
            <ac:graphicFrameMk id="34" creationId="{12404EB9-17E4-468A-B697-52D34158FC58}"/>
          </ac:graphicFrameMkLst>
        </pc:graphicFrameChg>
        <pc:picChg chg="add mod">
          <ac:chgData name="lee kangwook" userId="358766d1acadafad" providerId="LiveId" clId="{F10B5B5C-6DD8-48B9-855D-C4294E6F4215}" dt="2021-12-19T00:33:43.706" v="10322" actId="1076"/>
          <ac:picMkLst>
            <pc:docMk/>
            <pc:sldMk cId="1101616899" sldId="502"/>
            <ac:picMk id="2" creationId="{E85214D4-8127-47AB-B535-ACC07CED81DE}"/>
          </ac:picMkLst>
        </pc:picChg>
        <pc:picChg chg="add mod">
          <ac:chgData name="lee kangwook" userId="358766d1acadafad" providerId="LiveId" clId="{F10B5B5C-6DD8-48B9-855D-C4294E6F4215}" dt="2021-12-19T00:56:43.298" v="10463" actId="1038"/>
          <ac:picMkLst>
            <pc:docMk/>
            <pc:sldMk cId="1101616899" sldId="502"/>
            <ac:picMk id="3" creationId="{59208111-D1B2-41F1-A822-3437A032B5EF}"/>
          </ac:picMkLst>
        </pc:picChg>
        <pc:picChg chg="add mod">
          <ac:chgData name="lee kangwook" userId="358766d1acadafad" providerId="LiveId" clId="{F10B5B5C-6DD8-48B9-855D-C4294E6F4215}" dt="2021-12-19T00:59:21.458" v="10634" actId="1036"/>
          <ac:picMkLst>
            <pc:docMk/>
            <pc:sldMk cId="1101616899" sldId="502"/>
            <ac:picMk id="4" creationId="{0FFFA06E-2177-490F-BB43-9C35A67FE3BE}"/>
          </ac:picMkLst>
        </pc:picChg>
        <pc:picChg chg="add mod">
          <ac:chgData name="lee kangwook" userId="358766d1acadafad" providerId="LiveId" clId="{F10B5B5C-6DD8-48B9-855D-C4294E6F4215}" dt="2021-12-19T00:59:21.458" v="10634" actId="1036"/>
          <ac:picMkLst>
            <pc:docMk/>
            <pc:sldMk cId="1101616899" sldId="502"/>
            <ac:picMk id="12" creationId="{9F48CF4A-CBFC-468F-A97B-77D28403B666}"/>
          </ac:picMkLst>
        </pc:picChg>
        <pc:picChg chg="add mod">
          <ac:chgData name="lee kangwook" userId="358766d1acadafad" providerId="LiveId" clId="{F10B5B5C-6DD8-48B9-855D-C4294E6F4215}" dt="2021-12-19T00:57:20.314" v="10471" actId="1037"/>
          <ac:picMkLst>
            <pc:docMk/>
            <pc:sldMk cId="1101616899" sldId="502"/>
            <ac:picMk id="13" creationId="{4ACE8C55-8F04-4701-9D99-AE78CE193048}"/>
          </ac:picMkLst>
        </pc:picChg>
        <pc:picChg chg="add mod">
          <ac:chgData name="lee kangwook" userId="358766d1acadafad" providerId="LiveId" clId="{F10B5B5C-6DD8-48B9-855D-C4294E6F4215}" dt="2021-12-19T00:58:03.972" v="10477" actId="1038"/>
          <ac:picMkLst>
            <pc:docMk/>
            <pc:sldMk cId="1101616899" sldId="502"/>
            <ac:picMk id="26" creationId="{F5572939-B452-4A1E-8969-149351C2BACB}"/>
          </ac:picMkLst>
        </pc:picChg>
        <pc:picChg chg="add mod">
          <ac:chgData name="lee kangwook" userId="358766d1acadafad" providerId="LiveId" clId="{F10B5B5C-6DD8-48B9-855D-C4294E6F4215}" dt="2021-12-19T00:59:21.458" v="10634" actId="1036"/>
          <ac:picMkLst>
            <pc:docMk/>
            <pc:sldMk cId="1101616899" sldId="502"/>
            <ac:picMk id="28" creationId="{427B19E0-0A05-4F56-84F0-339581450C69}"/>
          </ac:picMkLst>
        </pc:picChg>
        <pc:picChg chg="add mod">
          <ac:chgData name="lee kangwook" userId="358766d1acadafad" providerId="LiveId" clId="{F10B5B5C-6DD8-48B9-855D-C4294E6F4215}" dt="2021-12-19T00:59:21.458" v="10634" actId="1036"/>
          <ac:picMkLst>
            <pc:docMk/>
            <pc:sldMk cId="1101616899" sldId="502"/>
            <ac:picMk id="30" creationId="{D8510D86-041A-4A59-BD24-4E4A627E8AA9}"/>
          </ac:picMkLst>
        </pc:picChg>
      </pc:sldChg>
      <pc:sldChg chg="addSp delSp modSp add mod">
        <pc:chgData name="lee kangwook" userId="358766d1acadafad" providerId="LiveId" clId="{F10B5B5C-6DD8-48B9-855D-C4294E6F4215}" dt="2021-12-19T02:22:11.631" v="11974"/>
        <pc:sldMkLst>
          <pc:docMk/>
          <pc:sldMk cId="3661138136" sldId="503"/>
        </pc:sldMkLst>
        <pc:spChg chg="mod">
          <ac:chgData name="lee kangwook" userId="358766d1acadafad" providerId="LiveId" clId="{F10B5B5C-6DD8-48B9-855D-C4294E6F4215}" dt="2021-12-19T01:53:33.570" v="10954"/>
          <ac:spMkLst>
            <pc:docMk/>
            <pc:sldMk cId="3661138136" sldId="503"/>
            <ac:spMk id="5" creationId="{BD12C81F-D881-4743-89A4-E27F063ABF63}"/>
          </ac:spMkLst>
        </pc:spChg>
        <pc:spChg chg="add mod">
          <ac:chgData name="lee kangwook" userId="358766d1acadafad" providerId="LiveId" clId="{F10B5B5C-6DD8-48B9-855D-C4294E6F4215}" dt="2021-12-19T01:56:04.477" v="10985"/>
          <ac:spMkLst>
            <pc:docMk/>
            <pc:sldMk cId="3661138136" sldId="503"/>
            <ac:spMk id="7" creationId="{4ED0C178-6DFE-4AE5-8508-4DBB7DDB9272}"/>
          </ac:spMkLst>
        </pc:spChg>
        <pc:spChg chg="del">
          <ac:chgData name="lee kangwook" userId="358766d1acadafad" providerId="LiveId" clId="{F10B5B5C-6DD8-48B9-855D-C4294E6F4215}" dt="2021-12-19T01:51:19.957" v="10690" actId="478"/>
          <ac:spMkLst>
            <pc:docMk/>
            <pc:sldMk cId="3661138136" sldId="503"/>
            <ac:spMk id="22" creationId="{F74D0932-97C7-4659-8D3B-4F9947CB2CF9}"/>
          </ac:spMkLst>
        </pc:spChg>
        <pc:spChg chg="add mod">
          <ac:chgData name="lee kangwook" userId="358766d1acadafad" providerId="LiveId" clId="{F10B5B5C-6DD8-48B9-855D-C4294E6F4215}" dt="2021-12-19T01:54:58.968" v="10971" actId="1038"/>
          <ac:spMkLst>
            <pc:docMk/>
            <pc:sldMk cId="3661138136" sldId="503"/>
            <ac:spMk id="24" creationId="{95A56D5B-9087-48B8-B4F9-EFB6F2D65594}"/>
          </ac:spMkLst>
        </pc:spChg>
        <pc:spChg chg="del">
          <ac:chgData name="lee kangwook" userId="358766d1acadafad" providerId="LiveId" clId="{F10B5B5C-6DD8-48B9-855D-C4294E6F4215}" dt="2021-12-19T01:51:19.957" v="10690" actId="478"/>
          <ac:spMkLst>
            <pc:docMk/>
            <pc:sldMk cId="3661138136" sldId="503"/>
            <ac:spMk id="25" creationId="{73201940-A5D9-45A2-A11B-3CDA65C1B1E2}"/>
          </ac:spMkLst>
        </pc:spChg>
        <pc:spChg chg="del">
          <ac:chgData name="lee kangwook" userId="358766d1acadafad" providerId="LiveId" clId="{F10B5B5C-6DD8-48B9-855D-C4294E6F4215}" dt="2021-12-19T01:51:19.957" v="10690" actId="478"/>
          <ac:spMkLst>
            <pc:docMk/>
            <pc:sldMk cId="3661138136" sldId="503"/>
            <ac:spMk id="27" creationId="{C42087B3-7C21-4A22-A264-C86AAE15F8D4}"/>
          </ac:spMkLst>
        </pc:spChg>
        <pc:spChg chg="del">
          <ac:chgData name="lee kangwook" userId="358766d1acadafad" providerId="LiveId" clId="{F10B5B5C-6DD8-48B9-855D-C4294E6F4215}" dt="2021-12-19T01:51:19.957" v="10690" actId="478"/>
          <ac:spMkLst>
            <pc:docMk/>
            <pc:sldMk cId="3661138136" sldId="503"/>
            <ac:spMk id="29" creationId="{452E9807-D457-4827-AF5A-BE562B27FACC}"/>
          </ac:spMkLst>
        </pc:spChg>
        <pc:spChg chg="add mod">
          <ac:chgData name="lee kangwook" userId="358766d1acadafad" providerId="LiveId" clId="{F10B5B5C-6DD8-48B9-855D-C4294E6F4215}" dt="2021-12-19T01:55:15.807" v="10973" actId="1076"/>
          <ac:spMkLst>
            <pc:docMk/>
            <pc:sldMk cId="3661138136" sldId="503"/>
            <ac:spMk id="36" creationId="{836CBC57-594B-4911-B124-41B6429C28D3}"/>
          </ac:spMkLst>
        </pc:spChg>
        <pc:spChg chg="add mod">
          <ac:chgData name="lee kangwook" userId="358766d1acadafad" providerId="LiveId" clId="{F10B5B5C-6DD8-48B9-855D-C4294E6F4215}" dt="2021-12-19T01:56:20.324" v="10990" actId="1076"/>
          <ac:spMkLst>
            <pc:docMk/>
            <pc:sldMk cId="3661138136" sldId="503"/>
            <ac:spMk id="38" creationId="{5C1C1125-1CDE-4926-A5E3-E83701FE40F5}"/>
          </ac:spMkLst>
        </pc:spChg>
        <pc:spChg chg="add mod">
          <ac:chgData name="lee kangwook" userId="358766d1acadafad" providerId="LiveId" clId="{F10B5B5C-6DD8-48B9-855D-C4294E6F4215}" dt="2021-12-19T01:57:30.855" v="11009" actId="1076"/>
          <ac:spMkLst>
            <pc:docMk/>
            <pc:sldMk cId="3661138136" sldId="503"/>
            <ac:spMk id="40" creationId="{94C64B89-E750-452A-91FC-6AFEDEA65C1A}"/>
          </ac:spMkLst>
        </pc:spChg>
        <pc:spChg chg="add del mod">
          <ac:chgData name="lee kangwook" userId="358766d1acadafad" providerId="LiveId" clId="{F10B5B5C-6DD8-48B9-855D-C4294E6F4215}" dt="2021-12-19T01:57:37.993" v="11032" actId="21"/>
          <ac:spMkLst>
            <pc:docMk/>
            <pc:sldMk cId="3661138136" sldId="503"/>
            <ac:spMk id="41" creationId="{530C5CA7-B7A7-4E3F-A213-A5F7FBB13454}"/>
          </ac:spMkLst>
        </pc:spChg>
        <pc:spChg chg="add mod">
          <ac:chgData name="lee kangwook" userId="358766d1acadafad" providerId="LiveId" clId="{F10B5B5C-6DD8-48B9-855D-C4294E6F4215}" dt="2021-12-19T01:58:00.763" v="11090" actId="1038"/>
          <ac:spMkLst>
            <pc:docMk/>
            <pc:sldMk cId="3661138136" sldId="503"/>
            <ac:spMk id="42" creationId="{DF9CA7C8-E3F1-423B-B8F2-2510E279D01E}"/>
          </ac:spMkLst>
        </pc:spChg>
        <pc:spChg chg="mod">
          <ac:chgData name="lee kangwook" userId="358766d1acadafad" providerId="LiveId" clId="{F10B5B5C-6DD8-48B9-855D-C4294E6F4215}" dt="2021-12-19T02:22:11.631" v="11974"/>
          <ac:spMkLst>
            <pc:docMk/>
            <pc:sldMk cId="3661138136" sldId="503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19T01:06:13.658" v="10689"/>
          <ac:spMkLst>
            <pc:docMk/>
            <pc:sldMk cId="3661138136" sldId="503"/>
            <ac:spMk id="67588" creationId="{FEA38F4E-CB2F-4A4D-AFA2-F72EA02067D7}"/>
          </ac:spMkLst>
        </pc:spChg>
        <pc:graphicFrameChg chg="add mod modGraphic">
          <ac:chgData name="lee kangwook" userId="358766d1acadafad" providerId="LiveId" clId="{F10B5B5C-6DD8-48B9-855D-C4294E6F4215}" dt="2021-12-19T01:56:07.539" v="10988" actId="1037"/>
          <ac:graphicFrameMkLst>
            <pc:docMk/>
            <pc:sldMk cId="3661138136" sldId="503"/>
            <ac:graphicFrameMk id="6" creationId="{3C0B5D70-E37B-45C8-8298-6EFD8D70F40C}"/>
          </ac:graphicFrameMkLst>
        </pc:graphicFrameChg>
        <pc:graphicFrameChg chg="add mod modGraphic">
          <ac:chgData name="lee kangwook" userId="358766d1acadafad" providerId="LiveId" clId="{F10B5B5C-6DD8-48B9-855D-C4294E6F4215}" dt="2021-12-19T01:54:05.909" v="10958" actId="14100"/>
          <ac:graphicFrameMkLst>
            <pc:docMk/>
            <pc:sldMk cId="3661138136" sldId="503"/>
            <ac:graphicFrameMk id="23" creationId="{1072454F-FBFF-4625-9884-74B7907E1A13}"/>
          </ac:graphicFrameMkLst>
        </pc:graphicFrameChg>
        <pc:graphicFrameChg chg="del">
          <ac:chgData name="lee kangwook" userId="358766d1acadafad" providerId="LiveId" clId="{F10B5B5C-6DD8-48B9-855D-C4294E6F4215}" dt="2021-12-19T01:51:19.957" v="10690" actId="478"/>
          <ac:graphicFrameMkLst>
            <pc:docMk/>
            <pc:sldMk cId="3661138136" sldId="503"/>
            <ac:graphicFrameMk id="31" creationId="{E2B21F93-2BEF-4827-AB7D-BF98F9DB434A}"/>
          </ac:graphicFrameMkLst>
        </pc:graphicFrameChg>
        <pc:graphicFrameChg chg="del">
          <ac:chgData name="lee kangwook" userId="358766d1acadafad" providerId="LiveId" clId="{F10B5B5C-6DD8-48B9-855D-C4294E6F4215}" dt="2021-12-19T01:51:19.957" v="10690" actId="478"/>
          <ac:graphicFrameMkLst>
            <pc:docMk/>
            <pc:sldMk cId="3661138136" sldId="503"/>
            <ac:graphicFrameMk id="32" creationId="{78F7FDA0-C774-4AA2-AF72-E9D182F888BD}"/>
          </ac:graphicFrameMkLst>
        </pc:graphicFrameChg>
        <pc:graphicFrameChg chg="del">
          <ac:chgData name="lee kangwook" userId="358766d1acadafad" providerId="LiveId" clId="{F10B5B5C-6DD8-48B9-855D-C4294E6F4215}" dt="2021-12-19T01:51:19.957" v="10690" actId="478"/>
          <ac:graphicFrameMkLst>
            <pc:docMk/>
            <pc:sldMk cId="3661138136" sldId="503"/>
            <ac:graphicFrameMk id="33" creationId="{C0BE6148-4948-4126-A970-F9A4922B5D83}"/>
          </ac:graphicFrameMkLst>
        </pc:graphicFrameChg>
        <pc:graphicFrameChg chg="del">
          <ac:chgData name="lee kangwook" userId="358766d1acadafad" providerId="LiveId" clId="{F10B5B5C-6DD8-48B9-855D-C4294E6F4215}" dt="2021-12-19T01:51:19.957" v="10690" actId="478"/>
          <ac:graphicFrameMkLst>
            <pc:docMk/>
            <pc:sldMk cId="3661138136" sldId="503"/>
            <ac:graphicFrameMk id="34" creationId="{12404EB9-17E4-468A-B697-52D34158FC58}"/>
          </ac:graphicFrameMkLst>
        </pc:graphicFrameChg>
        <pc:graphicFrameChg chg="add mod modGraphic">
          <ac:chgData name="lee kangwook" userId="358766d1acadafad" providerId="LiveId" clId="{F10B5B5C-6DD8-48B9-855D-C4294E6F4215}" dt="2021-12-19T01:55:05.976" v="10972" actId="1076"/>
          <ac:graphicFrameMkLst>
            <pc:docMk/>
            <pc:sldMk cId="3661138136" sldId="503"/>
            <ac:graphicFrameMk id="35" creationId="{3FCE5870-CAB9-4EB4-8443-D067FD44E64D}"/>
          </ac:graphicFrameMkLst>
        </pc:graphicFrameChg>
        <pc:graphicFrameChg chg="add mod modGraphic">
          <ac:chgData name="lee kangwook" userId="358766d1acadafad" providerId="LiveId" clId="{F10B5B5C-6DD8-48B9-855D-C4294E6F4215}" dt="2021-12-19T01:55:15.807" v="10973" actId="1076"/>
          <ac:graphicFrameMkLst>
            <pc:docMk/>
            <pc:sldMk cId="3661138136" sldId="503"/>
            <ac:graphicFrameMk id="37" creationId="{FCECE944-588D-4873-97D7-5E5F8F218911}"/>
          </ac:graphicFrameMkLst>
        </pc:graphicFrameChg>
        <pc:graphicFrameChg chg="add mod modGraphic">
          <ac:chgData name="lee kangwook" userId="358766d1acadafad" providerId="LiveId" clId="{F10B5B5C-6DD8-48B9-855D-C4294E6F4215}" dt="2021-12-19T01:56:49.810" v="11007"/>
          <ac:graphicFrameMkLst>
            <pc:docMk/>
            <pc:sldMk cId="3661138136" sldId="503"/>
            <ac:graphicFrameMk id="39" creationId="{64D256CD-EA7F-4024-BF09-6CBE44AF9A0E}"/>
          </ac:graphicFrameMkLst>
        </pc:graphicFrameChg>
        <pc:picChg chg="del">
          <ac:chgData name="lee kangwook" userId="358766d1acadafad" providerId="LiveId" clId="{F10B5B5C-6DD8-48B9-855D-C4294E6F4215}" dt="2021-12-19T01:51:19.957" v="10690" actId="478"/>
          <ac:picMkLst>
            <pc:docMk/>
            <pc:sldMk cId="3661138136" sldId="503"/>
            <ac:picMk id="2" creationId="{E85214D4-8127-47AB-B535-ACC07CED81DE}"/>
          </ac:picMkLst>
        </pc:picChg>
        <pc:picChg chg="del">
          <ac:chgData name="lee kangwook" userId="358766d1acadafad" providerId="LiveId" clId="{F10B5B5C-6DD8-48B9-855D-C4294E6F4215}" dt="2021-12-19T01:51:19.957" v="10690" actId="478"/>
          <ac:picMkLst>
            <pc:docMk/>
            <pc:sldMk cId="3661138136" sldId="503"/>
            <ac:picMk id="3" creationId="{59208111-D1B2-41F1-A822-3437A032B5EF}"/>
          </ac:picMkLst>
        </pc:picChg>
        <pc:picChg chg="del">
          <ac:chgData name="lee kangwook" userId="358766d1acadafad" providerId="LiveId" clId="{F10B5B5C-6DD8-48B9-855D-C4294E6F4215}" dt="2021-12-19T01:51:19.957" v="10690" actId="478"/>
          <ac:picMkLst>
            <pc:docMk/>
            <pc:sldMk cId="3661138136" sldId="503"/>
            <ac:picMk id="4" creationId="{0FFFA06E-2177-490F-BB43-9C35A67FE3BE}"/>
          </ac:picMkLst>
        </pc:picChg>
        <pc:picChg chg="del">
          <ac:chgData name="lee kangwook" userId="358766d1acadafad" providerId="LiveId" clId="{F10B5B5C-6DD8-48B9-855D-C4294E6F4215}" dt="2021-12-19T01:51:19.957" v="10690" actId="478"/>
          <ac:picMkLst>
            <pc:docMk/>
            <pc:sldMk cId="3661138136" sldId="503"/>
            <ac:picMk id="12" creationId="{9F48CF4A-CBFC-468F-A97B-77D28403B666}"/>
          </ac:picMkLst>
        </pc:picChg>
        <pc:picChg chg="del">
          <ac:chgData name="lee kangwook" userId="358766d1acadafad" providerId="LiveId" clId="{F10B5B5C-6DD8-48B9-855D-C4294E6F4215}" dt="2021-12-19T01:51:19.957" v="10690" actId="478"/>
          <ac:picMkLst>
            <pc:docMk/>
            <pc:sldMk cId="3661138136" sldId="503"/>
            <ac:picMk id="13" creationId="{4ACE8C55-8F04-4701-9D99-AE78CE193048}"/>
          </ac:picMkLst>
        </pc:picChg>
        <pc:picChg chg="del">
          <ac:chgData name="lee kangwook" userId="358766d1acadafad" providerId="LiveId" clId="{F10B5B5C-6DD8-48B9-855D-C4294E6F4215}" dt="2021-12-19T01:51:19.957" v="10690" actId="478"/>
          <ac:picMkLst>
            <pc:docMk/>
            <pc:sldMk cId="3661138136" sldId="503"/>
            <ac:picMk id="26" creationId="{F5572939-B452-4A1E-8969-149351C2BACB}"/>
          </ac:picMkLst>
        </pc:picChg>
        <pc:picChg chg="del">
          <ac:chgData name="lee kangwook" userId="358766d1acadafad" providerId="LiveId" clId="{F10B5B5C-6DD8-48B9-855D-C4294E6F4215}" dt="2021-12-19T01:51:19.957" v="10690" actId="478"/>
          <ac:picMkLst>
            <pc:docMk/>
            <pc:sldMk cId="3661138136" sldId="503"/>
            <ac:picMk id="28" creationId="{427B19E0-0A05-4F56-84F0-339581450C69}"/>
          </ac:picMkLst>
        </pc:picChg>
        <pc:picChg chg="del">
          <ac:chgData name="lee kangwook" userId="358766d1acadafad" providerId="LiveId" clId="{F10B5B5C-6DD8-48B9-855D-C4294E6F4215}" dt="2021-12-19T01:51:19.957" v="10690" actId="478"/>
          <ac:picMkLst>
            <pc:docMk/>
            <pc:sldMk cId="3661138136" sldId="503"/>
            <ac:picMk id="30" creationId="{D8510D86-041A-4A59-BD24-4E4A627E8AA9}"/>
          </ac:picMkLst>
        </pc:picChg>
      </pc:sldChg>
      <pc:sldChg chg="addSp delSp modSp add mod">
        <pc:chgData name="lee kangwook" userId="358766d1acadafad" providerId="LiveId" clId="{F10B5B5C-6DD8-48B9-855D-C4294E6F4215}" dt="2021-12-19T02:20:27.845" v="11946"/>
        <pc:sldMkLst>
          <pc:docMk/>
          <pc:sldMk cId="2382382323" sldId="504"/>
        </pc:sldMkLst>
        <pc:spChg chg="mod">
          <ac:chgData name="lee kangwook" userId="358766d1acadafad" providerId="LiveId" clId="{F10B5B5C-6DD8-48B9-855D-C4294E6F4215}" dt="2021-12-19T02:20:27.845" v="11946"/>
          <ac:spMkLst>
            <pc:docMk/>
            <pc:sldMk cId="2382382323" sldId="504"/>
            <ac:spMk id="5" creationId="{BD12C81F-D881-4743-89A4-E27F063ABF63}"/>
          </ac:spMkLst>
        </pc:spChg>
        <pc:spChg chg="del">
          <ac:chgData name="lee kangwook" userId="358766d1acadafad" providerId="LiveId" clId="{F10B5B5C-6DD8-48B9-855D-C4294E6F4215}" dt="2021-12-19T01:58:48.855" v="11110" actId="478"/>
          <ac:spMkLst>
            <pc:docMk/>
            <pc:sldMk cId="2382382323" sldId="504"/>
            <ac:spMk id="7" creationId="{4ED0C178-6DFE-4AE5-8508-4DBB7DDB9272}"/>
          </ac:spMkLst>
        </pc:spChg>
        <pc:spChg chg="add mod">
          <ac:chgData name="lee kangwook" userId="358766d1acadafad" providerId="LiveId" clId="{F10B5B5C-6DD8-48B9-855D-C4294E6F4215}" dt="2021-12-19T02:17:03.882" v="11680" actId="1035"/>
          <ac:spMkLst>
            <pc:docMk/>
            <pc:sldMk cId="2382382323" sldId="504"/>
            <ac:spMk id="20" creationId="{124A935E-201B-4043-BC25-B4CA3A7EDC05}"/>
          </ac:spMkLst>
        </pc:spChg>
        <pc:spChg chg="add mod">
          <ac:chgData name="lee kangwook" userId="358766d1acadafad" providerId="LiveId" clId="{F10B5B5C-6DD8-48B9-855D-C4294E6F4215}" dt="2021-12-19T02:17:03.882" v="11680" actId="1035"/>
          <ac:spMkLst>
            <pc:docMk/>
            <pc:sldMk cId="2382382323" sldId="504"/>
            <ac:spMk id="21" creationId="{0297514E-0C44-4E3B-B3E3-5B588E796FA6}"/>
          </ac:spMkLst>
        </pc:spChg>
        <pc:spChg chg="del">
          <ac:chgData name="lee kangwook" userId="358766d1acadafad" providerId="LiveId" clId="{F10B5B5C-6DD8-48B9-855D-C4294E6F4215}" dt="2021-12-19T01:58:48.855" v="11110" actId="478"/>
          <ac:spMkLst>
            <pc:docMk/>
            <pc:sldMk cId="2382382323" sldId="504"/>
            <ac:spMk id="24" creationId="{95A56D5B-9087-48B8-B4F9-EFB6F2D65594}"/>
          </ac:spMkLst>
        </pc:spChg>
        <pc:spChg chg="add mod">
          <ac:chgData name="lee kangwook" userId="358766d1acadafad" providerId="LiveId" clId="{F10B5B5C-6DD8-48B9-855D-C4294E6F4215}" dt="2021-12-19T02:17:03.882" v="11680" actId="1035"/>
          <ac:spMkLst>
            <pc:docMk/>
            <pc:sldMk cId="2382382323" sldId="504"/>
            <ac:spMk id="25" creationId="{16B9BD67-B1B5-46EB-8B03-57D05524FF92}"/>
          </ac:spMkLst>
        </pc:spChg>
        <pc:spChg chg="del">
          <ac:chgData name="lee kangwook" userId="358766d1acadafad" providerId="LiveId" clId="{F10B5B5C-6DD8-48B9-855D-C4294E6F4215}" dt="2021-12-19T01:58:48.855" v="11110" actId="478"/>
          <ac:spMkLst>
            <pc:docMk/>
            <pc:sldMk cId="2382382323" sldId="504"/>
            <ac:spMk id="36" creationId="{836CBC57-594B-4911-B124-41B6429C28D3}"/>
          </ac:spMkLst>
        </pc:spChg>
        <pc:spChg chg="del">
          <ac:chgData name="lee kangwook" userId="358766d1acadafad" providerId="LiveId" clId="{F10B5B5C-6DD8-48B9-855D-C4294E6F4215}" dt="2021-12-19T01:58:48.855" v="11110" actId="478"/>
          <ac:spMkLst>
            <pc:docMk/>
            <pc:sldMk cId="2382382323" sldId="504"/>
            <ac:spMk id="38" creationId="{5C1C1125-1CDE-4926-A5E3-E83701FE40F5}"/>
          </ac:spMkLst>
        </pc:spChg>
        <pc:spChg chg="del">
          <ac:chgData name="lee kangwook" userId="358766d1acadafad" providerId="LiveId" clId="{F10B5B5C-6DD8-48B9-855D-C4294E6F4215}" dt="2021-12-19T01:58:48.855" v="11110" actId="478"/>
          <ac:spMkLst>
            <pc:docMk/>
            <pc:sldMk cId="2382382323" sldId="504"/>
            <ac:spMk id="40" creationId="{94C64B89-E750-452A-91FC-6AFEDEA65C1A}"/>
          </ac:spMkLst>
        </pc:spChg>
        <pc:spChg chg="del">
          <ac:chgData name="lee kangwook" userId="358766d1acadafad" providerId="LiveId" clId="{F10B5B5C-6DD8-48B9-855D-C4294E6F4215}" dt="2021-12-19T01:58:48.855" v="11110" actId="478"/>
          <ac:spMkLst>
            <pc:docMk/>
            <pc:sldMk cId="2382382323" sldId="504"/>
            <ac:spMk id="41" creationId="{530C5CA7-B7A7-4E3F-A213-A5F7FBB13454}"/>
          </ac:spMkLst>
        </pc:spChg>
        <pc:spChg chg="del">
          <ac:chgData name="lee kangwook" userId="358766d1acadafad" providerId="LiveId" clId="{F10B5B5C-6DD8-48B9-855D-C4294E6F4215}" dt="2021-12-19T01:58:48.855" v="11110" actId="478"/>
          <ac:spMkLst>
            <pc:docMk/>
            <pc:sldMk cId="2382382323" sldId="504"/>
            <ac:spMk id="42" creationId="{DF9CA7C8-E3F1-423B-B8F2-2510E279D01E}"/>
          </ac:spMkLst>
        </pc:spChg>
        <pc:spChg chg="mod">
          <ac:chgData name="lee kangwook" userId="358766d1acadafad" providerId="LiveId" clId="{F10B5B5C-6DD8-48B9-855D-C4294E6F4215}" dt="2021-12-19T01:58:44.412" v="11109"/>
          <ac:spMkLst>
            <pc:docMk/>
            <pc:sldMk cId="2382382323" sldId="504"/>
            <ac:spMk id="67588" creationId="{FEA38F4E-CB2F-4A4D-AFA2-F72EA02067D7}"/>
          </ac:spMkLst>
        </pc:spChg>
        <pc:graphicFrameChg chg="del">
          <ac:chgData name="lee kangwook" userId="358766d1acadafad" providerId="LiveId" clId="{F10B5B5C-6DD8-48B9-855D-C4294E6F4215}" dt="2021-12-19T01:58:48.855" v="11110" actId="478"/>
          <ac:graphicFrameMkLst>
            <pc:docMk/>
            <pc:sldMk cId="2382382323" sldId="504"/>
            <ac:graphicFrameMk id="6" creationId="{3C0B5D70-E37B-45C8-8298-6EFD8D70F40C}"/>
          </ac:graphicFrameMkLst>
        </pc:graphicFrameChg>
        <pc:graphicFrameChg chg="add mod modGraphic">
          <ac:chgData name="lee kangwook" userId="358766d1acadafad" providerId="LiveId" clId="{F10B5B5C-6DD8-48B9-855D-C4294E6F4215}" dt="2021-12-19T02:16:57.361" v="11677" actId="1036"/>
          <ac:graphicFrameMkLst>
            <pc:docMk/>
            <pc:sldMk cId="2382382323" sldId="504"/>
            <ac:graphicFrameMk id="18" creationId="{332102DA-F171-4F14-B4A4-CD259D4BB558}"/>
          </ac:graphicFrameMkLst>
        </pc:graphicFrameChg>
        <pc:graphicFrameChg chg="add mod">
          <ac:chgData name="lee kangwook" userId="358766d1acadafad" providerId="LiveId" clId="{F10B5B5C-6DD8-48B9-855D-C4294E6F4215}" dt="2021-12-19T02:16:57.361" v="11677" actId="1036"/>
          <ac:graphicFrameMkLst>
            <pc:docMk/>
            <pc:sldMk cId="2382382323" sldId="504"/>
            <ac:graphicFrameMk id="19" creationId="{CCAB81EE-B41D-499C-A69B-72C24F774F29}"/>
          </ac:graphicFrameMkLst>
        </pc:graphicFrameChg>
        <pc:graphicFrameChg chg="add mod modGraphic">
          <ac:chgData name="lee kangwook" userId="358766d1acadafad" providerId="LiveId" clId="{F10B5B5C-6DD8-48B9-855D-C4294E6F4215}" dt="2021-12-19T02:19:07.566" v="11800" actId="1076"/>
          <ac:graphicFrameMkLst>
            <pc:docMk/>
            <pc:sldMk cId="2382382323" sldId="504"/>
            <ac:graphicFrameMk id="22" creationId="{1CC43737-A47B-43F9-BA7C-166BFA11F5D8}"/>
          </ac:graphicFrameMkLst>
        </pc:graphicFrameChg>
        <pc:graphicFrameChg chg="del">
          <ac:chgData name="lee kangwook" userId="358766d1acadafad" providerId="LiveId" clId="{F10B5B5C-6DD8-48B9-855D-C4294E6F4215}" dt="2021-12-19T01:58:48.855" v="11110" actId="478"/>
          <ac:graphicFrameMkLst>
            <pc:docMk/>
            <pc:sldMk cId="2382382323" sldId="504"/>
            <ac:graphicFrameMk id="23" creationId="{1072454F-FBFF-4625-9884-74B7907E1A13}"/>
          </ac:graphicFrameMkLst>
        </pc:graphicFrameChg>
        <pc:graphicFrameChg chg="del">
          <ac:chgData name="lee kangwook" userId="358766d1acadafad" providerId="LiveId" clId="{F10B5B5C-6DD8-48B9-855D-C4294E6F4215}" dt="2021-12-19T01:58:48.855" v="11110" actId="478"/>
          <ac:graphicFrameMkLst>
            <pc:docMk/>
            <pc:sldMk cId="2382382323" sldId="504"/>
            <ac:graphicFrameMk id="35" creationId="{3FCE5870-CAB9-4EB4-8443-D067FD44E64D}"/>
          </ac:graphicFrameMkLst>
        </pc:graphicFrameChg>
        <pc:graphicFrameChg chg="del">
          <ac:chgData name="lee kangwook" userId="358766d1acadafad" providerId="LiveId" clId="{F10B5B5C-6DD8-48B9-855D-C4294E6F4215}" dt="2021-12-19T01:58:48.855" v="11110" actId="478"/>
          <ac:graphicFrameMkLst>
            <pc:docMk/>
            <pc:sldMk cId="2382382323" sldId="504"/>
            <ac:graphicFrameMk id="37" creationId="{FCECE944-588D-4873-97D7-5E5F8F218911}"/>
          </ac:graphicFrameMkLst>
        </pc:graphicFrameChg>
        <pc:graphicFrameChg chg="del">
          <ac:chgData name="lee kangwook" userId="358766d1acadafad" providerId="LiveId" clId="{F10B5B5C-6DD8-48B9-855D-C4294E6F4215}" dt="2021-12-19T01:58:48.855" v="11110" actId="478"/>
          <ac:graphicFrameMkLst>
            <pc:docMk/>
            <pc:sldMk cId="2382382323" sldId="504"/>
            <ac:graphicFrameMk id="39" creationId="{64D256CD-EA7F-4024-BF09-6CBE44AF9A0E}"/>
          </ac:graphicFrameMkLst>
        </pc:graphicFrameChg>
      </pc:sldChg>
      <pc:sldChg chg="modSp add mod">
        <pc:chgData name="lee kangwook" userId="358766d1acadafad" providerId="LiveId" clId="{F10B5B5C-6DD8-48B9-855D-C4294E6F4215}" dt="2021-12-19T02:22:36.087" v="11989"/>
        <pc:sldMkLst>
          <pc:docMk/>
          <pc:sldMk cId="698433675" sldId="505"/>
        </pc:sldMkLst>
        <pc:spChg chg="mod">
          <ac:chgData name="lee kangwook" userId="358766d1acadafad" providerId="LiveId" clId="{F10B5B5C-6DD8-48B9-855D-C4294E6F4215}" dt="2021-12-19T02:22:36.087" v="11989"/>
          <ac:spMkLst>
            <pc:docMk/>
            <pc:sldMk cId="698433675" sldId="505"/>
            <ac:spMk id="67586" creationId="{160366C6-181B-4BFB-8391-6DD524FCDC96}"/>
          </ac:spMkLst>
        </pc:spChg>
      </pc:sldChg>
      <pc:sldChg chg="addSp delSp modSp add mod">
        <pc:chgData name="lee kangwook" userId="358766d1acadafad" providerId="LiveId" clId="{F10B5B5C-6DD8-48B9-855D-C4294E6F4215}" dt="2021-12-19T05:31:13.411" v="12414" actId="1036"/>
        <pc:sldMkLst>
          <pc:docMk/>
          <pc:sldMk cId="3003631266" sldId="506"/>
        </pc:sldMkLst>
        <pc:spChg chg="add mod">
          <ac:chgData name="lee kangwook" userId="358766d1acadafad" providerId="LiveId" clId="{F10B5B5C-6DD8-48B9-855D-C4294E6F4215}" dt="2021-12-19T05:31:13.411" v="12414" actId="1036"/>
          <ac:spMkLst>
            <pc:docMk/>
            <pc:sldMk cId="3003631266" sldId="506"/>
            <ac:spMk id="2" creationId="{E8908671-3220-41E5-B279-1862BF527CEA}"/>
          </ac:spMkLst>
        </pc:spChg>
        <pc:spChg chg="add mod">
          <ac:chgData name="lee kangwook" userId="358766d1acadafad" providerId="LiveId" clId="{F10B5B5C-6DD8-48B9-855D-C4294E6F4215}" dt="2021-12-19T05:31:13.411" v="12414" actId="1036"/>
          <ac:spMkLst>
            <pc:docMk/>
            <pc:sldMk cId="3003631266" sldId="506"/>
            <ac:spMk id="3" creationId="{F09EE185-123F-4730-BA99-CCC97977B314}"/>
          </ac:spMkLst>
        </pc:spChg>
        <pc:spChg chg="mod">
          <ac:chgData name="lee kangwook" userId="358766d1acadafad" providerId="LiveId" clId="{F10B5B5C-6DD8-48B9-855D-C4294E6F4215}" dt="2021-12-19T04:07:03.950" v="12086" actId="20577"/>
          <ac:spMkLst>
            <pc:docMk/>
            <pc:sldMk cId="3003631266" sldId="506"/>
            <ac:spMk id="5" creationId="{BD12C81F-D881-4743-89A4-E27F063ABF63}"/>
          </ac:spMkLst>
        </pc:spChg>
        <pc:spChg chg="add mod">
          <ac:chgData name="lee kangwook" userId="358766d1acadafad" providerId="LiveId" clId="{F10B5B5C-6DD8-48B9-855D-C4294E6F4215}" dt="2021-12-19T05:31:13.411" v="12414" actId="1036"/>
          <ac:spMkLst>
            <pc:docMk/>
            <pc:sldMk cId="3003631266" sldId="506"/>
            <ac:spMk id="13" creationId="{3F1B08E1-485C-4834-B757-39917E753CC7}"/>
          </ac:spMkLst>
        </pc:spChg>
        <pc:spChg chg="del">
          <ac:chgData name="lee kangwook" userId="358766d1acadafad" providerId="LiveId" clId="{F10B5B5C-6DD8-48B9-855D-C4294E6F4215}" dt="2021-12-19T04:07:25.448" v="12088" actId="478"/>
          <ac:spMkLst>
            <pc:docMk/>
            <pc:sldMk cId="3003631266" sldId="506"/>
            <ac:spMk id="20" creationId="{124A935E-201B-4043-BC25-B4CA3A7EDC05}"/>
          </ac:spMkLst>
        </pc:spChg>
        <pc:spChg chg="del">
          <ac:chgData name="lee kangwook" userId="358766d1acadafad" providerId="LiveId" clId="{F10B5B5C-6DD8-48B9-855D-C4294E6F4215}" dt="2021-12-19T04:07:25.448" v="12088" actId="478"/>
          <ac:spMkLst>
            <pc:docMk/>
            <pc:sldMk cId="3003631266" sldId="506"/>
            <ac:spMk id="21" creationId="{0297514E-0C44-4E3B-B3E3-5B588E796FA6}"/>
          </ac:spMkLst>
        </pc:spChg>
        <pc:spChg chg="add mod">
          <ac:chgData name="lee kangwook" userId="358766d1acadafad" providerId="LiveId" clId="{F10B5B5C-6DD8-48B9-855D-C4294E6F4215}" dt="2021-12-19T05:31:13.411" v="12414" actId="1036"/>
          <ac:spMkLst>
            <pc:docMk/>
            <pc:sldMk cId="3003631266" sldId="506"/>
            <ac:spMk id="23" creationId="{8DE6ED14-DD16-43E2-AE1F-4128E2A35620}"/>
          </ac:spMkLst>
        </pc:spChg>
        <pc:spChg chg="del">
          <ac:chgData name="lee kangwook" userId="358766d1acadafad" providerId="LiveId" clId="{F10B5B5C-6DD8-48B9-855D-C4294E6F4215}" dt="2021-12-19T04:07:25.448" v="12088" actId="478"/>
          <ac:spMkLst>
            <pc:docMk/>
            <pc:sldMk cId="3003631266" sldId="506"/>
            <ac:spMk id="25" creationId="{16B9BD67-B1B5-46EB-8B03-57D05524FF92}"/>
          </ac:spMkLst>
        </pc:spChg>
        <pc:spChg chg="mod">
          <ac:chgData name="lee kangwook" userId="358766d1acadafad" providerId="LiveId" clId="{F10B5B5C-6DD8-48B9-855D-C4294E6F4215}" dt="2021-12-19T02:23:41.052" v="11998"/>
          <ac:spMkLst>
            <pc:docMk/>
            <pc:sldMk cId="3003631266" sldId="506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19T02:24:00.511" v="12026"/>
          <ac:spMkLst>
            <pc:docMk/>
            <pc:sldMk cId="3003631266" sldId="506"/>
            <ac:spMk id="67588" creationId="{FEA38F4E-CB2F-4A4D-AFA2-F72EA02067D7}"/>
          </ac:spMkLst>
        </pc:spChg>
        <pc:graphicFrameChg chg="add mod modGraphic">
          <ac:chgData name="lee kangwook" userId="358766d1acadafad" providerId="LiveId" clId="{F10B5B5C-6DD8-48B9-855D-C4294E6F4215}" dt="2021-12-19T05:31:13.411" v="12414" actId="1036"/>
          <ac:graphicFrameMkLst>
            <pc:docMk/>
            <pc:sldMk cId="3003631266" sldId="506"/>
            <ac:graphicFrameMk id="12" creationId="{7CE84F3F-CE24-41F4-93E6-225AAF2FC261}"/>
          </ac:graphicFrameMkLst>
        </pc:graphicFrameChg>
        <pc:graphicFrameChg chg="add mod modGraphic">
          <ac:chgData name="lee kangwook" userId="358766d1acadafad" providerId="LiveId" clId="{F10B5B5C-6DD8-48B9-855D-C4294E6F4215}" dt="2021-12-19T05:31:13.411" v="12414" actId="1036"/>
          <ac:graphicFrameMkLst>
            <pc:docMk/>
            <pc:sldMk cId="3003631266" sldId="506"/>
            <ac:graphicFrameMk id="14" creationId="{3AC8A5B7-0F7B-40D9-B3D9-CA62642233DC}"/>
          </ac:graphicFrameMkLst>
        </pc:graphicFrameChg>
        <pc:graphicFrameChg chg="add mod modGraphic">
          <ac:chgData name="lee kangwook" userId="358766d1acadafad" providerId="LiveId" clId="{F10B5B5C-6DD8-48B9-855D-C4294E6F4215}" dt="2021-12-19T05:31:13.411" v="12414" actId="1036"/>
          <ac:graphicFrameMkLst>
            <pc:docMk/>
            <pc:sldMk cId="3003631266" sldId="506"/>
            <ac:graphicFrameMk id="15" creationId="{BB34F258-5701-40BE-A893-833636F04314}"/>
          </ac:graphicFrameMkLst>
        </pc:graphicFrameChg>
        <pc:graphicFrameChg chg="del">
          <ac:chgData name="lee kangwook" userId="358766d1acadafad" providerId="LiveId" clId="{F10B5B5C-6DD8-48B9-855D-C4294E6F4215}" dt="2021-12-19T04:07:25.448" v="12088" actId="478"/>
          <ac:graphicFrameMkLst>
            <pc:docMk/>
            <pc:sldMk cId="3003631266" sldId="506"/>
            <ac:graphicFrameMk id="18" creationId="{332102DA-F171-4F14-B4A4-CD259D4BB558}"/>
          </ac:graphicFrameMkLst>
        </pc:graphicFrameChg>
        <pc:graphicFrameChg chg="del">
          <ac:chgData name="lee kangwook" userId="358766d1acadafad" providerId="LiveId" clId="{F10B5B5C-6DD8-48B9-855D-C4294E6F4215}" dt="2021-12-19T04:07:18.619" v="12087" actId="478"/>
          <ac:graphicFrameMkLst>
            <pc:docMk/>
            <pc:sldMk cId="3003631266" sldId="506"/>
            <ac:graphicFrameMk id="19" creationId="{CCAB81EE-B41D-499C-A69B-72C24F774F29}"/>
          </ac:graphicFrameMkLst>
        </pc:graphicFrameChg>
        <pc:graphicFrameChg chg="del">
          <ac:chgData name="lee kangwook" userId="358766d1acadafad" providerId="LiveId" clId="{F10B5B5C-6DD8-48B9-855D-C4294E6F4215}" dt="2021-12-19T04:07:25.448" v="12088" actId="478"/>
          <ac:graphicFrameMkLst>
            <pc:docMk/>
            <pc:sldMk cId="3003631266" sldId="506"/>
            <ac:graphicFrameMk id="22" creationId="{1CC43737-A47B-43F9-BA7C-166BFA11F5D8}"/>
          </ac:graphicFrameMkLst>
        </pc:graphicFrameChg>
        <pc:graphicFrameChg chg="add mod">
          <ac:chgData name="lee kangwook" userId="358766d1acadafad" providerId="LiveId" clId="{F10B5B5C-6DD8-48B9-855D-C4294E6F4215}" dt="2021-12-19T05:31:13.411" v="12414" actId="1036"/>
          <ac:graphicFrameMkLst>
            <pc:docMk/>
            <pc:sldMk cId="3003631266" sldId="506"/>
            <ac:graphicFrameMk id="24" creationId="{97A94D4D-57BE-444B-9C38-4B4794A9B8A0}"/>
          </ac:graphicFrameMkLst>
        </pc:graphicFrameChg>
      </pc:sldChg>
      <pc:sldChg chg="addSp delSp modSp add mod">
        <pc:chgData name="lee kangwook" userId="358766d1acadafad" providerId="LiveId" clId="{F10B5B5C-6DD8-48B9-855D-C4294E6F4215}" dt="2021-12-19T08:16:57.217" v="13863" actId="1037"/>
        <pc:sldMkLst>
          <pc:docMk/>
          <pc:sldMk cId="2778365661" sldId="507"/>
        </pc:sldMkLst>
        <pc:spChg chg="add mod">
          <ac:chgData name="lee kangwook" userId="358766d1acadafad" providerId="LiveId" clId="{F10B5B5C-6DD8-48B9-855D-C4294E6F4215}" dt="2021-12-19T08:16:57.217" v="13863" actId="1037"/>
          <ac:spMkLst>
            <pc:docMk/>
            <pc:sldMk cId="2778365661" sldId="507"/>
            <ac:spMk id="3" creationId="{D84AB53A-739F-4AF2-88B5-F76AF7D297DF}"/>
          </ac:spMkLst>
        </pc:spChg>
        <pc:spChg chg="mod">
          <ac:chgData name="lee kangwook" userId="358766d1acadafad" providerId="LiveId" clId="{F10B5B5C-6DD8-48B9-855D-C4294E6F4215}" dt="2021-12-19T08:08:17.633" v="13797"/>
          <ac:spMkLst>
            <pc:docMk/>
            <pc:sldMk cId="2778365661" sldId="507"/>
            <ac:spMk id="5" creationId="{BD12C81F-D881-4743-89A4-E27F063ABF63}"/>
          </ac:spMkLst>
        </pc:spChg>
        <pc:spChg chg="add del mod">
          <ac:chgData name="lee kangwook" userId="358766d1acadafad" providerId="LiveId" clId="{F10B5B5C-6DD8-48B9-855D-C4294E6F4215}" dt="2021-12-19T08:08:56.528" v="13804" actId="22"/>
          <ac:spMkLst>
            <pc:docMk/>
            <pc:sldMk cId="2778365661" sldId="507"/>
            <ac:spMk id="7" creationId="{E9B45551-8A67-40DA-8822-C6C568DB6CD3}"/>
          </ac:spMkLst>
        </pc:spChg>
        <pc:spChg chg="add mod">
          <ac:chgData name="lee kangwook" userId="358766d1acadafad" providerId="LiveId" clId="{F10B5B5C-6DD8-48B9-855D-C4294E6F4215}" dt="2021-12-19T08:16:57.217" v="13863" actId="1037"/>
          <ac:spMkLst>
            <pc:docMk/>
            <pc:sldMk cId="2778365661" sldId="507"/>
            <ac:spMk id="14" creationId="{828A2AAD-950A-4A85-AE2A-858ED535E8AB}"/>
          </ac:spMkLst>
        </pc:spChg>
        <pc:spChg chg="mod">
          <ac:chgData name="lee kangwook" userId="358766d1acadafad" providerId="LiveId" clId="{F10B5B5C-6DD8-48B9-855D-C4294E6F4215}" dt="2021-12-19T08:05:47.925" v="13637" actId="20577"/>
          <ac:spMkLst>
            <pc:docMk/>
            <pc:sldMk cId="2778365661" sldId="507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19T08:05:46.586" v="13636"/>
          <ac:spMkLst>
            <pc:docMk/>
            <pc:sldMk cId="2778365661" sldId="507"/>
            <ac:spMk id="67588" creationId="{FEA38F4E-CB2F-4A4D-AFA2-F72EA02067D7}"/>
          </ac:spMkLst>
        </pc:spChg>
        <pc:graphicFrameChg chg="add mod ord modGraphic">
          <ac:chgData name="lee kangwook" userId="358766d1acadafad" providerId="LiveId" clId="{F10B5B5C-6DD8-48B9-855D-C4294E6F4215}" dt="2021-12-19T08:16:57.217" v="13863" actId="1037"/>
          <ac:graphicFrameMkLst>
            <pc:docMk/>
            <pc:sldMk cId="2778365661" sldId="507"/>
            <ac:graphicFrameMk id="8" creationId="{73E36059-0118-48BF-A8DC-EEB33C7A8FB2}"/>
          </ac:graphicFrameMkLst>
        </pc:graphicFrameChg>
        <pc:graphicFrameChg chg="add mod ord modGraphic">
          <ac:chgData name="lee kangwook" userId="358766d1acadafad" providerId="LiveId" clId="{F10B5B5C-6DD8-48B9-855D-C4294E6F4215}" dt="2021-12-19T08:16:57.217" v="13863" actId="1037"/>
          <ac:graphicFrameMkLst>
            <pc:docMk/>
            <pc:sldMk cId="2778365661" sldId="507"/>
            <ac:graphicFrameMk id="9" creationId="{7E0B899A-3904-46E4-A4B0-1E21FCC4CFA0}"/>
          </ac:graphicFrameMkLst>
        </pc:graphicFrameChg>
        <pc:graphicFrameChg chg="add mod ord modGraphic">
          <ac:chgData name="lee kangwook" userId="358766d1acadafad" providerId="LiveId" clId="{F10B5B5C-6DD8-48B9-855D-C4294E6F4215}" dt="2021-12-19T08:16:57.217" v="13863" actId="1037"/>
          <ac:graphicFrameMkLst>
            <pc:docMk/>
            <pc:sldMk cId="2778365661" sldId="507"/>
            <ac:graphicFrameMk id="10" creationId="{F94BF39B-8B8B-41FD-9E7B-53D29F8E1713}"/>
          </ac:graphicFrameMkLst>
        </pc:graphicFrameChg>
        <pc:graphicFrameChg chg="add mod modGraphic">
          <ac:chgData name="lee kangwook" userId="358766d1acadafad" providerId="LiveId" clId="{F10B5B5C-6DD8-48B9-855D-C4294E6F4215}" dt="2021-12-19T08:16:57.217" v="13863" actId="1037"/>
          <ac:graphicFrameMkLst>
            <pc:docMk/>
            <pc:sldMk cId="2778365661" sldId="507"/>
            <ac:graphicFrameMk id="11" creationId="{E6AE1DB0-EF79-4931-908E-49B0DECB876F}"/>
          </ac:graphicFrameMkLst>
        </pc:graphicFrameChg>
        <pc:graphicFrameChg chg="add mod">
          <ac:chgData name="lee kangwook" userId="358766d1acadafad" providerId="LiveId" clId="{F10B5B5C-6DD8-48B9-855D-C4294E6F4215}" dt="2021-12-19T08:16:57.217" v="13863" actId="1037"/>
          <ac:graphicFrameMkLst>
            <pc:docMk/>
            <pc:sldMk cId="2778365661" sldId="507"/>
            <ac:graphicFrameMk id="12" creationId="{19AFFACE-13F3-4881-B31F-E8F1069D3A52}"/>
          </ac:graphicFrameMkLst>
        </pc:graphicFrameChg>
        <pc:graphicFrameChg chg="add mod">
          <ac:chgData name="lee kangwook" userId="358766d1acadafad" providerId="LiveId" clId="{F10B5B5C-6DD8-48B9-855D-C4294E6F4215}" dt="2021-12-19T08:16:57.217" v="13863" actId="1037"/>
          <ac:graphicFrameMkLst>
            <pc:docMk/>
            <pc:sldMk cId="2778365661" sldId="507"/>
            <ac:graphicFrameMk id="13" creationId="{D9354281-3CD5-4AF8-B058-B7CEDB89DA7E}"/>
          </ac:graphicFrameMkLst>
        </pc:graphicFrameChg>
        <pc:graphicFrameChg chg="add mod">
          <ac:chgData name="lee kangwook" userId="358766d1acadafad" providerId="LiveId" clId="{F10B5B5C-6DD8-48B9-855D-C4294E6F4215}" dt="2021-12-19T08:16:57.217" v="13863" actId="1037"/>
          <ac:graphicFrameMkLst>
            <pc:docMk/>
            <pc:sldMk cId="2778365661" sldId="507"/>
            <ac:graphicFrameMk id="16" creationId="{6F907AA0-57AB-4CDE-A86D-12CCA9B470E4}"/>
          </ac:graphicFrameMkLst>
        </pc:graphicFrameChg>
      </pc:sldChg>
      <pc:sldChg chg="addSp delSp modSp add mod">
        <pc:chgData name="lee kangwook" userId="358766d1acadafad" providerId="LiveId" clId="{F10B5B5C-6DD8-48B9-855D-C4294E6F4215}" dt="2021-12-19T06:10:34.671" v="13518" actId="1036"/>
        <pc:sldMkLst>
          <pc:docMk/>
          <pc:sldMk cId="1927726191" sldId="508"/>
        </pc:sldMkLst>
        <pc:spChg chg="add del mod">
          <ac:chgData name="lee kangwook" userId="358766d1acadafad" providerId="LiveId" clId="{F10B5B5C-6DD8-48B9-855D-C4294E6F4215}" dt="2021-12-19T05:50:00.157" v="13018" actId="478"/>
          <ac:spMkLst>
            <pc:docMk/>
            <pc:sldMk cId="1927726191" sldId="508"/>
            <ac:spMk id="2" creationId="{4618FD4D-4E8D-41AA-8C59-A942A49297DB}"/>
          </ac:spMkLst>
        </pc:spChg>
        <pc:spChg chg="add del mod">
          <ac:chgData name="lee kangwook" userId="358766d1acadafad" providerId="LiveId" clId="{F10B5B5C-6DD8-48B9-855D-C4294E6F4215}" dt="2021-12-19T05:52:21.547" v="13131" actId="478"/>
          <ac:spMkLst>
            <pc:docMk/>
            <pc:sldMk cId="1927726191" sldId="508"/>
            <ac:spMk id="3" creationId="{D35BBCFC-8439-4ADF-B069-499C795F88A4}"/>
          </ac:spMkLst>
        </pc:spChg>
        <pc:spChg chg="add del mod">
          <ac:chgData name="lee kangwook" userId="358766d1acadafad" providerId="LiveId" clId="{F10B5B5C-6DD8-48B9-855D-C4294E6F4215}" dt="2021-12-19T05:55:34.969" v="13192" actId="478"/>
          <ac:spMkLst>
            <pc:docMk/>
            <pc:sldMk cId="1927726191" sldId="508"/>
            <ac:spMk id="4" creationId="{62B6B058-A4C1-48AB-A449-779C4EACE461}"/>
          </ac:spMkLst>
        </pc:spChg>
        <pc:spChg chg="mod">
          <ac:chgData name="lee kangwook" userId="358766d1acadafad" providerId="LiveId" clId="{F10B5B5C-6DD8-48B9-855D-C4294E6F4215}" dt="2021-12-19T05:52:36.126" v="13137" actId="1076"/>
          <ac:spMkLst>
            <pc:docMk/>
            <pc:sldMk cId="1927726191" sldId="508"/>
            <ac:spMk id="5" creationId="{BD12C81F-D881-4743-89A4-E27F063ABF63}"/>
          </ac:spMkLst>
        </pc:spChg>
        <pc:spChg chg="add mod">
          <ac:chgData name="lee kangwook" userId="358766d1acadafad" providerId="LiveId" clId="{F10B5B5C-6DD8-48B9-855D-C4294E6F4215}" dt="2021-12-19T06:10:23.394" v="13487" actId="1035"/>
          <ac:spMkLst>
            <pc:docMk/>
            <pc:sldMk cId="1927726191" sldId="508"/>
            <ac:spMk id="6" creationId="{FAAE21EF-108F-4F74-A404-8D7C5E5C9357}"/>
          </ac:spMkLst>
        </pc:spChg>
        <pc:spChg chg="add mod">
          <ac:chgData name="lee kangwook" userId="358766d1acadafad" providerId="LiveId" clId="{F10B5B5C-6DD8-48B9-855D-C4294E6F4215}" dt="2021-12-19T06:10:23.394" v="13487" actId="1035"/>
          <ac:spMkLst>
            <pc:docMk/>
            <pc:sldMk cId="1927726191" sldId="508"/>
            <ac:spMk id="10" creationId="{3A2A0F95-57A0-4954-9908-0D4CB90B913E}"/>
          </ac:spMkLst>
        </pc:spChg>
        <pc:spChg chg="add del mod">
          <ac:chgData name="lee kangwook" userId="358766d1acadafad" providerId="LiveId" clId="{F10B5B5C-6DD8-48B9-855D-C4294E6F4215}" dt="2021-12-19T06:10:15.590" v="13479" actId="1076"/>
          <ac:spMkLst>
            <pc:docMk/>
            <pc:sldMk cId="1927726191" sldId="508"/>
            <ac:spMk id="11" creationId="{7C8BD5D1-4967-45B3-906A-BCE1444E7095}"/>
          </ac:spMkLst>
        </pc:spChg>
        <pc:spChg chg="add del mod">
          <ac:chgData name="lee kangwook" userId="358766d1acadafad" providerId="LiveId" clId="{F10B5B5C-6DD8-48B9-855D-C4294E6F4215}" dt="2021-12-19T06:04:11.057" v="13343" actId="21"/>
          <ac:spMkLst>
            <pc:docMk/>
            <pc:sldMk cId="1927726191" sldId="508"/>
            <ac:spMk id="12" creationId="{C13CDC83-CEF0-4A71-BD8B-56BDB99F5E8A}"/>
          </ac:spMkLst>
        </pc:spChg>
        <pc:spChg chg="add del mod">
          <ac:chgData name="lee kangwook" userId="358766d1acadafad" providerId="LiveId" clId="{F10B5B5C-6DD8-48B9-855D-C4294E6F4215}" dt="2021-12-19T06:04:11.057" v="13343" actId="21"/>
          <ac:spMkLst>
            <pc:docMk/>
            <pc:sldMk cId="1927726191" sldId="508"/>
            <ac:spMk id="13" creationId="{85498192-386C-4013-A2A7-E1CEDB85F5A9}"/>
          </ac:spMkLst>
        </pc:spChg>
        <pc:spChg chg="add mod">
          <ac:chgData name="lee kangwook" userId="358766d1acadafad" providerId="LiveId" clId="{F10B5B5C-6DD8-48B9-855D-C4294E6F4215}" dt="2021-12-19T06:10:34.671" v="13518" actId="1036"/>
          <ac:spMkLst>
            <pc:docMk/>
            <pc:sldMk cId="1927726191" sldId="508"/>
            <ac:spMk id="14" creationId="{86DAC63C-A124-4BBD-A1B8-60213D38C374}"/>
          </ac:spMkLst>
        </pc:spChg>
        <pc:spChg chg="add mod">
          <ac:chgData name="lee kangwook" userId="358766d1acadafad" providerId="LiveId" clId="{F10B5B5C-6DD8-48B9-855D-C4294E6F4215}" dt="2021-12-19T06:10:34.671" v="13518" actId="1036"/>
          <ac:spMkLst>
            <pc:docMk/>
            <pc:sldMk cId="1927726191" sldId="508"/>
            <ac:spMk id="15" creationId="{A470A469-FA7C-4D3F-8196-BA9C35368E5E}"/>
          </ac:spMkLst>
        </pc:spChg>
        <pc:spChg chg="mod">
          <ac:chgData name="lee kangwook" userId="358766d1acadafad" providerId="LiveId" clId="{F10B5B5C-6DD8-48B9-855D-C4294E6F4215}" dt="2021-12-19T05:36:04.009" v="12491"/>
          <ac:spMkLst>
            <pc:docMk/>
            <pc:sldMk cId="1927726191" sldId="508"/>
            <ac:spMk id="67588" creationId="{FEA38F4E-CB2F-4A4D-AFA2-F72EA02067D7}"/>
          </ac:spMkLst>
        </pc:spChg>
      </pc:sldChg>
      <pc:sldChg chg="modSp add mod">
        <pc:chgData name="lee kangwook" userId="358766d1acadafad" providerId="LiveId" clId="{F10B5B5C-6DD8-48B9-855D-C4294E6F4215}" dt="2021-12-19T22:27:03.372" v="15270" actId="1035"/>
        <pc:sldMkLst>
          <pc:docMk/>
          <pc:sldMk cId="291782259" sldId="509"/>
        </pc:sldMkLst>
        <pc:spChg chg="mod">
          <ac:chgData name="lee kangwook" userId="358766d1acadafad" providerId="LiveId" clId="{F10B5B5C-6DD8-48B9-855D-C4294E6F4215}" dt="2021-12-19T22:27:03.372" v="15270" actId="1035"/>
          <ac:spMkLst>
            <pc:docMk/>
            <pc:sldMk cId="291782259" sldId="509"/>
            <ac:spMk id="3" creationId="{D84AB53A-739F-4AF2-88B5-F76AF7D297DF}"/>
          </ac:spMkLst>
        </pc:spChg>
        <pc:spChg chg="mod">
          <ac:chgData name="lee kangwook" userId="358766d1acadafad" providerId="LiveId" clId="{F10B5B5C-6DD8-48B9-855D-C4294E6F4215}" dt="2021-12-19T20:46:55.149" v="14002"/>
          <ac:spMkLst>
            <pc:docMk/>
            <pc:sldMk cId="291782259" sldId="509"/>
            <ac:spMk id="5" creationId="{BD12C81F-D881-4743-89A4-E27F063ABF63}"/>
          </ac:spMkLst>
        </pc:spChg>
        <pc:spChg chg="mod">
          <ac:chgData name="lee kangwook" userId="358766d1acadafad" providerId="LiveId" clId="{F10B5B5C-6DD8-48B9-855D-C4294E6F4215}" dt="2021-12-19T22:27:03.372" v="15270" actId="1035"/>
          <ac:spMkLst>
            <pc:docMk/>
            <pc:sldMk cId="291782259" sldId="509"/>
            <ac:spMk id="14" creationId="{828A2AAD-950A-4A85-AE2A-858ED535E8AB}"/>
          </ac:spMkLst>
        </pc:spChg>
        <pc:graphicFrameChg chg="mod modGraphic">
          <ac:chgData name="lee kangwook" userId="358766d1acadafad" providerId="LiveId" clId="{F10B5B5C-6DD8-48B9-855D-C4294E6F4215}" dt="2021-12-19T22:27:03.372" v="15270" actId="1035"/>
          <ac:graphicFrameMkLst>
            <pc:docMk/>
            <pc:sldMk cId="291782259" sldId="509"/>
            <ac:graphicFrameMk id="8" creationId="{73E36059-0118-48BF-A8DC-EEB33C7A8FB2}"/>
          </ac:graphicFrameMkLst>
        </pc:graphicFrameChg>
        <pc:graphicFrameChg chg="mod modGraphic">
          <ac:chgData name="lee kangwook" userId="358766d1acadafad" providerId="LiveId" clId="{F10B5B5C-6DD8-48B9-855D-C4294E6F4215}" dt="2021-12-19T22:27:03.372" v="15270" actId="1035"/>
          <ac:graphicFrameMkLst>
            <pc:docMk/>
            <pc:sldMk cId="291782259" sldId="509"/>
            <ac:graphicFrameMk id="9" creationId="{7E0B899A-3904-46E4-A4B0-1E21FCC4CFA0}"/>
          </ac:graphicFrameMkLst>
        </pc:graphicFrameChg>
        <pc:graphicFrameChg chg="mod modGraphic">
          <ac:chgData name="lee kangwook" userId="358766d1acadafad" providerId="LiveId" clId="{F10B5B5C-6DD8-48B9-855D-C4294E6F4215}" dt="2021-12-19T22:27:03.372" v="15270" actId="1035"/>
          <ac:graphicFrameMkLst>
            <pc:docMk/>
            <pc:sldMk cId="291782259" sldId="509"/>
            <ac:graphicFrameMk id="10" creationId="{F94BF39B-8B8B-41FD-9E7B-53D29F8E1713}"/>
          </ac:graphicFrameMkLst>
        </pc:graphicFrameChg>
        <pc:graphicFrameChg chg="mod">
          <ac:chgData name="lee kangwook" userId="358766d1acadafad" providerId="LiveId" clId="{F10B5B5C-6DD8-48B9-855D-C4294E6F4215}" dt="2021-12-19T22:27:03.372" v="15270" actId="1035"/>
          <ac:graphicFrameMkLst>
            <pc:docMk/>
            <pc:sldMk cId="291782259" sldId="509"/>
            <ac:graphicFrameMk id="11" creationId="{E6AE1DB0-EF79-4931-908E-49B0DECB876F}"/>
          </ac:graphicFrameMkLst>
        </pc:graphicFrameChg>
        <pc:graphicFrameChg chg="mod">
          <ac:chgData name="lee kangwook" userId="358766d1acadafad" providerId="LiveId" clId="{F10B5B5C-6DD8-48B9-855D-C4294E6F4215}" dt="2021-12-19T22:27:03.372" v="15270" actId="1035"/>
          <ac:graphicFrameMkLst>
            <pc:docMk/>
            <pc:sldMk cId="291782259" sldId="509"/>
            <ac:graphicFrameMk id="12" creationId="{19AFFACE-13F3-4881-B31F-E8F1069D3A52}"/>
          </ac:graphicFrameMkLst>
        </pc:graphicFrameChg>
        <pc:graphicFrameChg chg="mod">
          <ac:chgData name="lee kangwook" userId="358766d1acadafad" providerId="LiveId" clId="{F10B5B5C-6DD8-48B9-855D-C4294E6F4215}" dt="2021-12-19T22:27:03.372" v="15270" actId="1035"/>
          <ac:graphicFrameMkLst>
            <pc:docMk/>
            <pc:sldMk cId="291782259" sldId="509"/>
            <ac:graphicFrameMk id="13" creationId="{D9354281-3CD5-4AF8-B058-B7CEDB89DA7E}"/>
          </ac:graphicFrameMkLst>
        </pc:graphicFrameChg>
        <pc:graphicFrameChg chg="mod modGraphic">
          <ac:chgData name="lee kangwook" userId="358766d1acadafad" providerId="LiveId" clId="{F10B5B5C-6DD8-48B9-855D-C4294E6F4215}" dt="2021-12-19T22:27:03.372" v="15270" actId="1035"/>
          <ac:graphicFrameMkLst>
            <pc:docMk/>
            <pc:sldMk cId="291782259" sldId="509"/>
            <ac:graphicFrameMk id="16" creationId="{6F907AA0-57AB-4CDE-A86D-12CCA9B470E4}"/>
          </ac:graphicFrameMkLst>
        </pc:graphicFrameChg>
      </pc:sldChg>
      <pc:sldChg chg="delSp modSp add del mod">
        <pc:chgData name="lee kangwook" userId="358766d1acadafad" providerId="LiveId" clId="{F10B5B5C-6DD8-48B9-855D-C4294E6F4215}" dt="2021-12-27T06:06:31.049" v="40534" actId="47"/>
        <pc:sldMkLst>
          <pc:docMk/>
          <pc:sldMk cId="4061347372" sldId="510"/>
        </pc:sldMkLst>
        <pc:spChg chg="del">
          <ac:chgData name="lee kangwook" userId="358766d1acadafad" providerId="LiveId" clId="{F10B5B5C-6DD8-48B9-855D-C4294E6F4215}" dt="2021-12-19T20:52:42.926" v="14040" actId="478"/>
          <ac:spMkLst>
            <pc:docMk/>
            <pc:sldMk cId="4061347372" sldId="510"/>
            <ac:spMk id="3" creationId="{D84AB53A-739F-4AF2-88B5-F76AF7D297DF}"/>
          </ac:spMkLst>
        </pc:spChg>
        <pc:spChg chg="del">
          <ac:chgData name="lee kangwook" userId="358766d1acadafad" providerId="LiveId" clId="{F10B5B5C-6DD8-48B9-855D-C4294E6F4215}" dt="2021-12-19T20:52:42.926" v="14040" actId="478"/>
          <ac:spMkLst>
            <pc:docMk/>
            <pc:sldMk cId="4061347372" sldId="510"/>
            <ac:spMk id="14" creationId="{828A2AAD-950A-4A85-AE2A-858ED535E8AB}"/>
          </ac:spMkLst>
        </pc:spChg>
        <pc:spChg chg="mod">
          <ac:chgData name="lee kangwook" userId="358766d1acadafad" providerId="LiveId" clId="{F10B5B5C-6DD8-48B9-855D-C4294E6F4215}" dt="2021-12-19T20:52:39.492" v="14039"/>
          <ac:spMkLst>
            <pc:docMk/>
            <pc:sldMk cId="4061347372" sldId="510"/>
            <ac:spMk id="67588" creationId="{FEA38F4E-CB2F-4A4D-AFA2-F72EA02067D7}"/>
          </ac:spMkLst>
        </pc:spChg>
        <pc:graphicFrameChg chg="del">
          <ac:chgData name="lee kangwook" userId="358766d1acadafad" providerId="LiveId" clId="{F10B5B5C-6DD8-48B9-855D-C4294E6F4215}" dt="2021-12-19T20:52:42.926" v="14040" actId="478"/>
          <ac:graphicFrameMkLst>
            <pc:docMk/>
            <pc:sldMk cId="4061347372" sldId="510"/>
            <ac:graphicFrameMk id="8" creationId="{73E36059-0118-48BF-A8DC-EEB33C7A8FB2}"/>
          </ac:graphicFrameMkLst>
        </pc:graphicFrameChg>
        <pc:graphicFrameChg chg="del">
          <ac:chgData name="lee kangwook" userId="358766d1acadafad" providerId="LiveId" clId="{F10B5B5C-6DD8-48B9-855D-C4294E6F4215}" dt="2021-12-19T20:52:42.926" v="14040" actId="478"/>
          <ac:graphicFrameMkLst>
            <pc:docMk/>
            <pc:sldMk cId="4061347372" sldId="510"/>
            <ac:graphicFrameMk id="9" creationId="{7E0B899A-3904-46E4-A4B0-1E21FCC4CFA0}"/>
          </ac:graphicFrameMkLst>
        </pc:graphicFrameChg>
        <pc:graphicFrameChg chg="del">
          <ac:chgData name="lee kangwook" userId="358766d1acadafad" providerId="LiveId" clId="{F10B5B5C-6DD8-48B9-855D-C4294E6F4215}" dt="2021-12-19T20:52:42.926" v="14040" actId="478"/>
          <ac:graphicFrameMkLst>
            <pc:docMk/>
            <pc:sldMk cId="4061347372" sldId="510"/>
            <ac:graphicFrameMk id="10" creationId="{F94BF39B-8B8B-41FD-9E7B-53D29F8E1713}"/>
          </ac:graphicFrameMkLst>
        </pc:graphicFrameChg>
        <pc:graphicFrameChg chg="del">
          <ac:chgData name="lee kangwook" userId="358766d1acadafad" providerId="LiveId" clId="{F10B5B5C-6DD8-48B9-855D-C4294E6F4215}" dt="2021-12-19T20:52:42.926" v="14040" actId="478"/>
          <ac:graphicFrameMkLst>
            <pc:docMk/>
            <pc:sldMk cId="4061347372" sldId="510"/>
            <ac:graphicFrameMk id="11" creationId="{E6AE1DB0-EF79-4931-908E-49B0DECB876F}"/>
          </ac:graphicFrameMkLst>
        </pc:graphicFrameChg>
        <pc:graphicFrameChg chg="del">
          <ac:chgData name="lee kangwook" userId="358766d1acadafad" providerId="LiveId" clId="{F10B5B5C-6DD8-48B9-855D-C4294E6F4215}" dt="2021-12-19T20:52:42.926" v="14040" actId="478"/>
          <ac:graphicFrameMkLst>
            <pc:docMk/>
            <pc:sldMk cId="4061347372" sldId="510"/>
            <ac:graphicFrameMk id="12" creationId="{19AFFACE-13F3-4881-B31F-E8F1069D3A52}"/>
          </ac:graphicFrameMkLst>
        </pc:graphicFrameChg>
        <pc:graphicFrameChg chg="del">
          <ac:chgData name="lee kangwook" userId="358766d1acadafad" providerId="LiveId" clId="{F10B5B5C-6DD8-48B9-855D-C4294E6F4215}" dt="2021-12-19T20:52:42.926" v="14040" actId="478"/>
          <ac:graphicFrameMkLst>
            <pc:docMk/>
            <pc:sldMk cId="4061347372" sldId="510"/>
            <ac:graphicFrameMk id="13" creationId="{D9354281-3CD5-4AF8-B058-B7CEDB89DA7E}"/>
          </ac:graphicFrameMkLst>
        </pc:graphicFrameChg>
        <pc:graphicFrameChg chg="del">
          <ac:chgData name="lee kangwook" userId="358766d1acadafad" providerId="LiveId" clId="{F10B5B5C-6DD8-48B9-855D-C4294E6F4215}" dt="2021-12-19T20:52:42.926" v="14040" actId="478"/>
          <ac:graphicFrameMkLst>
            <pc:docMk/>
            <pc:sldMk cId="4061347372" sldId="510"/>
            <ac:graphicFrameMk id="16" creationId="{6F907AA0-57AB-4CDE-A86D-12CCA9B470E4}"/>
          </ac:graphicFrameMkLst>
        </pc:graphicFrameChg>
      </pc:sldChg>
      <pc:sldChg chg="addSp modSp add mod">
        <pc:chgData name="lee kangwook" userId="358766d1acadafad" providerId="LiveId" clId="{F10B5B5C-6DD8-48B9-855D-C4294E6F4215}" dt="2021-12-19T21:05:14.674" v="14733" actId="1038"/>
        <pc:sldMkLst>
          <pc:docMk/>
          <pc:sldMk cId="717153446" sldId="511"/>
        </pc:sldMkLst>
        <pc:spChg chg="add mod">
          <ac:chgData name="lee kangwook" userId="358766d1acadafad" providerId="LiveId" clId="{F10B5B5C-6DD8-48B9-855D-C4294E6F4215}" dt="2021-12-19T21:00:46.962" v="14382" actId="14100"/>
          <ac:spMkLst>
            <pc:docMk/>
            <pc:sldMk cId="717153446" sldId="511"/>
            <ac:spMk id="2" creationId="{4A5CD743-44F6-45AD-A451-4EC4FE12AC7B}"/>
          </ac:spMkLst>
        </pc:spChg>
        <pc:spChg chg="mod">
          <ac:chgData name="lee kangwook" userId="358766d1acadafad" providerId="LiveId" clId="{F10B5B5C-6DD8-48B9-855D-C4294E6F4215}" dt="2021-12-19T20:56:59.973" v="14330" actId="20577"/>
          <ac:spMkLst>
            <pc:docMk/>
            <pc:sldMk cId="717153446" sldId="511"/>
            <ac:spMk id="5" creationId="{BD12C81F-D881-4743-89A4-E27F063ABF63}"/>
          </ac:spMkLst>
        </pc:spChg>
        <pc:spChg chg="add mod">
          <ac:chgData name="lee kangwook" userId="358766d1acadafad" providerId="LiveId" clId="{F10B5B5C-6DD8-48B9-855D-C4294E6F4215}" dt="2021-12-19T21:01:00.279" v="14412" actId="1036"/>
          <ac:spMkLst>
            <pc:docMk/>
            <pc:sldMk cId="717153446" sldId="511"/>
            <ac:spMk id="11" creationId="{B5EEAA77-DA30-430D-B45B-9D63E461385F}"/>
          </ac:spMkLst>
        </pc:spChg>
        <pc:spChg chg="add mod">
          <ac:chgData name="lee kangwook" userId="358766d1acadafad" providerId="LiveId" clId="{F10B5B5C-6DD8-48B9-855D-C4294E6F4215}" dt="2021-12-19T21:05:14.674" v="14733" actId="1038"/>
          <ac:spMkLst>
            <pc:docMk/>
            <pc:sldMk cId="717153446" sldId="511"/>
            <ac:spMk id="12" creationId="{EF12AB97-C4BB-48AF-B784-DEDAA65D77C0}"/>
          </ac:spMkLst>
        </pc:spChg>
        <pc:spChg chg="add mod">
          <ac:chgData name="lee kangwook" userId="358766d1acadafad" providerId="LiveId" clId="{F10B5B5C-6DD8-48B9-855D-C4294E6F4215}" dt="2021-12-19T21:05:14.674" v="14733" actId="1038"/>
          <ac:spMkLst>
            <pc:docMk/>
            <pc:sldMk cId="717153446" sldId="511"/>
            <ac:spMk id="13" creationId="{CA382EAD-F553-452A-BC21-E6C94F10F6EE}"/>
          </ac:spMkLst>
        </pc:spChg>
        <pc:spChg chg="mod">
          <ac:chgData name="lee kangwook" userId="358766d1acadafad" providerId="LiveId" clId="{F10B5B5C-6DD8-48B9-855D-C4294E6F4215}" dt="2021-12-19T20:53:37.427" v="14077" actId="20577"/>
          <ac:spMkLst>
            <pc:docMk/>
            <pc:sldMk cId="717153446" sldId="511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19T20:54:08.954" v="14112"/>
          <ac:spMkLst>
            <pc:docMk/>
            <pc:sldMk cId="717153446" sldId="511"/>
            <ac:spMk id="67588" creationId="{FEA38F4E-CB2F-4A4D-AFA2-F72EA02067D7}"/>
          </ac:spMkLst>
        </pc:spChg>
        <pc:graphicFrameChg chg="add mod modGraphic">
          <ac:chgData name="lee kangwook" userId="358766d1acadafad" providerId="LiveId" clId="{F10B5B5C-6DD8-48B9-855D-C4294E6F4215}" dt="2021-12-19T20:59:52.545" v="14372"/>
          <ac:graphicFrameMkLst>
            <pc:docMk/>
            <pc:sldMk cId="717153446" sldId="511"/>
            <ac:graphicFrameMk id="6" creationId="{79099DA3-0137-4413-A167-1900D5B0674F}"/>
          </ac:graphicFrameMkLst>
        </pc:graphicFrameChg>
        <pc:graphicFrameChg chg="add mod modGraphic">
          <ac:chgData name="lee kangwook" userId="358766d1acadafad" providerId="LiveId" clId="{F10B5B5C-6DD8-48B9-855D-C4294E6F4215}" dt="2021-12-19T21:05:14.674" v="14733" actId="1038"/>
          <ac:graphicFrameMkLst>
            <pc:docMk/>
            <pc:sldMk cId="717153446" sldId="511"/>
            <ac:graphicFrameMk id="7" creationId="{51C8886A-5313-4767-9120-7C0F98AB9B93}"/>
          </ac:graphicFrameMkLst>
        </pc:graphicFrameChg>
        <pc:graphicFrameChg chg="add mod modGraphic">
          <ac:chgData name="lee kangwook" userId="358766d1acadafad" providerId="LiveId" clId="{F10B5B5C-6DD8-48B9-855D-C4294E6F4215}" dt="2021-12-19T21:00:08.352" v="14374"/>
          <ac:graphicFrameMkLst>
            <pc:docMk/>
            <pc:sldMk cId="717153446" sldId="511"/>
            <ac:graphicFrameMk id="8" creationId="{616856FE-B127-47D0-BB35-EC10F906A71F}"/>
          </ac:graphicFrameMkLst>
        </pc:graphicFrameChg>
        <pc:graphicFrameChg chg="add mod modGraphic">
          <ac:chgData name="lee kangwook" userId="358766d1acadafad" providerId="LiveId" clId="{F10B5B5C-6DD8-48B9-855D-C4294E6F4215}" dt="2021-12-19T21:05:14.674" v="14733" actId="1038"/>
          <ac:graphicFrameMkLst>
            <pc:docMk/>
            <pc:sldMk cId="717153446" sldId="511"/>
            <ac:graphicFrameMk id="9" creationId="{6988AB3F-A7FB-4F59-A99F-B32B9174F6F3}"/>
          </ac:graphicFrameMkLst>
        </pc:graphicFrameChg>
        <pc:graphicFrameChg chg="add mod modGraphic">
          <ac:chgData name="lee kangwook" userId="358766d1acadafad" providerId="LiveId" clId="{F10B5B5C-6DD8-48B9-855D-C4294E6F4215}" dt="2021-12-19T21:03:45.693" v="14657" actId="1037"/>
          <ac:graphicFrameMkLst>
            <pc:docMk/>
            <pc:sldMk cId="717153446" sldId="511"/>
            <ac:graphicFrameMk id="14" creationId="{EA019D00-602E-42FD-AC9E-42A2996DD484}"/>
          </ac:graphicFrameMkLst>
        </pc:graphicFrameChg>
        <pc:graphicFrameChg chg="add mod modGraphic">
          <ac:chgData name="lee kangwook" userId="358766d1acadafad" providerId="LiveId" clId="{F10B5B5C-6DD8-48B9-855D-C4294E6F4215}" dt="2021-12-19T21:05:14.674" v="14733" actId="1038"/>
          <ac:graphicFrameMkLst>
            <pc:docMk/>
            <pc:sldMk cId="717153446" sldId="511"/>
            <ac:graphicFrameMk id="15" creationId="{F900C08F-1517-4CBA-8889-A2D0DDBD5302}"/>
          </ac:graphicFrameMkLst>
        </pc:graphicFrameChg>
        <pc:graphicFrameChg chg="add mod modGraphic">
          <ac:chgData name="lee kangwook" userId="358766d1acadafad" providerId="LiveId" clId="{F10B5B5C-6DD8-48B9-855D-C4294E6F4215}" dt="2021-12-19T21:04:22.787" v="14665" actId="20577"/>
          <ac:graphicFrameMkLst>
            <pc:docMk/>
            <pc:sldMk cId="717153446" sldId="511"/>
            <ac:graphicFrameMk id="16" creationId="{50708BD4-7C0D-4322-98B5-20288D05ACEA}"/>
          </ac:graphicFrameMkLst>
        </pc:graphicFrameChg>
        <pc:graphicFrameChg chg="add mod modGraphic">
          <ac:chgData name="lee kangwook" userId="358766d1acadafad" providerId="LiveId" clId="{F10B5B5C-6DD8-48B9-855D-C4294E6F4215}" dt="2021-12-19T21:05:14.674" v="14733" actId="1038"/>
          <ac:graphicFrameMkLst>
            <pc:docMk/>
            <pc:sldMk cId="717153446" sldId="511"/>
            <ac:graphicFrameMk id="17" creationId="{EA72B29D-78D4-4CE1-B4A7-6F635D5C1D8D}"/>
          </ac:graphicFrameMkLst>
        </pc:graphicFrameChg>
      </pc:sldChg>
      <pc:sldChg chg="addSp delSp modSp add mod setBg">
        <pc:chgData name="lee kangwook" userId="358766d1acadafad" providerId="LiveId" clId="{F10B5B5C-6DD8-48B9-855D-C4294E6F4215}" dt="2021-12-19T22:09:28.617" v="15026" actId="1035"/>
        <pc:sldMkLst>
          <pc:docMk/>
          <pc:sldMk cId="4145029665" sldId="512"/>
        </pc:sldMkLst>
        <pc:spChg chg="del">
          <ac:chgData name="lee kangwook" userId="358766d1acadafad" providerId="LiveId" clId="{F10B5B5C-6DD8-48B9-855D-C4294E6F4215}" dt="2021-12-19T21:08:26.689" v="14755" actId="478"/>
          <ac:spMkLst>
            <pc:docMk/>
            <pc:sldMk cId="4145029665" sldId="512"/>
            <ac:spMk id="2" creationId="{4A5CD743-44F6-45AD-A451-4EC4FE12AC7B}"/>
          </ac:spMkLst>
        </pc:spChg>
        <pc:spChg chg="add mod">
          <ac:chgData name="lee kangwook" userId="358766d1acadafad" providerId="LiveId" clId="{F10B5B5C-6DD8-48B9-855D-C4294E6F4215}" dt="2021-12-19T22:09:28.617" v="15026" actId="1035"/>
          <ac:spMkLst>
            <pc:docMk/>
            <pc:sldMk cId="4145029665" sldId="512"/>
            <ac:spMk id="3" creationId="{7F41B5BE-5587-4E1B-A293-1E5781168DF8}"/>
          </ac:spMkLst>
        </pc:spChg>
        <pc:spChg chg="mod">
          <ac:chgData name="lee kangwook" userId="358766d1acadafad" providerId="LiveId" clId="{F10B5B5C-6DD8-48B9-855D-C4294E6F4215}" dt="2021-12-19T22:08:33.440" v="14983" actId="20577"/>
          <ac:spMkLst>
            <pc:docMk/>
            <pc:sldMk cId="4145029665" sldId="512"/>
            <ac:spMk id="5" creationId="{BD12C81F-D881-4743-89A4-E27F063ABF63}"/>
          </ac:spMkLst>
        </pc:spChg>
        <pc:spChg chg="del">
          <ac:chgData name="lee kangwook" userId="358766d1acadafad" providerId="LiveId" clId="{F10B5B5C-6DD8-48B9-855D-C4294E6F4215}" dt="2021-12-19T21:08:26.689" v="14755" actId="478"/>
          <ac:spMkLst>
            <pc:docMk/>
            <pc:sldMk cId="4145029665" sldId="512"/>
            <ac:spMk id="11" creationId="{B5EEAA77-DA30-430D-B45B-9D63E461385F}"/>
          </ac:spMkLst>
        </pc:spChg>
        <pc:spChg chg="del">
          <ac:chgData name="lee kangwook" userId="358766d1acadafad" providerId="LiveId" clId="{F10B5B5C-6DD8-48B9-855D-C4294E6F4215}" dt="2021-12-19T21:08:26.689" v="14755" actId="478"/>
          <ac:spMkLst>
            <pc:docMk/>
            <pc:sldMk cId="4145029665" sldId="512"/>
            <ac:spMk id="12" creationId="{EF12AB97-C4BB-48AF-B784-DEDAA65D77C0}"/>
          </ac:spMkLst>
        </pc:spChg>
        <pc:spChg chg="del">
          <ac:chgData name="lee kangwook" userId="358766d1acadafad" providerId="LiveId" clId="{F10B5B5C-6DD8-48B9-855D-C4294E6F4215}" dt="2021-12-19T21:08:26.689" v="14755" actId="478"/>
          <ac:spMkLst>
            <pc:docMk/>
            <pc:sldMk cId="4145029665" sldId="512"/>
            <ac:spMk id="13" creationId="{CA382EAD-F553-452A-BC21-E6C94F10F6EE}"/>
          </ac:spMkLst>
        </pc:spChg>
        <pc:spChg chg="add mod">
          <ac:chgData name="lee kangwook" userId="358766d1acadafad" providerId="LiveId" clId="{F10B5B5C-6DD8-48B9-855D-C4294E6F4215}" dt="2021-12-19T22:09:28.617" v="15026" actId="1035"/>
          <ac:spMkLst>
            <pc:docMk/>
            <pc:sldMk cId="4145029665" sldId="512"/>
            <ac:spMk id="25" creationId="{15F8D398-E4D1-4118-B497-FC3F2C79BED0}"/>
          </ac:spMkLst>
        </pc:spChg>
        <pc:spChg chg="add mod">
          <ac:chgData name="lee kangwook" userId="358766d1acadafad" providerId="LiveId" clId="{F10B5B5C-6DD8-48B9-855D-C4294E6F4215}" dt="2021-12-19T22:09:28.617" v="15026" actId="1035"/>
          <ac:spMkLst>
            <pc:docMk/>
            <pc:sldMk cId="4145029665" sldId="512"/>
            <ac:spMk id="26" creationId="{3261C0A9-0145-47EE-AFD7-C7BD7349C290}"/>
          </ac:spMkLst>
        </pc:spChg>
        <pc:spChg chg="mod">
          <ac:chgData name="lee kangwook" userId="358766d1acadafad" providerId="LiveId" clId="{F10B5B5C-6DD8-48B9-855D-C4294E6F4215}" dt="2021-12-19T21:08:15.019" v="14752"/>
          <ac:spMkLst>
            <pc:docMk/>
            <pc:sldMk cId="4145029665" sldId="512"/>
            <ac:spMk id="67588" creationId="{FEA38F4E-CB2F-4A4D-AFA2-F72EA02067D7}"/>
          </ac:spMkLst>
        </pc:spChg>
        <pc:graphicFrameChg chg="del">
          <ac:chgData name="lee kangwook" userId="358766d1acadafad" providerId="LiveId" clId="{F10B5B5C-6DD8-48B9-855D-C4294E6F4215}" dt="2021-12-19T21:08:26.689" v="14755" actId="478"/>
          <ac:graphicFrameMkLst>
            <pc:docMk/>
            <pc:sldMk cId="4145029665" sldId="512"/>
            <ac:graphicFrameMk id="6" creationId="{79099DA3-0137-4413-A167-1900D5B0674F}"/>
          </ac:graphicFrameMkLst>
        </pc:graphicFrameChg>
        <pc:graphicFrameChg chg="del">
          <ac:chgData name="lee kangwook" userId="358766d1acadafad" providerId="LiveId" clId="{F10B5B5C-6DD8-48B9-855D-C4294E6F4215}" dt="2021-12-19T21:08:26.689" v="14755" actId="478"/>
          <ac:graphicFrameMkLst>
            <pc:docMk/>
            <pc:sldMk cId="4145029665" sldId="512"/>
            <ac:graphicFrameMk id="7" creationId="{51C8886A-5313-4767-9120-7C0F98AB9B93}"/>
          </ac:graphicFrameMkLst>
        </pc:graphicFrameChg>
        <pc:graphicFrameChg chg="del">
          <ac:chgData name="lee kangwook" userId="358766d1acadafad" providerId="LiveId" clId="{F10B5B5C-6DD8-48B9-855D-C4294E6F4215}" dt="2021-12-19T21:08:26.689" v="14755" actId="478"/>
          <ac:graphicFrameMkLst>
            <pc:docMk/>
            <pc:sldMk cId="4145029665" sldId="512"/>
            <ac:graphicFrameMk id="8" creationId="{616856FE-B127-47D0-BB35-EC10F906A71F}"/>
          </ac:graphicFrameMkLst>
        </pc:graphicFrameChg>
        <pc:graphicFrameChg chg="del">
          <ac:chgData name="lee kangwook" userId="358766d1acadafad" providerId="LiveId" clId="{F10B5B5C-6DD8-48B9-855D-C4294E6F4215}" dt="2021-12-19T21:08:26.689" v="14755" actId="478"/>
          <ac:graphicFrameMkLst>
            <pc:docMk/>
            <pc:sldMk cId="4145029665" sldId="512"/>
            <ac:graphicFrameMk id="9" creationId="{6988AB3F-A7FB-4F59-A99F-B32B9174F6F3}"/>
          </ac:graphicFrameMkLst>
        </pc:graphicFrameChg>
        <pc:graphicFrameChg chg="del">
          <ac:chgData name="lee kangwook" userId="358766d1acadafad" providerId="LiveId" clId="{F10B5B5C-6DD8-48B9-855D-C4294E6F4215}" dt="2021-12-19T21:08:26.689" v="14755" actId="478"/>
          <ac:graphicFrameMkLst>
            <pc:docMk/>
            <pc:sldMk cId="4145029665" sldId="512"/>
            <ac:graphicFrameMk id="14" creationId="{EA019D00-602E-42FD-AC9E-42A2996DD484}"/>
          </ac:graphicFrameMkLst>
        </pc:graphicFrameChg>
        <pc:graphicFrameChg chg="del">
          <ac:chgData name="lee kangwook" userId="358766d1acadafad" providerId="LiveId" clId="{F10B5B5C-6DD8-48B9-855D-C4294E6F4215}" dt="2021-12-19T21:08:26.689" v="14755" actId="478"/>
          <ac:graphicFrameMkLst>
            <pc:docMk/>
            <pc:sldMk cId="4145029665" sldId="512"/>
            <ac:graphicFrameMk id="15" creationId="{F900C08F-1517-4CBA-8889-A2D0DDBD5302}"/>
          </ac:graphicFrameMkLst>
        </pc:graphicFrameChg>
        <pc:graphicFrameChg chg="del">
          <ac:chgData name="lee kangwook" userId="358766d1acadafad" providerId="LiveId" clId="{F10B5B5C-6DD8-48B9-855D-C4294E6F4215}" dt="2021-12-19T21:08:26.689" v="14755" actId="478"/>
          <ac:graphicFrameMkLst>
            <pc:docMk/>
            <pc:sldMk cId="4145029665" sldId="512"/>
            <ac:graphicFrameMk id="16" creationId="{50708BD4-7C0D-4322-98B5-20288D05ACEA}"/>
          </ac:graphicFrameMkLst>
        </pc:graphicFrameChg>
        <pc:graphicFrameChg chg="del">
          <ac:chgData name="lee kangwook" userId="358766d1acadafad" providerId="LiveId" clId="{F10B5B5C-6DD8-48B9-855D-C4294E6F4215}" dt="2021-12-19T21:08:26.689" v="14755" actId="478"/>
          <ac:graphicFrameMkLst>
            <pc:docMk/>
            <pc:sldMk cId="4145029665" sldId="512"/>
            <ac:graphicFrameMk id="17" creationId="{EA72B29D-78D4-4CE1-B4A7-6F635D5C1D8D}"/>
          </ac:graphicFrameMkLst>
        </pc:graphicFrameChg>
        <pc:graphicFrameChg chg="add mod">
          <ac:chgData name="lee kangwook" userId="358766d1acadafad" providerId="LiveId" clId="{F10B5B5C-6DD8-48B9-855D-C4294E6F4215}" dt="2021-12-19T22:09:28.617" v="15026" actId="1035"/>
          <ac:graphicFrameMkLst>
            <pc:docMk/>
            <pc:sldMk cId="4145029665" sldId="512"/>
            <ac:graphicFrameMk id="18" creationId="{93EE486C-E653-4365-92B0-5D74C91C1692}"/>
          </ac:graphicFrameMkLst>
        </pc:graphicFrameChg>
        <pc:graphicFrameChg chg="add mod">
          <ac:chgData name="lee kangwook" userId="358766d1acadafad" providerId="LiveId" clId="{F10B5B5C-6DD8-48B9-855D-C4294E6F4215}" dt="2021-12-19T22:09:28.617" v="15026" actId="1035"/>
          <ac:graphicFrameMkLst>
            <pc:docMk/>
            <pc:sldMk cId="4145029665" sldId="512"/>
            <ac:graphicFrameMk id="19" creationId="{537A7AA3-48BA-42C2-8821-B1A484D23200}"/>
          </ac:graphicFrameMkLst>
        </pc:graphicFrameChg>
        <pc:graphicFrameChg chg="add mod">
          <ac:chgData name="lee kangwook" userId="358766d1acadafad" providerId="LiveId" clId="{F10B5B5C-6DD8-48B9-855D-C4294E6F4215}" dt="2021-12-19T22:09:28.617" v="15026" actId="1035"/>
          <ac:graphicFrameMkLst>
            <pc:docMk/>
            <pc:sldMk cId="4145029665" sldId="512"/>
            <ac:graphicFrameMk id="20" creationId="{89675D54-B598-4034-9E93-DFECD4C9CCF5}"/>
          </ac:graphicFrameMkLst>
        </pc:graphicFrameChg>
        <pc:graphicFrameChg chg="add mod modGraphic">
          <ac:chgData name="lee kangwook" userId="358766d1acadafad" providerId="LiveId" clId="{F10B5B5C-6DD8-48B9-855D-C4294E6F4215}" dt="2021-12-19T22:09:28.617" v="15026" actId="1035"/>
          <ac:graphicFrameMkLst>
            <pc:docMk/>
            <pc:sldMk cId="4145029665" sldId="512"/>
            <ac:graphicFrameMk id="21" creationId="{547C55C4-D407-4BAF-984F-B9A9187102D1}"/>
          </ac:graphicFrameMkLst>
        </pc:graphicFrameChg>
        <pc:graphicFrameChg chg="add mod modGraphic">
          <ac:chgData name="lee kangwook" userId="358766d1acadafad" providerId="LiveId" clId="{F10B5B5C-6DD8-48B9-855D-C4294E6F4215}" dt="2021-12-19T22:09:28.617" v="15026" actId="1035"/>
          <ac:graphicFrameMkLst>
            <pc:docMk/>
            <pc:sldMk cId="4145029665" sldId="512"/>
            <ac:graphicFrameMk id="22" creationId="{342F659D-A084-4038-8419-A3E6A80029B7}"/>
          </ac:graphicFrameMkLst>
        </pc:graphicFrameChg>
        <pc:graphicFrameChg chg="add mod modGraphic">
          <ac:chgData name="lee kangwook" userId="358766d1acadafad" providerId="LiveId" clId="{F10B5B5C-6DD8-48B9-855D-C4294E6F4215}" dt="2021-12-19T22:09:28.617" v="15026" actId="1035"/>
          <ac:graphicFrameMkLst>
            <pc:docMk/>
            <pc:sldMk cId="4145029665" sldId="512"/>
            <ac:graphicFrameMk id="23" creationId="{609441A5-7F47-4956-85A5-F98C2D3A5279}"/>
          </ac:graphicFrameMkLst>
        </pc:graphicFrameChg>
      </pc:sldChg>
      <pc:sldChg chg="addSp delSp modSp add mod">
        <pc:chgData name="lee kangwook" userId="358766d1acadafad" providerId="LiveId" clId="{F10B5B5C-6DD8-48B9-855D-C4294E6F4215}" dt="2021-12-26T22:38:00.449" v="38626" actId="1035"/>
        <pc:sldMkLst>
          <pc:docMk/>
          <pc:sldMk cId="3015125361" sldId="513"/>
        </pc:sldMkLst>
        <pc:spChg chg="del">
          <ac:chgData name="lee kangwook" userId="358766d1acadafad" providerId="LiveId" clId="{F10B5B5C-6DD8-48B9-855D-C4294E6F4215}" dt="2021-12-19T22:11:17.320" v="15088" actId="478"/>
          <ac:spMkLst>
            <pc:docMk/>
            <pc:sldMk cId="3015125361" sldId="513"/>
            <ac:spMk id="3" creationId="{7F41B5BE-5587-4E1B-A293-1E5781168DF8}"/>
          </ac:spMkLst>
        </pc:spChg>
        <pc:spChg chg="mod">
          <ac:chgData name="lee kangwook" userId="358766d1acadafad" providerId="LiveId" clId="{F10B5B5C-6DD8-48B9-855D-C4294E6F4215}" dt="2021-12-26T22:37:49.685" v="38624" actId="20577"/>
          <ac:spMkLst>
            <pc:docMk/>
            <pc:sldMk cId="3015125361" sldId="513"/>
            <ac:spMk id="5" creationId="{BD12C81F-D881-4743-89A4-E27F063ABF63}"/>
          </ac:spMkLst>
        </pc:spChg>
        <pc:spChg chg="del">
          <ac:chgData name="lee kangwook" userId="358766d1acadafad" providerId="LiveId" clId="{F10B5B5C-6DD8-48B9-855D-C4294E6F4215}" dt="2021-12-19T22:11:17.320" v="15088" actId="478"/>
          <ac:spMkLst>
            <pc:docMk/>
            <pc:sldMk cId="3015125361" sldId="513"/>
            <ac:spMk id="25" creationId="{15F8D398-E4D1-4118-B497-FC3F2C79BED0}"/>
          </ac:spMkLst>
        </pc:spChg>
        <pc:spChg chg="del">
          <ac:chgData name="lee kangwook" userId="358766d1acadafad" providerId="LiveId" clId="{F10B5B5C-6DD8-48B9-855D-C4294E6F4215}" dt="2021-12-19T22:11:17.320" v="15088" actId="478"/>
          <ac:spMkLst>
            <pc:docMk/>
            <pc:sldMk cId="3015125361" sldId="513"/>
            <ac:spMk id="26" creationId="{3261C0A9-0145-47EE-AFD7-C7BD7349C290}"/>
          </ac:spMkLst>
        </pc:spChg>
        <pc:graphicFrameChg chg="add mod modGraphic">
          <ac:chgData name="lee kangwook" userId="358766d1acadafad" providerId="LiveId" clId="{F10B5B5C-6DD8-48B9-855D-C4294E6F4215}" dt="2021-12-26T22:38:00.449" v="38626" actId="1035"/>
          <ac:graphicFrameMkLst>
            <pc:docMk/>
            <pc:sldMk cId="3015125361" sldId="513"/>
            <ac:graphicFrameMk id="2" creationId="{C7DEED11-D877-4C27-83A1-CE772A4B472B}"/>
          </ac:graphicFrameMkLst>
        </pc:graphicFrameChg>
        <pc:graphicFrameChg chg="add del mod">
          <ac:chgData name="lee kangwook" userId="358766d1acadafad" providerId="LiveId" clId="{F10B5B5C-6DD8-48B9-855D-C4294E6F4215}" dt="2021-12-19T22:15:50.700" v="15142"/>
          <ac:graphicFrameMkLst>
            <pc:docMk/>
            <pc:sldMk cId="3015125361" sldId="513"/>
            <ac:graphicFrameMk id="16" creationId="{011C8A6E-BAF7-4535-9B3F-1F77A75856F3}"/>
          </ac:graphicFrameMkLst>
        </pc:graphicFrameChg>
        <pc:graphicFrameChg chg="add mod modGraphic">
          <ac:chgData name="lee kangwook" userId="358766d1acadafad" providerId="LiveId" clId="{F10B5B5C-6DD8-48B9-855D-C4294E6F4215}" dt="2021-12-26T22:38:00.449" v="38626" actId="1035"/>
          <ac:graphicFrameMkLst>
            <pc:docMk/>
            <pc:sldMk cId="3015125361" sldId="513"/>
            <ac:graphicFrameMk id="17" creationId="{12C0B29C-5593-45CD-9B90-A93B5B2B020B}"/>
          </ac:graphicFrameMkLst>
        </pc:graphicFrameChg>
        <pc:graphicFrameChg chg="del">
          <ac:chgData name="lee kangwook" userId="358766d1acadafad" providerId="LiveId" clId="{F10B5B5C-6DD8-48B9-855D-C4294E6F4215}" dt="2021-12-19T22:11:17.320" v="15088" actId="478"/>
          <ac:graphicFrameMkLst>
            <pc:docMk/>
            <pc:sldMk cId="3015125361" sldId="513"/>
            <ac:graphicFrameMk id="18" creationId="{93EE486C-E653-4365-92B0-5D74C91C1692}"/>
          </ac:graphicFrameMkLst>
        </pc:graphicFrameChg>
        <pc:graphicFrameChg chg="del">
          <ac:chgData name="lee kangwook" userId="358766d1acadafad" providerId="LiveId" clId="{F10B5B5C-6DD8-48B9-855D-C4294E6F4215}" dt="2021-12-19T22:11:17.320" v="15088" actId="478"/>
          <ac:graphicFrameMkLst>
            <pc:docMk/>
            <pc:sldMk cId="3015125361" sldId="513"/>
            <ac:graphicFrameMk id="19" creationId="{537A7AA3-48BA-42C2-8821-B1A484D23200}"/>
          </ac:graphicFrameMkLst>
        </pc:graphicFrameChg>
        <pc:graphicFrameChg chg="del">
          <ac:chgData name="lee kangwook" userId="358766d1acadafad" providerId="LiveId" clId="{F10B5B5C-6DD8-48B9-855D-C4294E6F4215}" dt="2021-12-19T22:11:17.320" v="15088" actId="478"/>
          <ac:graphicFrameMkLst>
            <pc:docMk/>
            <pc:sldMk cId="3015125361" sldId="513"/>
            <ac:graphicFrameMk id="20" creationId="{89675D54-B598-4034-9E93-DFECD4C9CCF5}"/>
          </ac:graphicFrameMkLst>
        </pc:graphicFrameChg>
        <pc:graphicFrameChg chg="del">
          <ac:chgData name="lee kangwook" userId="358766d1acadafad" providerId="LiveId" clId="{F10B5B5C-6DD8-48B9-855D-C4294E6F4215}" dt="2021-12-19T22:11:17.320" v="15088" actId="478"/>
          <ac:graphicFrameMkLst>
            <pc:docMk/>
            <pc:sldMk cId="3015125361" sldId="513"/>
            <ac:graphicFrameMk id="21" creationId="{547C55C4-D407-4BAF-984F-B9A9187102D1}"/>
          </ac:graphicFrameMkLst>
        </pc:graphicFrameChg>
        <pc:graphicFrameChg chg="del">
          <ac:chgData name="lee kangwook" userId="358766d1acadafad" providerId="LiveId" clId="{F10B5B5C-6DD8-48B9-855D-C4294E6F4215}" dt="2021-12-19T22:11:17.320" v="15088" actId="478"/>
          <ac:graphicFrameMkLst>
            <pc:docMk/>
            <pc:sldMk cId="3015125361" sldId="513"/>
            <ac:graphicFrameMk id="22" creationId="{342F659D-A084-4038-8419-A3E6A80029B7}"/>
          </ac:graphicFrameMkLst>
        </pc:graphicFrameChg>
        <pc:graphicFrameChg chg="del">
          <ac:chgData name="lee kangwook" userId="358766d1acadafad" providerId="LiveId" clId="{F10B5B5C-6DD8-48B9-855D-C4294E6F4215}" dt="2021-12-19T22:11:17.320" v="15088" actId="478"/>
          <ac:graphicFrameMkLst>
            <pc:docMk/>
            <pc:sldMk cId="3015125361" sldId="513"/>
            <ac:graphicFrameMk id="23" creationId="{609441A5-7F47-4956-85A5-F98C2D3A5279}"/>
          </ac:graphicFrameMkLst>
        </pc:graphicFrameChg>
        <pc:graphicFrameChg chg="add mod modGraphic">
          <ac:chgData name="lee kangwook" userId="358766d1acadafad" providerId="LiveId" clId="{F10B5B5C-6DD8-48B9-855D-C4294E6F4215}" dt="2021-12-26T22:38:00.449" v="38626" actId="1035"/>
          <ac:graphicFrameMkLst>
            <pc:docMk/>
            <pc:sldMk cId="3015125361" sldId="513"/>
            <ac:graphicFrameMk id="24" creationId="{9F7DC068-2768-4520-B19A-D02A666C6FC4}"/>
          </ac:graphicFrameMkLst>
        </pc:graphicFrameChg>
        <pc:graphicFrameChg chg="add mod modGraphic">
          <ac:chgData name="lee kangwook" userId="358766d1acadafad" providerId="LiveId" clId="{F10B5B5C-6DD8-48B9-855D-C4294E6F4215}" dt="2021-12-26T22:38:00.449" v="38626" actId="1035"/>
          <ac:graphicFrameMkLst>
            <pc:docMk/>
            <pc:sldMk cId="3015125361" sldId="513"/>
            <ac:graphicFrameMk id="27" creationId="{C0207C0A-47D3-4DD9-8703-0E50F6E55861}"/>
          </ac:graphicFrameMkLst>
        </pc:graphicFrameChg>
      </pc:sldChg>
      <pc:sldChg chg="addSp delSp modSp add mod">
        <pc:chgData name="lee kangwook" userId="358766d1acadafad" providerId="LiveId" clId="{F10B5B5C-6DD8-48B9-855D-C4294E6F4215}" dt="2021-12-26T23:23:36" v="39249" actId="14100"/>
        <pc:sldMkLst>
          <pc:docMk/>
          <pc:sldMk cId="2122543391" sldId="514"/>
        </pc:sldMkLst>
        <pc:spChg chg="add mod">
          <ac:chgData name="lee kangwook" userId="358766d1acadafad" providerId="LiveId" clId="{F10B5B5C-6DD8-48B9-855D-C4294E6F4215}" dt="2021-12-26T22:59:47.245" v="39163" actId="1076"/>
          <ac:spMkLst>
            <pc:docMk/>
            <pc:sldMk cId="2122543391" sldId="514"/>
            <ac:spMk id="3" creationId="{9B174C3B-F541-45AC-8B57-20BDDF382776}"/>
          </ac:spMkLst>
        </pc:spChg>
        <pc:spChg chg="add mod">
          <ac:chgData name="lee kangwook" userId="358766d1acadafad" providerId="LiveId" clId="{F10B5B5C-6DD8-48B9-855D-C4294E6F4215}" dt="2021-12-26T23:00:02.939" v="39165" actId="1076"/>
          <ac:spMkLst>
            <pc:docMk/>
            <pc:sldMk cId="2122543391" sldId="514"/>
            <ac:spMk id="4" creationId="{29B8DE83-2DD7-4409-BAFB-0AC42B5F0449}"/>
          </ac:spMkLst>
        </pc:spChg>
        <pc:spChg chg="del mod">
          <ac:chgData name="lee kangwook" userId="358766d1acadafad" providerId="LiveId" clId="{F10B5B5C-6DD8-48B9-855D-C4294E6F4215}" dt="2021-12-20T09:09:33.830" v="28502"/>
          <ac:spMkLst>
            <pc:docMk/>
            <pc:sldMk cId="2122543391" sldId="514"/>
            <ac:spMk id="5" creationId="{BD12C81F-D881-4743-89A4-E27F063ABF63}"/>
          </ac:spMkLst>
        </pc:spChg>
        <pc:spChg chg="add mod">
          <ac:chgData name="lee kangwook" userId="358766d1acadafad" providerId="LiveId" clId="{F10B5B5C-6DD8-48B9-855D-C4294E6F4215}" dt="2021-12-26T22:57:20.900" v="39092" actId="6549"/>
          <ac:spMkLst>
            <pc:docMk/>
            <pc:sldMk cId="2122543391" sldId="514"/>
            <ac:spMk id="5" creationId="{F3CE7C28-721A-4970-862F-AF524B293CF2}"/>
          </ac:spMkLst>
        </pc:spChg>
        <pc:spChg chg="add mod">
          <ac:chgData name="lee kangwook" userId="358766d1acadafad" providerId="LiveId" clId="{F10B5B5C-6DD8-48B9-855D-C4294E6F4215}" dt="2021-12-26T22:59:40.869" v="39162" actId="1037"/>
          <ac:spMkLst>
            <pc:docMk/>
            <pc:sldMk cId="2122543391" sldId="514"/>
            <ac:spMk id="10" creationId="{CB530F17-D089-40F6-99CB-5BE0EAEDEEC5}"/>
          </ac:spMkLst>
        </pc:spChg>
        <pc:spChg chg="add mod">
          <ac:chgData name="lee kangwook" userId="358766d1acadafad" providerId="LiveId" clId="{F10B5B5C-6DD8-48B9-855D-C4294E6F4215}" dt="2021-12-26T22:59:53.129" v="39164" actId="1076"/>
          <ac:spMkLst>
            <pc:docMk/>
            <pc:sldMk cId="2122543391" sldId="514"/>
            <ac:spMk id="11" creationId="{C0044B2F-6503-4C28-A80D-AB98459C8EDE}"/>
          </ac:spMkLst>
        </pc:spChg>
        <pc:spChg chg="add mod">
          <ac:chgData name="lee kangwook" userId="358766d1acadafad" providerId="LiveId" clId="{F10B5B5C-6DD8-48B9-855D-C4294E6F4215}" dt="2021-12-26T22:59:28.411" v="39158" actId="1036"/>
          <ac:spMkLst>
            <pc:docMk/>
            <pc:sldMk cId="2122543391" sldId="514"/>
            <ac:spMk id="13" creationId="{39911115-4BBB-4731-A97F-D80D5CBE0FE5}"/>
          </ac:spMkLst>
        </pc:spChg>
        <pc:spChg chg="add mod">
          <ac:chgData name="lee kangwook" userId="358766d1acadafad" providerId="LiveId" clId="{F10B5B5C-6DD8-48B9-855D-C4294E6F4215}" dt="2021-12-26T22:59:28.411" v="39158" actId="1036"/>
          <ac:spMkLst>
            <pc:docMk/>
            <pc:sldMk cId="2122543391" sldId="514"/>
            <ac:spMk id="14" creationId="{E0F0B2A7-6D99-43D3-8829-1E9CFCBDD6D5}"/>
          </ac:spMkLst>
        </pc:spChg>
        <pc:spChg chg="mod">
          <ac:chgData name="lee kangwook" userId="358766d1acadafad" providerId="LiveId" clId="{F10B5B5C-6DD8-48B9-855D-C4294E6F4215}" dt="2021-12-26T22:49:17.403" v="38854"/>
          <ac:spMkLst>
            <pc:docMk/>
            <pc:sldMk cId="2122543391" sldId="514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6T22:28:17.931" v="38082"/>
          <ac:spMkLst>
            <pc:docMk/>
            <pc:sldMk cId="2122543391" sldId="514"/>
            <ac:spMk id="67588" creationId="{FEA38F4E-CB2F-4A4D-AFA2-F72EA02067D7}"/>
          </ac:spMkLst>
        </pc:spChg>
        <pc:graphicFrameChg chg="add mod modGraphic">
          <ac:chgData name="lee kangwook" userId="358766d1acadafad" providerId="LiveId" clId="{F10B5B5C-6DD8-48B9-855D-C4294E6F4215}" dt="2021-12-26T22:59:36.228" v="39161" actId="1038"/>
          <ac:graphicFrameMkLst>
            <pc:docMk/>
            <pc:sldMk cId="2122543391" sldId="514"/>
            <ac:graphicFrameMk id="2" creationId="{826AF1E9-0EE2-481A-A02B-7FCB7F398489}"/>
          </ac:graphicFrameMkLst>
        </pc:graphicFrameChg>
        <pc:graphicFrameChg chg="del">
          <ac:chgData name="lee kangwook" userId="358766d1acadafad" providerId="LiveId" clId="{F10B5B5C-6DD8-48B9-855D-C4294E6F4215}" dt="2021-12-19T22:35:28.694" v="15308" actId="478"/>
          <ac:graphicFrameMkLst>
            <pc:docMk/>
            <pc:sldMk cId="2122543391" sldId="514"/>
            <ac:graphicFrameMk id="2" creationId="{C7DEED11-D877-4C27-83A1-CE772A4B472B}"/>
          </ac:graphicFrameMkLst>
        </pc:graphicFrameChg>
        <pc:graphicFrameChg chg="add mod modGraphic">
          <ac:chgData name="lee kangwook" userId="358766d1acadafad" providerId="LiveId" clId="{F10B5B5C-6DD8-48B9-855D-C4294E6F4215}" dt="2021-12-26T22:59:36.228" v="39161" actId="1038"/>
          <ac:graphicFrameMkLst>
            <pc:docMk/>
            <pc:sldMk cId="2122543391" sldId="514"/>
            <ac:graphicFrameMk id="7" creationId="{E86BB926-1057-405A-A25F-91BA4044925B}"/>
          </ac:graphicFrameMkLst>
        </pc:graphicFrameChg>
        <pc:graphicFrameChg chg="add mod modGraphic">
          <ac:chgData name="lee kangwook" userId="358766d1acadafad" providerId="LiveId" clId="{F10B5B5C-6DD8-48B9-855D-C4294E6F4215}" dt="2021-12-26T22:59:36.228" v="39161" actId="1038"/>
          <ac:graphicFrameMkLst>
            <pc:docMk/>
            <pc:sldMk cId="2122543391" sldId="514"/>
            <ac:graphicFrameMk id="8" creationId="{5552B78E-ADB2-4DC7-AF40-7DE62E458934}"/>
          </ac:graphicFrameMkLst>
        </pc:graphicFrameChg>
        <pc:graphicFrameChg chg="add mod modGraphic">
          <ac:chgData name="lee kangwook" userId="358766d1acadafad" providerId="LiveId" clId="{F10B5B5C-6DD8-48B9-855D-C4294E6F4215}" dt="2021-12-26T22:59:28.411" v="39158" actId="1036"/>
          <ac:graphicFrameMkLst>
            <pc:docMk/>
            <pc:sldMk cId="2122543391" sldId="514"/>
            <ac:graphicFrameMk id="15" creationId="{3050510B-4538-4D98-809D-B6B580798DA7}"/>
          </ac:graphicFrameMkLst>
        </pc:graphicFrameChg>
        <pc:graphicFrameChg chg="add mod modGraphic">
          <ac:chgData name="lee kangwook" userId="358766d1acadafad" providerId="LiveId" clId="{F10B5B5C-6DD8-48B9-855D-C4294E6F4215}" dt="2021-12-26T22:59:28.411" v="39158" actId="1036"/>
          <ac:graphicFrameMkLst>
            <pc:docMk/>
            <pc:sldMk cId="2122543391" sldId="514"/>
            <ac:graphicFrameMk id="16" creationId="{1C05B4C4-4A9B-4FD7-9939-2EC38AE6795E}"/>
          </ac:graphicFrameMkLst>
        </pc:graphicFrameChg>
        <pc:graphicFrameChg chg="del">
          <ac:chgData name="lee kangwook" userId="358766d1acadafad" providerId="LiveId" clId="{F10B5B5C-6DD8-48B9-855D-C4294E6F4215}" dt="2021-12-19T22:35:28.694" v="15308" actId="478"/>
          <ac:graphicFrameMkLst>
            <pc:docMk/>
            <pc:sldMk cId="2122543391" sldId="514"/>
            <ac:graphicFrameMk id="17" creationId="{12C0B29C-5593-45CD-9B90-A93B5B2B020B}"/>
          </ac:graphicFrameMkLst>
        </pc:graphicFrameChg>
        <pc:graphicFrameChg chg="add mod modGraphic">
          <ac:chgData name="lee kangwook" userId="358766d1acadafad" providerId="LiveId" clId="{F10B5B5C-6DD8-48B9-855D-C4294E6F4215}" dt="2021-12-26T23:23:36" v="39249" actId="14100"/>
          <ac:graphicFrameMkLst>
            <pc:docMk/>
            <pc:sldMk cId="2122543391" sldId="514"/>
            <ac:graphicFrameMk id="17" creationId="{C5CF7C84-278B-4F62-BAC4-729C83143EA9}"/>
          </ac:graphicFrameMkLst>
        </pc:graphicFrameChg>
        <pc:graphicFrameChg chg="del">
          <ac:chgData name="lee kangwook" userId="358766d1acadafad" providerId="LiveId" clId="{F10B5B5C-6DD8-48B9-855D-C4294E6F4215}" dt="2021-12-19T22:35:28.694" v="15308" actId="478"/>
          <ac:graphicFrameMkLst>
            <pc:docMk/>
            <pc:sldMk cId="2122543391" sldId="514"/>
            <ac:graphicFrameMk id="24" creationId="{9F7DC068-2768-4520-B19A-D02A666C6FC4}"/>
          </ac:graphicFrameMkLst>
        </pc:graphicFrameChg>
        <pc:graphicFrameChg chg="del">
          <ac:chgData name="lee kangwook" userId="358766d1acadafad" providerId="LiveId" clId="{F10B5B5C-6DD8-48B9-855D-C4294E6F4215}" dt="2021-12-19T22:35:28.694" v="15308" actId="478"/>
          <ac:graphicFrameMkLst>
            <pc:docMk/>
            <pc:sldMk cId="2122543391" sldId="514"/>
            <ac:graphicFrameMk id="27" creationId="{C0207C0A-47D3-4DD9-8703-0E50F6E55861}"/>
          </ac:graphicFrameMkLst>
        </pc:graphicFrameChg>
      </pc:sldChg>
      <pc:sldChg chg="addSp delSp modSp add mod">
        <pc:chgData name="lee kangwook" userId="358766d1acadafad" providerId="LiveId" clId="{F10B5B5C-6DD8-48B9-855D-C4294E6F4215}" dt="2021-12-26T23:48:20.890" v="40533"/>
        <pc:sldMkLst>
          <pc:docMk/>
          <pc:sldMk cId="1952507560" sldId="515"/>
        </pc:sldMkLst>
        <pc:spChg chg="add mod">
          <ac:chgData name="lee kangwook" userId="358766d1acadafad" providerId="LiveId" clId="{F10B5B5C-6DD8-48B9-855D-C4294E6F4215}" dt="2021-12-26T23:48:20.890" v="40533"/>
          <ac:spMkLst>
            <pc:docMk/>
            <pc:sldMk cId="1952507560" sldId="515"/>
            <ac:spMk id="5" creationId="{13EC7FF1-1B0F-46A2-A82C-CF623D3610FA}"/>
          </ac:spMkLst>
        </pc:spChg>
        <pc:spChg chg="del mod">
          <ac:chgData name="lee kangwook" userId="358766d1acadafad" providerId="LiveId" clId="{F10B5B5C-6DD8-48B9-855D-C4294E6F4215}" dt="2021-12-20T09:09:46.590" v="28522"/>
          <ac:spMkLst>
            <pc:docMk/>
            <pc:sldMk cId="1952507560" sldId="515"/>
            <ac:spMk id="5" creationId="{BD12C81F-D881-4743-89A4-E27F063ABF63}"/>
          </ac:spMkLst>
        </pc:spChg>
        <pc:spChg chg="mod">
          <ac:chgData name="lee kangwook" userId="358766d1acadafad" providerId="LiveId" clId="{F10B5B5C-6DD8-48B9-855D-C4294E6F4215}" dt="2021-12-26T23:14:02.498" v="39215" actId="20577"/>
          <ac:spMkLst>
            <pc:docMk/>
            <pc:sldMk cId="1952507560" sldId="515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6T23:22:49.082" v="39247"/>
          <ac:spMkLst>
            <pc:docMk/>
            <pc:sldMk cId="1952507560" sldId="515"/>
            <ac:spMk id="67588" creationId="{FEA38F4E-CB2F-4A4D-AFA2-F72EA02067D7}"/>
          </ac:spMkLst>
        </pc:spChg>
      </pc:sldChg>
      <pc:sldChg chg="addSp modSp add mod">
        <pc:chgData name="lee kangwook" userId="358766d1acadafad" providerId="LiveId" clId="{F10B5B5C-6DD8-48B9-855D-C4294E6F4215}" dt="2021-12-19T22:41:58.216" v="15526" actId="1035"/>
        <pc:sldMkLst>
          <pc:docMk/>
          <pc:sldMk cId="538183059" sldId="516"/>
        </pc:sldMkLst>
        <pc:spChg chg="mod">
          <ac:chgData name="lee kangwook" userId="358766d1acadafad" providerId="LiveId" clId="{F10B5B5C-6DD8-48B9-855D-C4294E6F4215}" dt="2021-12-19T22:41:11.612" v="15519"/>
          <ac:spMkLst>
            <pc:docMk/>
            <pc:sldMk cId="538183059" sldId="516"/>
            <ac:spMk id="5" creationId="{BD12C81F-D881-4743-89A4-E27F063ABF63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6" creationId="{310D8444-E2E1-49F3-9824-05BF5C27DB6B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7" creationId="{FEF9C9B3-54CE-460C-AD31-0FABF7E2CE20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8" creationId="{5A3A59D4-801E-43C0-B4E4-BC7788F61AF3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9" creationId="{746D2D69-4409-438F-B36A-52EEFB7BD886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10" creationId="{21BD77D3-6FB5-4E7B-BF03-E7D6B3A0BDE0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11" creationId="{C7A55A89-2E91-425B-AF48-0E4507249846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12" creationId="{EBB072B9-9556-4C18-894B-FFE21440FA96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13" creationId="{F4AEF0C0-ED6E-46BA-B2E5-3FC8EE71BF36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14" creationId="{FA647EB4-DC93-4549-990B-02C9EFA330D5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15" creationId="{19D6EA90-4367-4DB6-97ED-2449D0AE2E4D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16" creationId="{AA5057D3-489F-4E6B-A79F-23EBCB91B533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17" creationId="{38EBD300-9CC6-4644-8B43-9964C96A0EEA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18" creationId="{99531BE8-FE17-4883-BA57-16D8044D8ED9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19" creationId="{DF04F1C3-AC24-43DC-BC8B-9C80B09F110B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20" creationId="{F5244A1A-F38F-4794-8FFD-512C7A533EE6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21" creationId="{668843C6-E662-44AB-834A-0AE2CEF383AE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22" creationId="{503C8488-D023-4DA0-AFBA-EE40019ABAC5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23" creationId="{EAAD176B-1D74-46C2-B625-635436ED4558}"/>
          </ac:spMkLst>
        </pc:spChg>
        <pc:spChg chg="add mod">
          <ac:chgData name="lee kangwook" userId="358766d1acadafad" providerId="LiveId" clId="{F10B5B5C-6DD8-48B9-855D-C4294E6F4215}" dt="2021-12-19T22:41:58.216" v="15526" actId="1035"/>
          <ac:spMkLst>
            <pc:docMk/>
            <pc:sldMk cId="538183059" sldId="516"/>
            <ac:spMk id="24" creationId="{A21D1C86-5DA8-468F-B027-938BC9C36E2B}"/>
          </ac:spMkLst>
        </pc:spChg>
        <pc:spChg chg="add mod">
          <ac:chgData name="lee kangwook" userId="358766d1acadafad" providerId="LiveId" clId="{F10B5B5C-6DD8-48B9-855D-C4294E6F4215}" dt="2021-12-19T22:41:47.833" v="15521" actId="1076"/>
          <ac:spMkLst>
            <pc:docMk/>
            <pc:sldMk cId="538183059" sldId="516"/>
            <ac:spMk id="25" creationId="{381FD162-5B72-4EFC-8857-1CDC802E0F57}"/>
          </ac:spMkLst>
        </pc:spChg>
        <pc:spChg chg="mod">
          <ac:chgData name="lee kangwook" userId="358766d1acadafad" providerId="LiveId" clId="{F10B5B5C-6DD8-48B9-855D-C4294E6F4215}" dt="2021-12-19T22:39:34.386" v="15341" actId="20577"/>
          <ac:spMkLst>
            <pc:docMk/>
            <pc:sldMk cId="538183059" sldId="516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19T22:39:53.677" v="15372"/>
          <ac:spMkLst>
            <pc:docMk/>
            <pc:sldMk cId="538183059" sldId="516"/>
            <ac:spMk id="67588" creationId="{FEA38F4E-CB2F-4A4D-AFA2-F72EA02067D7}"/>
          </ac:spMkLst>
        </pc:spChg>
      </pc:sldChg>
      <pc:sldChg chg="addSp delSp modSp add mod">
        <pc:chgData name="lee kangwook" userId="358766d1acadafad" providerId="LiveId" clId="{F10B5B5C-6DD8-48B9-855D-C4294E6F4215}" dt="2021-12-19T23:02:46.821" v="16091" actId="1038"/>
        <pc:sldMkLst>
          <pc:docMk/>
          <pc:sldMk cId="1696688154" sldId="517"/>
        </pc:sldMkLst>
        <pc:spChg chg="mod">
          <ac:chgData name="lee kangwook" userId="358766d1acadafad" providerId="LiveId" clId="{F10B5B5C-6DD8-48B9-855D-C4294E6F4215}" dt="2021-12-19T22:47:14.784" v="15575" actId="20577"/>
          <ac:spMkLst>
            <pc:docMk/>
            <pc:sldMk cId="1696688154" sldId="517"/>
            <ac:spMk id="5" creationId="{BD12C81F-D881-4743-89A4-E27F063ABF63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6" creationId="{310D8444-E2E1-49F3-9824-05BF5C27DB6B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7" creationId="{FEF9C9B3-54CE-460C-AD31-0FABF7E2CE20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8" creationId="{5A3A59D4-801E-43C0-B4E4-BC7788F61AF3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9" creationId="{746D2D69-4409-438F-B36A-52EEFB7BD886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10" creationId="{21BD77D3-6FB5-4E7B-BF03-E7D6B3A0BDE0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11" creationId="{C7A55A89-2E91-425B-AF48-0E4507249846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12" creationId="{EBB072B9-9556-4C18-894B-FFE21440FA96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13" creationId="{F4AEF0C0-ED6E-46BA-B2E5-3FC8EE71BF36}"/>
          </ac:spMkLst>
        </pc:spChg>
        <pc:spChg chg="del">
          <ac:chgData name="lee kangwook" userId="358766d1acadafad" providerId="LiveId" clId="{F10B5B5C-6DD8-48B9-855D-C4294E6F4215}" dt="2021-12-19T22:46:37.562" v="15543" actId="478"/>
          <ac:spMkLst>
            <pc:docMk/>
            <pc:sldMk cId="1696688154" sldId="517"/>
            <ac:spMk id="14" creationId="{FA647EB4-DC93-4549-990B-02C9EFA330D5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15" creationId="{19D6EA90-4367-4DB6-97ED-2449D0AE2E4D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16" creationId="{AA5057D3-489F-4E6B-A79F-23EBCB91B533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17" creationId="{38EBD300-9CC6-4644-8B43-9964C96A0EEA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18" creationId="{99531BE8-FE17-4883-BA57-16D8044D8ED9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19" creationId="{DF04F1C3-AC24-43DC-BC8B-9C80B09F110B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20" creationId="{F5244A1A-F38F-4794-8FFD-512C7A533EE6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21" creationId="{668843C6-E662-44AB-834A-0AE2CEF383AE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22" creationId="{503C8488-D023-4DA0-AFBA-EE40019ABAC5}"/>
          </ac:spMkLst>
        </pc:spChg>
        <pc:spChg chg="del">
          <ac:chgData name="lee kangwook" userId="358766d1acadafad" providerId="LiveId" clId="{F10B5B5C-6DD8-48B9-855D-C4294E6F4215}" dt="2021-12-19T22:46:37.562" v="15543" actId="478"/>
          <ac:spMkLst>
            <pc:docMk/>
            <pc:sldMk cId="1696688154" sldId="517"/>
            <ac:spMk id="23" creationId="{EAAD176B-1D74-46C2-B625-635436ED4558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24" creationId="{A21D1C86-5DA8-468F-B027-938BC9C36E2B}"/>
          </ac:spMkLst>
        </pc:spChg>
        <pc:spChg chg="del">
          <ac:chgData name="lee kangwook" userId="358766d1acadafad" providerId="LiveId" clId="{F10B5B5C-6DD8-48B9-855D-C4294E6F4215}" dt="2021-12-19T22:46:50.845" v="15544" actId="478"/>
          <ac:spMkLst>
            <pc:docMk/>
            <pc:sldMk cId="1696688154" sldId="517"/>
            <ac:spMk id="25" creationId="{381FD162-5B72-4EFC-8857-1CDC802E0F57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26" creationId="{3084295B-C0F7-4F2B-AFB2-AA9CDC5AE07D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27" creationId="{FC8EA736-8202-4180-8457-5DC948ADA635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28" creationId="{0635DD7B-4A7E-47BA-A5C5-2A5CA2CB03E3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29" creationId="{6E45DB2E-7297-4B97-884F-F17CF8F78DA6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30" creationId="{682C4A07-FD81-4D4E-BED3-26441CF6B0A0}"/>
          </ac:spMkLst>
        </pc:spChg>
        <pc:spChg chg="add del mod">
          <ac:chgData name="lee kangwook" userId="358766d1acadafad" providerId="LiveId" clId="{F10B5B5C-6DD8-48B9-855D-C4294E6F4215}" dt="2021-12-19T22:50:45.387" v="15824" actId="478"/>
          <ac:spMkLst>
            <pc:docMk/>
            <pc:sldMk cId="1696688154" sldId="517"/>
            <ac:spMk id="31" creationId="{263395E0-0BEC-46F1-87F1-8145E8AA3E77}"/>
          </ac:spMkLst>
        </pc:spChg>
        <pc:spChg chg="add del mod">
          <ac:chgData name="lee kangwook" userId="358766d1acadafad" providerId="LiveId" clId="{F10B5B5C-6DD8-48B9-855D-C4294E6F4215}" dt="2021-12-19T22:50:45.387" v="15824" actId="478"/>
          <ac:spMkLst>
            <pc:docMk/>
            <pc:sldMk cId="1696688154" sldId="517"/>
            <ac:spMk id="32" creationId="{CBD0ACBC-8969-461F-BDCF-DE2607754173}"/>
          </ac:spMkLst>
        </pc:spChg>
        <pc:spChg chg="add del mod">
          <ac:chgData name="lee kangwook" userId="358766d1acadafad" providerId="LiveId" clId="{F10B5B5C-6DD8-48B9-855D-C4294E6F4215}" dt="2021-12-19T22:50:45.387" v="15824" actId="478"/>
          <ac:spMkLst>
            <pc:docMk/>
            <pc:sldMk cId="1696688154" sldId="517"/>
            <ac:spMk id="33" creationId="{6EA146BC-0A66-4B7C-AAEF-C350753588DA}"/>
          </ac:spMkLst>
        </pc:spChg>
        <pc:spChg chg="add del mod">
          <ac:chgData name="lee kangwook" userId="358766d1acadafad" providerId="LiveId" clId="{F10B5B5C-6DD8-48B9-855D-C4294E6F4215}" dt="2021-12-19T22:50:45.387" v="15824" actId="478"/>
          <ac:spMkLst>
            <pc:docMk/>
            <pc:sldMk cId="1696688154" sldId="517"/>
            <ac:spMk id="34" creationId="{504EDCEE-40FA-473B-8503-CA9CB86C4A2C}"/>
          </ac:spMkLst>
        </pc:spChg>
        <pc:spChg chg="add del mod">
          <ac:chgData name="lee kangwook" userId="358766d1acadafad" providerId="LiveId" clId="{F10B5B5C-6DD8-48B9-855D-C4294E6F4215}" dt="2021-12-19T22:50:45.387" v="15824" actId="478"/>
          <ac:spMkLst>
            <pc:docMk/>
            <pc:sldMk cId="1696688154" sldId="517"/>
            <ac:spMk id="35" creationId="{ED8D7733-396D-44ED-B474-8BD09827314B}"/>
          </ac:spMkLst>
        </pc:spChg>
        <pc:spChg chg="add del mod">
          <ac:chgData name="lee kangwook" userId="358766d1acadafad" providerId="LiveId" clId="{F10B5B5C-6DD8-48B9-855D-C4294E6F4215}" dt="2021-12-19T22:50:58.755" v="15873" actId="478"/>
          <ac:spMkLst>
            <pc:docMk/>
            <pc:sldMk cId="1696688154" sldId="517"/>
            <ac:spMk id="36" creationId="{3A813E3E-7BE6-45E0-BA4E-DFB2F7D61053}"/>
          </ac:spMkLst>
        </pc:spChg>
        <pc:spChg chg="add del mod">
          <ac:chgData name="lee kangwook" userId="358766d1acadafad" providerId="LiveId" clId="{F10B5B5C-6DD8-48B9-855D-C4294E6F4215}" dt="2021-12-19T22:50:58.755" v="15873" actId="478"/>
          <ac:spMkLst>
            <pc:docMk/>
            <pc:sldMk cId="1696688154" sldId="517"/>
            <ac:spMk id="37" creationId="{EB755073-8E72-4B5D-915F-92E3881222C8}"/>
          </ac:spMkLst>
        </pc:spChg>
        <pc:spChg chg="add del mod">
          <ac:chgData name="lee kangwook" userId="358766d1acadafad" providerId="LiveId" clId="{F10B5B5C-6DD8-48B9-855D-C4294E6F4215}" dt="2021-12-19T22:50:58.755" v="15873" actId="478"/>
          <ac:spMkLst>
            <pc:docMk/>
            <pc:sldMk cId="1696688154" sldId="517"/>
            <ac:spMk id="38" creationId="{22FA2370-74F9-416F-AFF0-02B928049587}"/>
          </ac:spMkLst>
        </pc:spChg>
        <pc:spChg chg="add del mod">
          <ac:chgData name="lee kangwook" userId="358766d1acadafad" providerId="LiveId" clId="{F10B5B5C-6DD8-48B9-855D-C4294E6F4215}" dt="2021-12-19T22:50:58.755" v="15873" actId="478"/>
          <ac:spMkLst>
            <pc:docMk/>
            <pc:sldMk cId="1696688154" sldId="517"/>
            <ac:spMk id="39" creationId="{39189019-44A1-43BE-8770-055168BDAA5D}"/>
          </ac:spMkLst>
        </pc:spChg>
        <pc:spChg chg="add del mod">
          <ac:chgData name="lee kangwook" userId="358766d1acadafad" providerId="LiveId" clId="{F10B5B5C-6DD8-48B9-855D-C4294E6F4215}" dt="2021-12-19T22:50:58.755" v="15873" actId="478"/>
          <ac:spMkLst>
            <pc:docMk/>
            <pc:sldMk cId="1696688154" sldId="517"/>
            <ac:spMk id="40" creationId="{430F6440-059C-416B-808D-40A1F25B70DF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41" creationId="{E841D6A0-211D-4CE8-BF1B-D12767512D36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42" creationId="{F33C8750-11F3-4D43-8414-FC6175B19F37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43" creationId="{DED707F1-5A90-4C23-B4B0-D4FD3F431FF6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44" creationId="{249E2D10-4A1D-4711-A699-29B54E30D9A1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45" creationId="{9DDFF5A4-E861-47B9-A62D-EBC143A18228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46" creationId="{D69575FB-552C-4A11-AD35-63DADD9A0B32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47" creationId="{C29EDD74-51FD-4A7C-AB9B-9D8E9EFB19C1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48" creationId="{328E1432-C523-4D56-BF99-E0E5FD8FABA0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49" creationId="{A2FD34DF-FC2A-4309-92CD-6EA6D5F90ECF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50" creationId="{4F404858-B9C8-432E-9D19-4CBE7DAAEF1D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51" creationId="{37776203-0A2B-4892-9064-08EFB0099972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52" creationId="{5CEFB992-28EF-4A85-ADD9-BD659BEECC51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53" creationId="{2106C0F5-766D-4B49-BD0C-BE65EAF55714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54" creationId="{49A7DA4D-B93E-4580-A22E-0694F8612894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55" creationId="{EEBA0FF9-69D8-4002-8837-CC889940BC60}"/>
          </ac:spMkLst>
        </pc:spChg>
        <pc:spChg chg="add mod">
          <ac:chgData name="lee kangwook" userId="358766d1acadafad" providerId="LiveId" clId="{F10B5B5C-6DD8-48B9-855D-C4294E6F4215}" dt="2021-12-19T23:02:46.821" v="16091" actId="1038"/>
          <ac:spMkLst>
            <pc:docMk/>
            <pc:sldMk cId="1696688154" sldId="517"/>
            <ac:spMk id="56" creationId="{522FD318-C532-4FB0-B805-9A5A1F28C540}"/>
          </ac:spMkLst>
        </pc:spChg>
        <pc:spChg chg="mod">
          <ac:chgData name="lee kangwook" userId="358766d1acadafad" providerId="LiveId" clId="{F10B5B5C-6DD8-48B9-855D-C4294E6F4215}" dt="2021-12-19T22:45:49.465" v="15533" actId="20577"/>
          <ac:spMkLst>
            <pc:docMk/>
            <pc:sldMk cId="1696688154" sldId="517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19T22:46:21.173" v="15542" actId="20577"/>
          <ac:spMkLst>
            <pc:docMk/>
            <pc:sldMk cId="1696688154" sldId="517"/>
            <ac:spMk id="67588" creationId="{FEA38F4E-CB2F-4A4D-AFA2-F72EA02067D7}"/>
          </ac:spMkLst>
        </pc:spChg>
        <pc:cxnChg chg="add del mod">
          <ac:chgData name="lee kangwook" userId="358766d1acadafad" providerId="LiveId" clId="{F10B5B5C-6DD8-48B9-855D-C4294E6F4215}" dt="2021-12-19T22:57:34.540" v="16040" actId="478"/>
          <ac:cxnSpMkLst>
            <pc:docMk/>
            <pc:sldMk cId="1696688154" sldId="517"/>
            <ac:cxnSpMk id="3" creationId="{9139C68A-2190-4785-937C-A19C3996276C}"/>
          </ac:cxnSpMkLst>
        </pc:cxnChg>
        <pc:cxnChg chg="add mod">
          <ac:chgData name="lee kangwook" userId="358766d1acadafad" providerId="LiveId" clId="{F10B5B5C-6DD8-48B9-855D-C4294E6F4215}" dt="2021-12-19T23:02:46.821" v="16091" actId="1038"/>
          <ac:cxnSpMkLst>
            <pc:docMk/>
            <pc:sldMk cId="1696688154" sldId="517"/>
            <ac:cxnSpMk id="57" creationId="{7EFCCB4E-C069-45CD-8F8B-2BF618767FA8}"/>
          </ac:cxnSpMkLst>
        </pc:cxnChg>
        <pc:cxnChg chg="add del mod">
          <ac:chgData name="lee kangwook" userId="358766d1acadafad" providerId="LiveId" clId="{F10B5B5C-6DD8-48B9-855D-C4294E6F4215}" dt="2021-12-19T22:59:00.112" v="16054" actId="478"/>
          <ac:cxnSpMkLst>
            <pc:docMk/>
            <pc:sldMk cId="1696688154" sldId="517"/>
            <ac:cxnSpMk id="59" creationId="{42FCA5CA-03BC-4761-B0E6-A8BA0234830B}"/>
          </ac:cxnSpMkLst>
        </pc:cxnChg>
        <pc:cxnChg chg="add del">
          <ac:chgData name="lee kangwook" userId="358766d1acadafad" providerId="LiveId" clId="{F10B5B5C-6DD8-48B9-855D-C4294E6F4215}" dt="2021-12-19T22:59:27.182" v="16056" actId="478"/>
          <ac:cxnSpMkLst>
            <pc:docMk/>
            <pc:sldMk cId="1696688154" sldId="517"/>
            <ac:cxnSpMk id="62" creationId="{39FB5620-CB20-4CC5-B8AB-460D625DA9EB}"/>
          </ac:cxnSpMkLst>
        </pc:cxnChg>
        <pc:cxnChg chg="add mod">
          <ac:chgData name="lee kangwook" userId="358766d1acadafad" providerId="LiveId" clId="{F10B5B5C-6DD8-48B9-855D-C4294E6F4215}" dt="2021-12-19T23:02:46.821" v="16091" actId="1038"/>
          <ac:cxnSpMkLst>
            <pc:docMk/>
            <pc:sldMk cId="1696688154" sldId="517"/>
            <ac:cxnSpMk id="67584" creationId="{273C5206-3531-4706-A7A6-710C7251AEDB}"/>
          </ac:cxnSpMkLst>
        </pc:cxnChg>
        <pc:cxnChg chg="add del mod">
          <ac:chgData name="lee kangwook" userId="358766d1acadafad" providerId="LiveId" clId="{F10B5B5C-6DD8-48B9-855D-C4294E6F4215}" dt="2021-12-19T23:01:07.956" v="16068" actId="478"/>
          <ac:cxnSpMkLst>
            <pc:docMk/>
            <pc:sldMk cId="1696688154" sldId="517"/>
            <ac:cxnSpMk id="67589" creationId="{756BFD5E-34AB-4E5B-B14A-F6E9E2C87E30}"/>
          </ac:cxnSpMkLst>
        </pc:cxnChg>
        <pc:cxnChg chg="add mod">
          <ac:chgData name="lee kangwook" userId="358766d1acadafad" providerId="LiveId" clId="{F10B5B5C-6DD8-48B9-855D-C4294E6F4215}" dt="2021-12-19T23:02:46.821" v="16091" actId="1038"/>
          <ac:cxnSpMkLst>
            <pc:docMk/>
            <pc:sldMk cId="1696688154" sldId="517"/>
            <ac:cxnSpMk id="67599" creationId="{7A14E138-4467-4084-AA45-392B3748C324}"/>
          </ac:cxnSpMkLst>
        </pc:cxnChg>
        <pc:cxnChg chg="add del mod">
          <ac:chgData name="lee kangwook" userId="358766d1acadafad" providerId="LiveId" clId="{F10B5B5C-6DD8-48B9-855D-C4294E6F4215}" dt="2021-12-19T23:02:25.067" v="16072" actId="478"/>
          <ac:cxnSpMkLst>
            <pc:docMk/>
            <pc:sldMk cId="1696688154" sldId="517"/>
            <ac:cxnSpMk id="67602" creationId="{35E5C1CC-3752-4BCA-A6BE-6F132CCC9AC8}"/>
          </ac:cxnSpMkLst>
        </pc:cxnChg>
        <pc:cxnChg chg="add mod">
          <ac:chgData name="lee kangwook" userId="358766d1acadafad" providerId="LiveId" clId="{F10B5B5C-6DD8-48B9-855D-C4294E6F4215}" dt="2021-12-19T23:02:46.821" v="16091" actId="1038"/>
          <ac:cxnSpMkLst>
            <pc:docMk/>
            <pc:sldMk cId="1696688154" sldId="517"/>
            <ac:cxnSpMk id="67604" creationId="{64A2127A-1FE5-4375-A2EC-D04721125C9D}"/>
          </ac:cxnSpMkLst>
        </pc:cxnChg>
      </pc:sldChg>
      <pc:sldChg chg="addSp delSp modSp add mod">
        <pc:chgData name="lee kangwook" userId="358766d1acadafad" providerId="LiveId" clId="{F10B5B5C-6DD8-48B9-855D-C4294E6F4215}" dt="2021-12-26T02:16:05.409" v="29420"/>
        <pc:sldMkLst>
          <pc:docMk/>
          <pc:sldMk cId="1584408" sldId="518"/>
        </pc:sldMkLst>
        <pc:spChg chg="add del mod">
          <ac:chgData name="lee kangwook" userId="358766d1acadafad" providerId="LiveId" clId="{F10B5B5C-6DD8-48B9-855D-C4294E6F4215}" dt="2021-12-26T02:16:05.409" v="29420"/>
          <ac:spMkLst>
            <pc:docMk/>
            <pc:sldMk cId="1584408" sldId="518"/>
            <ac:spMk id="3" creationId="{838FDE42-93A2-4C04-AF51-725C48EBEBAA}"/>
          </ac:spMkLst>
        </pc:spChg>
        <pc:spChg chg="mod">
          <ac:chgData name="lee kangwook" userId="358766d1acadafad" providerId="LiveId" clId="{F10B5B5C-6DD8-48B9-855D-C4294E6F4215}" dt="2021-12-19T23:04:36.362" v="16110" actId="20577"/>
          <ac:spMkLst>
            <pc:docMk/>
            <pc:sldMk cId="1584408" sldId="518"/>
            <ac:spMk id="5122" creationId="{C27E2777-1AD1-483A-B50E-F3081D5F176D}"/>
          </ac:spMkLst>
        </pc:spChg>
      </pc:sldChg>
      <pc:sldChg chg="addSp delSp modSp add mod">
        <pc:chgData name="lee kangwook" userId="358766d1acadafad" providerId="LiveId" clId="{F10B5B5C-6DD8-48B9-855D-C4294E6F4215}" dt="2021-12-26T02:16:49.459" v="29464" actId="108"/>
        <pc:sldMkLst>
          <pc:docMk/>
          <pc:sldMk cId="1970304490" sldId="519"/>
        </pc:sldMkLst>
        <pc:spChg chg="add mod">
          <ac:chgData name="lee kangwook" userId="358766d1acadafad" providerId="LiveId" clId="{F10B5B5C-6DD8-48B9-855D-C4294E6F4215}" dt="2021-12-19T23:41:36.542" v="16728" actId="1038"/>
          <ac:spMkLst>
            <pc:docMk/>
            <pc:sldMk cId="1970304490" sldId="519"/>
            <ac:spMk id="3" creationId="{66A209D6-59CA-41B3-B568-A797A59F85A3}"/>
          </ac:spMkLst>
        </pc:spChg>
        <pc:spChg chg="add mod">
          <ac:chgData name="lee kangwook" userId="358766d1acadafad" providerId="LiveId" clId="{F10B5B5C-6DD8-48B9-855D-C4294E6F4215}" dt="2021-12-19T23:41:36.542" v="16728" actId="1038"/>
          <ac:spMkLst>
            <pc:docMk/>
            <pc:sldMk cId="1970304490" sldId="519"/>
            <ac:spMk id="4" creationId="{67D9A712-D0D0-4516-B952-57F527A152A2}"/>
          </ac:spMkLst>
        </pc:spChg>
        <pc:spChg chg="mod">
          <ac:chgData name="lee kangwook" userId="358766d1acadafad" providerId="LiveId" clId="{F10B5B5C-6DD8-48B9-855D-C4294E6F4215}" dt="2021-12-19T23:35:12.925" v="16624" actId="20577"/>
          <ac:spMkLst>
            <pc:docMk/>
            <pc:sldMk cId="1970304490" sldId="519"/>
            <ac:spMk id="5" creationId="{BD12C81F-D881-4743-89A4-E27F063ABF63}"/>
          </ac:spMkLst>
        </pc:spChg>
        <pc:spChg chg="add mod">
          <ac:chgData name="lee kangwook" userId="358766d1acadafad" providerId="LiveId" clId="{F10B5B5C-6DD8-48B9-855D-C4294E6F4215}" dt="2021-12-19T23:41:36.542" v="16728" actId="1038"/>
          <ac:spMkLst>
            <pc:docMk/>
            <pc:sldMk cId="1970304490" sldId="519"/>
            <ac:spMk id="11" creationId="{0D59D743-7B35-43DB-B94D-804420F05CCD}"/>
          </ac:spMkLst>
        </pc:spChg>
        <pc:spChg chg="add mod">
          <ac:chgData name="lee kangwook" userId="358766d1acadafad" providerId="LiveId" clId="{F10B5B5C-6DD8-48B9-855D-C4294E6F4215}" dt="2021-12-19T23:41:36.542" v="16728" actId="1038"/>
          <ac:spMkLst>
            <pc:docMk/>
            <pc:sldMk cId="1970304490" sldId="519"/>
            <ac:spMk id="12" creationId="{33E9571D-97D4-4905-A64F-AD4B1B16351E}"/>
          </ac:spMkLst>
        </pc:spChg>
        <pc:spChg chg="add mod">
          <ac:chgData name="lee kangwook" userId="358766d1acadafad" providerId="LiveId" clId="{F10B5B5C-6DD8-48B9-855D-C4294E6F4215}" dt="2021-12-19T23:41:36.542" v="16728" actId="1038"/>
          <ac:spMkLst>
            <pc:docMk/>
            <pc:sldMk cId="1970304490" sldId="519"/>
            <ac:spMk id="14" creationId="{85235755-FB0A-4D63-A93E-7E12848B1706}"/>
          </ac:spMkLst>
        </pc:spChg>
        <pc:spChg chg="add mod">
          <ac:chgData name="lee kangwook" userId="358766d1acadafad" providerId="LiveId" clId="{F10B5B5C-6DD8-48B9-855D-C4294E6F4215}" dt="2021-12-19T23:41:36.542" v="16728" actId="1038"/>
          <ac:spMkLst>
            <pc:docMk/>
            <pc:sldMk cId="1970304490" sldId="519"/>
            <ac:spMk id="15" creationId="{595A219D-07EC-430F-9D1D-67FE6DCB7FEE}"/>
          </ac:spMkLst>
        </pc:spChg>
        <pc:spChg chg="add mod">
          <ac:chgData name="lee kangwook" userId="358766d1acadafad" providerId="LiveId" clId="{F10B5B5C-6DD8-48B9-855D-C4294E6F4215}" dt="2021-12-19T23:42:24.052" v="16732" actId="20577"/>
          <ac:spMkLst>
            <pc:docMk/>
            <pc:sldMk cId="1970304490" sldId="519"/>
            <ac:spMk id="16" creationId="{9FD6A427-2179-45EF-AC8A-D6D1CFF31BEB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23" creationId="{02F7EC46-B4AE-4B1B-8B82-3F07FE44D401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25" creationId="{057419DB-734A-4CD9-9E1F-5AA9515B2139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26" creationId="{39FA0222-6F22-4633-A5BC-0A581C801926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28" creationId="{F13E53EA-3308-4E18-AC3F-1FC9249CF3B4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29" creationId="{0BBD4088-60AC-405F-8B6A-086C89AAACE6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30" creationId="{50C93EEF-AA9C-445D-8785-D3CF36755DEF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34" creationId="{D6ABAFDC-C384-4772-8A37-D5A1FEF396CF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35" creationId="{F98EADE8-4F11-42D1-B0A4-B86152565E66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36" creationId="{8FBFE347-4D78-49BC-91F2-7D28BE92E955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37" creationId="{4273EBDA-5A6E-46EA-AE9D-BA8623BEBA2B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38" creationId="{D1153197-7D1A-4ADB-9043-937D44CD288D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39" creationId="{DBB1BB04-93BF-4AAA-9E22-31D8D1FD1F39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42" creationId="{BFC5279C-5805-4C54-9263-0CDA9E8D6316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43" creationId="{6655E8E0-B83B-4D26-BB68-895249538F5F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44" creationId="{C5EDA8C7-F022-4903-AD4B-2DDD05F8E035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45" creationId="{84F4B09F-C736-45E1-B10E-1755119FA6B5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46" creationId="{ED858536-1EC1-4B66-AB92-0E4F883EABB9}"/>
          </ac:spMkLst>
        </pc:spChg>
        <pc:spChg chg="add mod">
          <ac:chgData name="lee kangwook" userId="358766d1acadafad" providerId="LiveId" clId="{F10B5B5C-6DD8-48B9-855D-C4294E6F4215}" dt="2021-12-19T23:45:14.881" v="16919" actId="1037"/>
          <ac:spMkLst>
            <pc:docMk/>
            <pc:sldMk cId="1970304490" sldId="519"/>
            <ac:spMk id="47" creationId="{84BCFE20-3F38-4194-85AE-C865C303D79D}"/>
          </ac:spMkLst>
        </pc:spChg>
        <pc:spChg chg="add del mod">
          <ac:chgData name="lee kangwook" userId="358766d1acadafad" providerId="LiveId" clId="{F10B5B5C-6DD8-48B9-855D-C4294E6F4215}" dt="2021-12-19T23:43:21.804" v="16892" actId="478"/>
          <ac:spMkLst>
            <pc:docMk/>
            <pc:sldMk cId="1970304490" sldId="519"/>
            <ac:spMk id="50" creationId="{3B355031-048D-4FAB-93BE-225E9026A91C}"/>
          </ac:spMkLst>
        </pc:spChg>
        <pc:spChg chg="add del mod">
          <ac:chgData name="lee kangwook" userId="358766d1acadafad" providerId="LiveId" clId="{F10B5B5C-6DD8-48B9-855D-C4294E6F4215}" dt="2021-12-19T23:43:21.804" v="16892" actId="478"/>
          <ac:spMkLst>
            <pc:docMk/>
            <pc:sldMk cId="1970304490" sldId="519"/>
            <ac:spMk id="51" creationId="{FBDC24D0-B1CD-4883-8D10-1CC130007065}"/>
          </ac:spMkLst>
        </pc:spChg>
        <pc:spChg chg="add del mod">
          <ac:chgData name="lee kangwook" userId="358766d1acadafad" providerId="LiveId" clId="{F10B5B5C-6DD8-48B9-855D-C4294E6F4215}" dt="2021-12-19T23:43:21.804" v="16892" actId="478"/>
          <ac:spMkLst>
            <pc:docMk/>
            <pc:sldMk cId="1970304490" sldId="519"/>
            <ac:spMk id="52" creationId="{3D7D09BD-7C3E-4842-9E2A-40A91B766E99}"/>
          </ac:spMkLst>
        </pc:spChg>
        <pc:spChg chg="add del mod">
          <ac:chgData name="lee kangwook" userId="358766d1acadafad" providerId="LiveId" clId="{F10B5B5C-6DD8-48B9-855D-C4294E6F4215}" dt="2021-12-19T23:43:21.804" v="16892" actId="478"/>
          <ac:spMkLst>
            <pc:docMk/>
            <pc:sldMk cId="1970304490" sldId="519"/>
            <ac:spMk id="53" creationId="{AF07E00A-1BD3-4319-BE6B-05BDDA371EFC}"/>
          </ac:spMkLst>
        </pc:spChg>
        <pc:spChg chg="add del mod">
          <ac:chgData name="lee kangwook" userId="358766d1acadafad" providerId="LiveId" clId="{F10B5B5C-6DD8-48B9-855D-C4294E6F4215}" dt="2021-12-19T23:43:21.804" v="16892" actId="478"/>
          <ac:spMkLst>
            <pc:docMk/>
            <pc:sldMk cId="1970304490" sldId="519"/>
            <ac:spMk id="54" creationId="{7E5D5118-1808-440D-B792-8E53B35A94C8}"/>
          </ac:spMkLst>
        </pc:spChg>
        <pc:spChg chg="add del mod">
          <ac:chgData name="lee kangwook" userId="358766d1acadafad" providerId="LiveId" clId="{F10B5B5C-6DD8-48B9-855D-C4294E6F4215}" dt="2021-12-19T23:43:21.804" v="16892" actId="478"/>
          <ac:spMkLst>
            <pc:docMk/>
            <pc:sldMk cId="1970304490" sldId="519"/>
            <ac:spMk id="55" creationId="{DE3ADAC7-51FF-4AC3-97C7-30F89C7775BD}"/>
          </ac:spMkLst>
        </pc:spChg>
        <pc:spChg chg="add mod">
          <ac:chgData name="lee kangwook" userId="358766d1acadafad" providerId="LiveId" clId="{F10B5B5C-6DD8-48B9-855D-C4294E6F4215}" dt="2021-12-26T02:16:49.459" v="29464" actId="108"/>
          <ac:spMkLst>
            <pc:docMk/>
            <pc:sldMk cId="1970304490" sldId="519"/>
            <ac:spMk id="60" creationId="{F6D19574-487A-4BCC-904B-FE8DBC8D223F}"/>
          </ac:spMkLst>
        </pc:spChg>
        <pc:spChg chg="mod">
          <ac:chgData name="lee kangwook" userId="358766d1acadafad" providerId="LiveId" clId="{F10B5B5C-6DD8-48B9-855D-C4294E6F4215}" dt="2021-12-19T23:06:47.796" v="16114" actId="20577"/>
          <ac:spMkLst>
            <pc:docMk/>
            <pc:sldMk cId="1970304490" sldId="519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19T23:32:25.382" v="16169" actId="20577"/>
          <ac:spMkLst>
            <pc:docMk/>
            <pc:sldMk cId="1970304490" sldId="519"/>
            <ac:spMk id="67588" creationId="{FEA38F4E-CB2F-4A4D-AFA2-F72EA02067D7}"/>
          </ac:spMkLst>
        </pc:spChg>
        <pc:graphicFrameChg chg="del">
          <ac:chgData name="lee kangwook" userId="358766d1acadafad" providerId="LiveId" clId="{F10B5B5C-6DD8-48B9-855D-C4294E6F4215}" dt="2021-12-19T23:06:53.333" v="16115" actId="478"/>
          <ac:graphicFrameMkLst>
            <pc:docMk/>
            <pc:sldMk cId="1970304490" sldId="519"/>
            <ac:graphicFrameMk id="2" creationId="{C7DEED11-D877-4C27-83A1-CE772A4B472B}"/>
          </ac:graphicFrameMkLst>
        </pc:graphicFrameChg>
        <pc:graphicFrameChg chg="del">
          <ac:chgData name="lee kangwook" userId="358766d1acadafad" providerId="LiveId" clId="{F10B5B5C-6DD8-48B9-855D-C4294E6F4215}" dt="2021-12-19T23:06:53.333" v="16115" actId="478"/>
          <ac:graphicFrameMkLst>
            <pc:docMk/>
            <pc:sldMk cId="1970304490" sldId="519"/>
            <ac:graphicFrameMk id="17" creationId="{12C0B29C-5593-45CD-9B90-A93B5B2B020B}"/>
          </ac:graphicFrameMkLst>
        </pc:graphicFrameChg>
        <pc:graphicFrameChg chg="del">
          <ac:chgData name="lee kangwook" userId="358766d1acadafad" providerId="LiveId" clId="{F10B5B5C-6DD8-48B9-855D-C4294E6F4215}" dt="2021-12-19T23:06:53.333" v="16115" actId="478"/>
          <ac:graphicFrameMkLst>
            <pc:docMk/>
            <pc:sldMk cId="1970304490" sldId="519"/>
            <ac:graphicFrameMk id="24" creationId="{9F7DC068-2768-4520-B19A-D02A666C6FC4}"/>
          </ac:graphicFrameMkLst>
        </pc:graphicFrameChg>
        <pc:graphicFrameChg chg="del">
          <ac:chgData name="lee kangwook" userId="358766d1acadafad" providerId="LiveId" clId="{F10B5B5C-6DD8-48B9-855D-C4294E6F4215}" dt="2021-12-19T23:06:53.333" v="16115" actId="478"/>
          <ac:graphicFrameMkLst>
            <pc:docMk/>
            <pc:sldMk cId="1970304490" sldId="519"/>
            <ac:graphicFrameMk id="27" creationId="{C0207C0A-47D3-4DD9-8703-0E50F6E55861}"/>
          </ac:graphicFrameMkLst>
        </pc:graphicFrameChg>
        <pc:cxnChg chg="add mod">
          <ac:chgData name="lee kangwook" userId="358766d1acadafad" providerId="LiveId" clId="{F10B5B5C-6DD8-48B9-855D-C4294E6F4215}" dt="2021-12-19T23:41:36.542" v="16728" actId="1038"/>
          <ac:cxnSpMkLst>
            <pc:docMk/>
            <pc:sldMk cId="1970304490" sldId="519"/>
            <ac:cxnSpMk id="7" creationId="{5B637BE2-3490-4742-BAB5-FFD3FDD484E9}"/>
          </ac:cxnSpMkLst>
        </pc:cxnChg>
        <pc:cxnChg chg="add mod">
          <ac:chgData name="lee kangwook" userId="358766d1acadafad" providerId="LiveId" clId="{F10B5B5C-6DD8-48B9-855D-C4294E6F4215}" dt="2021-12-19T23:41:36.542" v="16728" actId="1038"/>
          <ac:cxnSpMkLst>
            <pc:docMk/>
            <pc:sldMk cId="1970304490" sldId="519"/>
            <ac:cxnSpMk id="9" creationId="{E362722C-0CA3-415E-BEDA-35C82108534E}"/>
          </ac:cxnSpMkLst>
        </pc:cxnChg>
        <pc:cxnChg chg="add mod">
          <ac:chgData name="lee kangwook" userId="358766d1acadafad" providerId="LiveId" clId="{F10B5B5C-6DD8-48B9-855D-C4294E6F4215}" dt="2021-12-19T23:41:36.542" v="16728" actId="1038"/>
          <ac:cxnSpMkLst>
            <pc:docMk/>
            <pc:sldMk cId="1970304490" sldId="519"/>
            <ac:cxnSpMk id="13" creationId="{65EA5D89-41D1-48B1-AAEA-A6DCC876DDB4}"/>
          </ac:cxnSpMkLst>
        </pc:cxnChg>
        <pc:cxnChg chg="add mod">
          <ac:chgData name="lee kangwook" userId="358766d1acadafad" providerId="LiveId" clId="{F10B5B5C-6DD8-48B9-855D-C4294E6F4215}" dt="2021-12-19T23:45:14.881" v="16919" actId="1037"/>
          <ac:cxnSpMkLst>
            <pc:docMk/>
            <pc:sldMk cId="1970304490" sldId="519"/>
            <ac:cxnSpMk id="19" creationId="{010BAF9F-59B8-4D0C-82B3-9DA5D9B077F9}"/>
          </ac:cxnSpMkLst>
        </pc:cxnChg>
        <pc:cxnChg chg="add mod">
          <ac:chgData name="lee kangwook" userId="358766d1acadafad" providerId="LiveId" clId="{F10B5B5C-6DD8-48B9-855D-C4294E6F4215}" dt="2021-12-19T23:45:14.881" v="16919" actId="1037"/>
          <ac:cxnSpMkLst>
            <pc:docMk/>
            <pc:sldMk cId="1970304490" sldId="519"/>
            <ac:cxnSpMk id="21" creationId="{C6A10E9B-0A06-471D-968F-3C5671CA5BB8}"/>
          </ac:cxnSpMkLst>
        </pc:cxnChg>
        <pc:cxnChg chg="add mod">
          <ac:chgData name="lee kangwook" userId="358766d1acadafad" providerId="LiveId" clId="{F10B5B5C-6DD8-48B9-855D-C4294E6F4215}" dt="2021-12-19T23:45:14.881" v="16919" actId="1037"/>
          <ac:cxnSpMkLst>
            <pc:docMk/>
            <pc:sldMk cId="1970304490" sldId="519"/>
            <ac:cxnSpMk id="31" creationId="{5927CFD5-2B79-4B54-B4EE-759DF0C6C861}"/>
          </ac:cxnSpMkLst>
        </pc:cxnChg>
        <pc:cxnChg chg="add mod">
          <ac:chgData name="lee kangwook" userId="358766d1acadafad" providerId="LiveId" clId="{F10B5B5C-6DD8-48B9-855D-C4294E6F4215}" dt="2021-12-19T23:45:14.881" v="16919" actId="1037"/>
          <ac:cxnSpMkLst>
            <pc:docMk/>
            <pc:sldMk cId="1970304490" sldId="519"/>
            <ac:cxnSpMk id="32" creationId="{998E8979-60D7-46B4-9057-AAAC26EC7BD4}"/>
          </ac:cxnSpMkLst>
        </pc:cxnChg>
        <pc:cxnChg chg="add del mod">
          <ac:chgData name="lee kangwook" userId="358766d1acadafad" providerId="LiveId" clId="{F10B5B5C-6DD8-48B9-855D-C4294E6F4215}" dt="2021-12-19T23:42:45.836" v="16774" actId="478"/>
          <ac:cxnSpMkLst>
            <pc:docMk/>
            <pc:sldMk cId="1970304490" sldId="519"/>
            <ac:cxnSpMk id="33" creationId="{39618605-97E8-4E25-861C-D72E7A6DA4DD}"/>
          </ac:cxnSpMkLst>
        </pc:cxnChg>
        <pc:cxnChg chg="add mod">
          <ac:chgData name="lee kangwook" userId="358766d1acadafad" providerId="LiveId" clId="{F10B5B5C-6DD8-48B9-855D-C4294E6F4215}" dt="2021-12-19T23:45:14.881" v="16919" actId="1037"/>
          <ac:cxnSpMkLst>
            <pc:docMk/>
            <pc:sldMk cId="1970304490" sldId="519"/>
            <ac:cxnSpMk id="40" creationId="{D6D92093-4941-4F1E-9C94-84FCC24D902F}"/>
          </ac:cxnSpMkLst>
        </pc:cxnChg>
        <pc:cxnChg chg="add mod">
          <ac:chgData name="lee kangwook" userId="358766d1acadafad" providerId="LiveId" clId="{F10B5B5C-6DD8-48B9-855D-C4294E6F4215}" dt="2021-12-19T23:45:14.881" v="16919" actId="1037"/>
          <ac:cxnSpMkLst>
            <pc:docMk/>
            <pc:sldMk cId="1970304490" sldId="519"/>
            <ac:cxnSpMk id="41" creationId="{39B3B60B-1A31-46D2-BCBE-DF32C746CD6B}"/>
          </ac:cxnSpMkLst>
        </pc:cxnChg>
        <pc:cxnChg chg="add mod">
          <ac:chgData name="lee kangwook" userId="358766d1acadafad" providerId="LiveId" clId="{F10B5B5C-6DD8-48B9-855D-C4294E6F4215}" dt="2021-12-19T23:45:14.881" v="16919" actId="1037"/>
          <ac:cxnSpMkLst>
            <pc:docMk/>
            <pc:sldMk cId="1970304490" sldId="519"/>
            <ac:cxnSpMk id="48" creationId="{43745D03-F698-436D-B0CF-82A6829C7F03}"/>
          </ac:cxnSpMkLst>
        </pc:cxnChg>
        <pc:cxnChg chg="add mod">
          <ac:chgData name="lee kangwook" userId="358766d1acadafad" providerId="LiveId" clId="{F10B5B5C-6DD8-48B9-855D-C4294E6F4215}" dt="2021-12-19T23:45:14.881" v="16919" actId="1037"/>
          <ac:cxnSpMkLst>
            <pc:docMk/>
            <pc:sldMk cId="1970304490" sldId="519"/>
            <ac:cxnSpMk id="49" creationId="{0EBED8CF-C90D-4087-AB9D-D3B29B32BBA2}"/>
          </ac:cxnSpMkLst>
        </pc:cxnChg>
        <pc:cxnChg chg="add del mod">
          <ac:chgData name="lee kangwook" userId="358766d1acadafad" providerId="LiveId" clId="{F10B5B5C-6DD8-48B9-855D-C4294E6F4215}" dt="2021-12-19T23:43:21.804" v="16892" actId="478"/>
          <ac:cxnSpMkLst>
            <pc:docMk/>
            <pc:sldMk cId="1970304490" sldId="519"/>
            <ac:cxnSpMk id="56" creationId="{D30378BE-1FBD-4F54-95F8-ACED4042E2E3}"/>
          </ac:cxnSpMkLst>
        </pc:cxnChg>
        <pc:cxnChg chg="add del mod">
          <ac:chgData name="lee kangwook" userId="358766d1acadafad" providerId="LiveId" clId="{F10B5B5C-6DD8-48B9-855D-C4294E6F4215}" dt="2021-12-19T23:43:21.804" v="16892" actId="478"/>
          <ac:cxnSpMkLst>
            <pc:docMk/>
            <pc:sldMk cId="1970304490" sldId="519"/>
            <ac:cxnSpMk id="57" creationId="{855C52D4-2EEE-49B8-8DF8-82D85B635ED0}"/>
          </ac:cxnSpMkLst>
        </pc:cxnChg>
      </pc:sldChg>
      <pc:sldChg chg="addSp delSp modSp add mod">
        <pc:chgData name="lee kangwook" userId="358766d1acadafad" providerId="LiveId" clId="{F10B5B5C-6DD8-48B9-855D-C4294E6F4215}" dt="2021-12-26T03:04:04.591" v="31997" actId="255"/>
        <pc:sldMkLst>
          <pc:docMk/>
          <pc:sldMk cId="1779654206" sldId="520"/>
        </pc:sldMkLst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3" creationId="{66A209D6-59CA-41B3-B568-A797A59F85A3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4" creationId="{67D9A712-D0D0-4516-B952-57F527A152A2}"/>
          </ac:spMkLst>
        </pc:spChg>
        <pc:spChg chg="mod">
          <ac:chgData name="lee kangwook" userId="358766d1acadafad" providerId="LiveId" clId="{F10B5B5C-6DD8-48B9-855D-C4294E6F4215}" dt="2021-12-20T00:17:16.370" v="17761"/>
          <ac:spMkLst>
            <pc:docMk/>
            <pc:sldMk cId="1779654206" sldId="520"/>
            <ac:spMk id="5" creationId="{BD12C81F-D881-4743-89A4-E27F063ABF63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11" creationId="{0D59D743-7B35-43DB-B94D-804420F05CCD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12" creationId="{33E9571D-97D4-4905-A64F-AD4B1B16351E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14" creationId="{85235755-FB0A-4D63-A93E-7E12848B1706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15" creationId="{595A219D-07EC-430F-9D1D-67FE6DCB7FEE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16" creationId="{9FD6A427-2179-45EF-AC8A-D6D1CFF31BEB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23" creationId="{02F7EC46-B4AE-4B1B-8B82-3F07FE44D401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25" creationId="{057419DB-734A-4CD9-9E1F-5AA9515B2139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26" creationId="{39FA0222-6F22-4633-A5BC-0A581C801926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28" creationId="{F13E53EA-3308-4E18-AC3F-1FC9249CF3B4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29" creationId="{0BBD4088-60AC-405F-8B6A-086C89AAACE6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30" creationId="{50C93EEF-AA9C-445D-8785-D3CF36755DEF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34" creationId="{D6ABAFDC-C384-4772-8A37-D5A1FEF396CF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35" creationId="{F98EADE8-4F11-42D1-B0A4-B86152565E66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36" creationId="{8FBFE347-4D78-49BC-91F2-7D28BE92E955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37" creationId="{4273EBDA-5A6E-46EA-AE9D-BA8623BEBA2B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38" creationId="{D1153197-7D1A-4ADB-9043-937D44CD288D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39" creationId="{DBB1BB04-93BF-4AAA-9E22-31D8D1FD1F39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42" creationId="{BFC5279C-5805-4C54-9263-0CDA9E8D6316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43" creationId="{6655E8E0-B83B-4D26-BB68-895249538F5F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44" creationId="{C5EDA8C7-F022-4903-AD4B-2DDD05F8E035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45" creationId="{84F4B09F-C736-45E1-B10E-1755119FA6B5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46" creationId="{ED858536-1EC1-4B66-AB92-0E4F883EABB9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47" creationId="{84BCFE20-3F38-4194-85AE-C865C303D79D}"/>
          </ac:spMkLst>
        </pc:spChg>
        <pc:spChg chg="add mod">
          <ac:chgData name="lee kangwook" userId="358766d1acadafad" providerId="LiveId" clId="{F10B5B5C-6DD8-48B9-855D-C4294E6F4215}" dt="2021-12-26T03:04:04.591" v="31997" actId="255"/>
          <ac:spMkLst>
            <pc:docMk/>
            <pc:sldMk cId="1779654206" sldId="520"/>
            <ac:spMk id="50" creationId="{0200A6C2-71C7-4287-9FC1-B0BA561337D0}"/>
          </ac:spMkLst>
        </pc:spChg>
        <pc:spChg chg="del">
          <ac:chgData name="lee kangwook" userId="358766d1acadafad" providerId="LiveId" clId="{F10B5B5C-6DD8-48B9-855D-C4294E6F4215}" dt="2021-12-20T00:03:23.711" v="17169" actId="478"/>
          <ac:spMkLst>
            <pc:docMk/>
            <pc:sldMk cId="1779654206" sldId="520"/>
            <ac:spMk id="60" creationId="{F6D19574-487A-4BCC-904B-FE8DBC8D223F}"/>
          </ac:spMkLst>
        </pc:spChg>
        <pc:spChg chg="mod">
          <ac:chgData name="lee kangwook" userId="358766d1acadafad" providerId="LiveId" clId="{F10B5B5C-6DD8-48B9-855D-C4294E6F4215}" dt="2021-12-20T00:03:57.982" v="17197"/>
          <ac:spMkLst>
            <pc:docMk/>
            <pc:sldMk cId="1779654206" sldId="520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0T00:04:39.949" v="17263"/>
          <ac:spMkLst>
            <pc:docMk/>
            <pc:sldMk cId="1779654206" sldId="520"/>
            <ac:spMk id="67588" creationId="{FEA38F4E-CB2F-4A4D-AFA2-F72EA02067D7}"/>
          </ac:spMkLst>
        </pc:spChg>
        <pc:cxnChg chg="del">
          <ac:chgData name="lee kangwook" userId="358766d1acadafad" providerId="LiveId" clId="{F10B5B5C-6DD8-48B9-855D-C4294E6F4215}" dt="2021-12-20T00:03:23.711" v="17169" actId="478"/>
          <ac:cxnSpMkLst>
            <pc:docMk/>
            <pc:sldMk cId="1779654206" sldId="520"/>
            <ac:cxnSpMk id="7" creationId="{5B637BE2-3490-4742-BAB5-FFD3FDD484E9}"/>
          </ac:cxnSpMkLst>
        </pc:cxnChg>
        <pc:cxnChg chg="del">
          <ac:chgData name="lee kangwook" userId="358766d1acadafad" providerId="LiveId" clId="{F10B5B5C-6DD8-48B9-855D-C4294E6F4215}" dt="2021-12-20T00:03:23.711" v="17169" actId="478"/>
          <ac:cxnSpMkLst>
            <pc:docMk/>
            <pc:sldMk cId="1779654206" sldId="520"/>
            <ac:cxnSpMk id="9" creationId="{E362722C-0CA3-415E-BEDA-35C82108534E}"/>
          </ac:cxnSpMkLst>
        </pc:cxnChg>
        <pc:cxnChg chg="del">
          <ac:chgData name="lee kangwook" userId="358766d1acadafad" providerId="LiveId" clId="{F10B5B5C-6DD8-48B9-855D-C4294E6F4215}" dt="2021-12-20T00:03:23.711" v="17169" actId="478"/>
          <ac:cxnSpMkLst>
            <pc:docMk/>
            <pc:sldMk cId="1779654206" sldId="520"/>
            <ac:cxnSpMk id="13" creationId="{65EA5D89-41D1-48B1-AAEA-A6DCC876DDB4}"/>
          </ac:cxnSpMkLst>
        </pc:cxnChg>
        <pc:cxnChg chg="del">
          <ac:chgData name="lee kangwook" userId="358766d1acadafad" providerId="LiveId" clId="{F10B5B5C-6DD8-48B9-855D-C4294E6F4215}" dt="2021-12-20T00:03:23.711" v="17169" actId="478"/>
          <ac:cxnSpMkLst>
            <pc:docMk/>
            <pc:sldMk cId="1779654206" sldId="520"/>
            <ac:cxnSpMk id="19" creationId="{010BAF9F-59B8-4D0C-82B3-9DA5D9B077F9}"/>
          </ac:cxnSpMkLst>
        </pc:cxnChg>
        <pc:cxnChg chg="del">
          <ac:chgData name="lee kangwook" userId="358766d1acadafad" providerId="LiveId" clId="{F10B5B5C-6DD8-48B9-855D-C4294E6F4215}" dt="2021-12-20T00:03:23.711" v="17169" actId="478"/>
          <ac:cxnSpMkLst>
            <pc:docMk/>
            <pc:sldMk cId="1779654206" sldId="520"/>
            <ac:cxnSpMk id="21" creationId="{C6A10E9B-0A06-471D-968F-3C5671CA5BB8}"/>
          </ac:cxnSpMkLst>
        </pc:cxnChg>
        <pc:cxnChg chg="del">
          <ac:chgData name="lee kangwook" userId="358766d1acadafad" providerId="LiveId" clId="{F10B5B5C-6DD8-48B9-855D-C4294E6F4215}" dt="2021-12-20T00:03:23.711" v="17169" actId="478"/>
          <ac:cxnSpMkLst>
            <pc:docMk/>
            <pc:sldMk cId="1779654206" sldId="520"/>
            <ac:cxnSpMk id="31" creationId="{5927CFD5-2B79-4B54-B4EE-759DF0C6C861}"/>
          </ac:cxnSpMkLst>
        </pc:cxnChg>
        <pc:cxnChg chg="del">
          <ac:chgData name="lee kangwook" userId="358766d1acadafad" providerId="LiveId" clId="{F10B5B5C-6DD8-48B9-855D-C4294E6F4215}" dt="2021-12-20T00:03:23.711" v="17169" actId="478"/>
          <ac:cxnSpMkLst>
            <pc:docMk/>
            <pc:sldMk cId="1779654206" sldId="520"/>
            <ac:cxnSpMk id="32" creationId="{998E8979-60D7-46B4-9057-AAAC26EC7BD4}"/>
          </ac:cxnSpMkLst>
        </pc:cxnChg>
        <pc:cxnChg chg="del">
          <ac:chgData name="lee kangwook" userId="358766d1acadafad" providerId="LiveId" clId="{F10B5B5C-6DD8-48B9-855D-C4294E6F4215}" dt="2021-12-20T00:03:23.711" v="17169" actId="478"/>
          <ac:cxnSpMkLst>
            <pc:docMk/>
            <pc:sldMk cId="1779654206" sldId="520"/>
            <ac:cxnSpMk id="40" creationId="{D6D92093-4941-4F1E-9C94-84FCC24D902F}"/>
          </ac:cxnSpMkLst>
        </pc:cxnChg>
        <pc:cxnChg chg="del">
          <ac:chgData name="lee kangwook" userId="358766d1acadafad" providerId="LiveId" clId="{F10B5B5C-6DD8-48B9-855D-C4294E6F4215}" dt="2021-12-20T00:03:23.711" v="17169" actId="478"/>
          <ac:cxnSpMkLst>
            <pc:docMk/>
            <pc:sldMk cId="1779654206" sldId="520"/>
            <ac:cxnSpMk id="41" creationId="{39B3B60B-1A31-46D2-BCBE-DF32C746CD6B}"/>
          </ac:cxnSpMkLst>
        </pc:cxnChg>
        <pc:cxnChg chg="del">
          <ac:chgData name="lee kangwook" userId="358766d1acadafad" providerId="LiveId" clId="{F10B5B5C-6DD8-48B9-855D-C4294E6F4215}" dt="2021-12-20T00:03:23.711" v="17169" actId="478"/>
          <ac:cxnSpMkLst>
            <pc:docMk/>
            <pc:sldMk cId="1779654206" sldId="520"/>
            <ac:cxnSpMk id="48" creationId="{43745D03-F698-436D-B0CF-82A6829C7F03}"/>
          </ac:cxnSpMkLst>
        </pc:cxnChg>
        <pc:cxnChg chg="del">
          <ac:chgData name="lee kangwook" userId="358766d1acadafad" providerId="LiveId" clId="{F10B5B5C-6DD8-48B9-855D-C4294E6F4215}" dt="2021-12-20T00:03:23.711" v="17169" actId="478"/>
          <ac:cxnSpMkLst>
            <pc:docMk/>
            <pc:sldMk cId="1779654206" sldId="520"/>
            <ac:cxnSpMk id="49" creationId="{0EBED8CF-C90D-4087-AB9D-D3B29B32BBA2}"/>
          </ac:cxnSpMkLst>
        </pc:cxnChg>
      </pc:sldChg>
      <pc:sldChg chg="addSp delSp modSp add mod">
        <pc:chgData name="lee kangwook" userId="358766d1acadafad" providerId="LiveId" clId="{F10B5B5C-6DD8-48B9-855D-C4294E6F4215}" dt="2021-12-20T01:17:18.423" v="19328" actId="1038"/>
        <pc:sldMkLst>
          <pc:docMk/>
          <pc:sldMk cId="1787435164" sldId="521"/>
        </pc:sldMkLst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2" creationId="{2F7C584A-687B-49E2-A569-DA3611800A72}"/>
          </ac:spMkLst>
        </pc:spChg>
        <pc:spChg chg="del">
          <ac:chgData name="lee kangwook" userId="358766d1acadafad" providerId="LiveId" clId="{F10B5B5C-6DD8-48B9-855D-C4294E6F4215}" dt="2021-12-20T00:27:14.442" v="18390" actId="478"/>
          <ac:spMkLst>
            <pc:docMk/>
            <pc:sldMk cId="1787435164" sldId="521"/>
            <ac:spMk id="5" creationId="{BD12C81F-D881-4743-89A4-E27F063ABF63}"/>
          </ac:spMkLst>
        </pc:spChg>
        <pc:spChg chg="add del mod">
          <ac:chgData name="lee kangwook" userId="358766d1acadafad" providerId="LiveId" clId="{F10B5B5C-6DD8-48B9-855D-C4294E6F4215}" dt="2021-12-20T00:28:35.261" v="18409" actId="478"/>
          <ac:spMkLst>
            <pc:docMk/>
            <pc:sldMk cId="1787435164" sldId="521"/>
            <ac:spMk id="8" creationId="{11FDD01E-FAD1-445D-AA69-759172003013}"/>
          </ac:spMkLst>
        </pc:spChg>
        <pc:spChg chg="add del mod">
          <ac:chgData name="lee kangwook" userId="358766d1acadafad" providerId="LiveId" clId="{F10B5B5C-6DD8-48B9-855D-C4294E6F4215}" dt="2021-12-20T00:28:37.646" v="18410" actId="478"/>
          <ac:spMkLst>
            <pc:docMk/>
            <pc:sldMk cId="1787435164" sldId="521"/>
            <ac:spMk id="9" creationId="{01CE878B-F063-4101-9722-848D0220D922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10" creationId="{44CBCF9A-9DED-4B0E-83D2-BD135FF5188F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11" creationId="{B0AC5550-F220-44AB-BC9E-0E192E7D96A9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16" creationId="{614E2650-930C-4E10-A855-55F26F9C5F1E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17" creationId="{0296A1D7-15E3-45D4-AF09-39E3E709EC90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18" creationId="{01AF488E-74A0-45AB-A608-6C1FCDBBD638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21" creationId="{7D731A19-A9A0-4D0D-8881-ACC190A85199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22" creationId="{F3347204-804B-4003-9821-C7A21ABEDE44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24" creationId="{EB726797-6D08-4292-82F4-8787836895C3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25" creationId="{24866424-C6AD-42D3-8AAB-D3DD022C2695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29" creationId="{0053577A-5A42-42E0-B957-6D1D696C01FA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30" creationId="{F7C631A1-D3F4-439E-A5F6-5D9759735534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31" creationId="{B1D05C7C-EDE2-40C7-86DD-2209082A5635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32" creationId="{68F00086-BFA8-4AC2-8519-83E8D7261285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34" creationId="{03C195C1-AD7A-45D4-A3FB-AE51B5A0C65A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35" creationId="{B2DC628D-72EE-40EB-BAA6-5DA91A04E194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38" creationId="{C2F1A1F8-6123-40E7-AED1-C10E1259E0EB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40" creationId="{C634337F-EA8B-48DA-8183-92B225844BF5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41" creationId="{C14D1DD4-2FFA-47F3-98F9-56154F46D129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43" creationId="{4276145D-ACA4-4B59-BA88-9C71FE673615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44" creationId="{1137984B-4555-495D-9FEF-09A5BA62CAE7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47" creationId="{9273167C-BB2E-4D45-8926-8E278B95CE26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49" creationId="{D5E3F607-D880-4AF5-B435-3FF4680D00C0}"/>
          </ac:spMkLst>
        </pc:spChg>
        <pc:spChg chg="del">
          <ac:chgData name="lee kangwook" userId="358766d1acadafad" providerId="LiveId" clId="{F10B5B5C-6DD8-48B9-855D-C4294E6F4215}" dt="2021-12-20T00:27:18.434" v="18391" actId="478"/>
          <ac:spMkLst>
            <pc:docMk/>
            <pc:sldMk cId="1787435164" sldId="521"/>
            <ac:spMk id="50" creationId="{0200A6C2-71C7-4287-9FC1-B0BA561337D0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51" creationId="{4333C7F2-9230-445C-9DDF-7255BD9AA1FF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53" creationId="{F7178C49-106E-404E-9D2F-0749A6A178A4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55" creationId="{9BCE73A4-10A2-4E5F-AC24-8C829BF46DA6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56" creationId="{BE01308B-C587-47E4-8A58-CCADF2A99850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58" creationId="{3E51CD84-7456-4743-8295-EEA90A0EA922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59" creationId="{61016EC6-CE3B-41F0-9B7B-4074BE572EC3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61" creationId="{2B6C5FB9-2982-435A-B723-BA8CF43501F6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62" creationId="{CB0DD9B9-131C-4DBF-BC17-AC8BED774AA7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65" creationId="{507BC9B4-0C00-44E8-B389-7EBD95D8710A}"/>
          </ac:spMkLst>
        </pc:spChg>
        <pc:spChg chg="add del mod">
          <ac:chgData name="lee kangwook" userId="358766d1acadafad" providerId="LiveId" clId="{F10B5B5C-6DD8-48B9-855D-C4294E6F4215}" dt="2021-12-20T00:34:13.019" v="18655" actId="478"/>
          <ac:spMkLst>
            <pc:docMk/>
            <pc:sldMk cId="1787435164" sldId="521"/>
            <ac:spMk id="67" creationId="{6E930782-E38F-4391-B233-78CEED1BA640}"/>
          </ac:spMkLst>
        </pc:spChg>
        <pc:spChg chg="add del mod">
          <ac:chgData name="lee kangwook" userId="358766d1acadafad" providerId="LiveId" clId="{F10B5B5C-6DD8-48B9-855D-C4294E6F4215}" dt="2021-12-20T00:34:13.019" v="18655" actId="478"/>
          <ac:spMkLst>
            <pc:docMk/>
            <pc:sldMk cId="1787435164" sldId="521"/>
            <ac:spMk id="68" creationId="{4E16C367-7C42-4B57-A651-427027E91646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70" creationId="{2286A493-5DBE-447A-B406-885931A6032F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73" creationId="{42A67FE5-EDE8-4272-9418-F88DEB06C97B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75" creationId="{D801CE73-D152-439E-B405-03AB4904939B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76" creationId="{8CAE3681-58F5-402C-88B0-302244DE8A99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77" creationId="{71BAF9D8-5ADB-48B7-A036-E4020F7EFD32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78" creationId="{AC0437B2-151C-4070-B180-9A22DCA6910C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79" creationId="{D4322A95-2A92-4874-9AD3-A8A6A0CB6CBE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83" creationId="{1332CC3A-C542-40AB-8A56-DB688A529DE5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84" creationId="{512C44C7-D880-4A79-AF47-2889113818DA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85" creationId="{5C43A8B9-488B-4F46-AA06-BEB2CCDCE23D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86" creationId="{EEFEFAD2-8113-4D61-8DC8-0B8BC5104F70}"/>
          </ac:spMkLst>
        </pc:spChg>
        <pc:spChg chg="add del mod">
          <ac:chgData name="lee kangwook" userId="358766d1acadafad" providerId="LiveId" clId="{F10B5B5C-6DD8-48B9-855D-C4294E6F4215}" dt="2021-12-20T00:42:37.749" v="19052"/>
          <ac:spMkLst>
            <pc:docMk/>
            <pc:sldMk cId="1787435164" sldId="521"/>
            <ac:spMk id="87" creationId="{15E1AB90-3F98-4F04-90DA-74D58F987DD5}"/>
          </ac:spMkLst>
        </pc:spChg>
        <pc:spChg chg="add del mod">
          <ac:chgData name="lee kangwook" userId="358766d1acadafad" providerId="LiveId" clId="{F10B5B5C-6DD8-48B9-855D-C4294E6F4215}" dt="2021-12-20T00:42:37.749" v="19052"/>
          <ac:spMkLst>
            <pc:docMk/>
            <pc:sldMk cId="1787435164" sldId="521"/>
            <ac:spMk id="88" creationId="{58CC144A-DDBF-46DB-A382-A41652AB3C05}"/>
          </ac:spMkLst>
        </pc:spChg>
        <pc:spChg chg="add del mod">
          <ac:chgData name="lee kangwook" userId="358766d1acadafad" providerId="LiveId" clId="{F10B5B5C-6DD8-48B9-855D-C4294E6F4215}" dt="2021-12-20T00:42:35.212" v="19047"/>
          <ac:spMkLst>
            <pc:docMk/>
            <pc:sldMk cId="1787435164" sldId="521"/>
            <ac:spMk id="89" creationId="{794FC3FA-3262-4D25-A38B-D97B76E23CFE}"/>
          </ac:spMkLst>
        </pc:spChg>
        <pc:spChg chg="add del mod">
          <ac:chgData name="lee kangwook" userId="358766d1acadafad" providerId="LiveId" clId="{F10B5B5C-6DD8-48B9-855D-C4294E6F4215}" dt="2021-12-20T00:42:35.212" v="19047"/>
          <ac:spMkLst>
            <pc:docMk/>
            <pc:sldMk cId="1787435164" sldId="521"/>
            <ac:spMk id="90" creationId="{33FE4C31-F3F5-4019-B2F2-7F1A1CC618B5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91" creationId="{CB3C158E-A87F-454D-903E-F1DC3EC86E2D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93" creationId="{16BE925B-5B57-4F38-839C-1EF882B3708F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95" creationId="{33B50EC2-C295-4789-875E-F02ED8C0317A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97" creationId="{A904797A-835B-46A5-83B6-A8A7345505C8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99" creationId="{73EBB52C-0FAD-4AF8-86D2-934DB758681F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100" creationId="{24E2BED8-3DD3-443F-8D5B-E5125DE13E3F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101" creationId="{FD34A0AB-7A67-4A08-94A5-1EAC030518B8}"/>
          </ac:spMkLst>
        </pc:spChg>
        <pc:spChg chg="add mod">
          <ac:chgData name="lee kangwook" userId="358766d1acadafad" providerId="LiveId" clId="{F10B5B5C-6DD8-48B9-855D-C4294E6F4215}" dt="2021-12-20T01:17:18.423" v="19328" actId="1038"/>
          <ac:spMkLst>
            <pc:docMk/>
            <pc:sldMk cId="1787435164" sldId="521"/>
            <ac:spMk id="103" creationId="{E040A31F-4E37-4C9B-AAC2-F4F43C3723E9}"/>
          </ac:spMkLst>
        </pc:spChg>
        <pc:spChg chg="mod">
          <ac:chgData name="lee kangwook" userId="358766d1acadafad" providerId="LiveId" clId="{F10B5B5C-6DD8-48B9-855D-C4294E6F4215}" dt="2021-12-20T00:31:45.982" v="18524" actId="1076"/>
          <ac:spMkLst>
            <pc:docMk/>
            <pc:sldMk cId="1787435164" sldId="521"/>
            <ac:spMk id="67588" creationId="{FEA38F4E-CB2F-4A4D-AFA2-F72EA02067D7}"/>
          </ac:spMkLst>
        </pc:sp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4" creationId="{6376960A-93F1-4CEF-8E1E-0B81DBF9E153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7" creationId="{69070D68-338A-4ED6-AFB0-DA7125960C75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13" creationId="{66E4E867-B9CB-4D95-89D7-1336C997C91A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15" creationId="{1D661591-1C91-4B35-A268-56D6307C9B88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19" creationId="{719DD10C-F1F1-4DE3-B570-9F231C374021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20" creationId="{500601D0-9A9A-402A-8A23-B6F2C2721CD7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23" creationId="{450DBDF6-0EFF-4176-A663-7C9501C62BAB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26" creationId="{6842A0DA-7434-4221-B975-B7E36DD0594E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28" creationId="{587DE4FF-7F42-4D2F-9FCC-848D63EF54E2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33" creationId="{39C61C74-2DFA-4837-AEB4-37F9F08BED26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36" creationId="{4C49F3EC-5AEA-4DA0-9CC3-E67174C6543F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37" creationId="{0B1974F4-F3F1-41F0-8235-89D854B90CAD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39" creationId="{6BAEB877-90E6-4317-9093-ADCBC546A460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42" creationId="{3F8E2DAF-4F8A-4201-A7B9-BA7FC1539BA0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45" creationId="{7DC6A321-EBAF-4EC6-A87A-9F2CE4CAFD39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46" creationId="{52273779-1A21-4098-940E-96298018A9C1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48" creationId="{37B5E478-154E-47F8-B77A-7B6D2793CA31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52" creationId="{A7F74739-8E74-4CE4-A2C5-90DD66A3EDCD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54" creationId="{1F598DAA-349D-45EC-89AB-6D7D31AA7409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57" creationId="{BA791CB4-197D-4F0A-B9D6-C703C8935C26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60" creationId="{55DD718F-CC00-46D4-ADF3-D3A79BCFFCF5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63" creationId="{7FE5F24C-54EC-4DC5-AC8A-C8A1E960902A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64" creationId="{22661602-4514-4942-A3E0-79772A6AA6D9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66" creationId="{D313E9ED-5138-4BA9-A3A6-7621EA132152}"/>
          </ac:cxnSpMkLst>
        </pc:cxnChg>
        <pc:cxnChg chg="add del mod">
          <ac:chgData name="lee kangwook" userId="358766d1acadafad" providerId="LiveId" clId="{F10B5B5C-6DD8-48B9-855D-C4294E6F4215}" dt="2021-12-20T00:34:13.019" v="18655" actId="478"/>
          <ac:cxnSpMkLst>
            <pc:docMk/>
            <pc:sldMk cId="1787435164" sldId="521"/>
            <ac:cxnSpMk id="69" creationId="{73260471-E8DD-4369-BB66-1108FC16AA04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71" creationId="{79830F95-FB98-4A28-900E-ED08CDA215DC}"/>
          </ac:cxnSpMkLst>
        </pc:cxnChg>
        <pc:cxnChg chg="add del mod">
          <ac:chgData name="lee kangwook" userId="358766d1acadafad" providerId="LiveId" clId="{F10B5B5C-6DD8-48B9-855D-C4294E6F4215}" dt="2021-12-20T00:34:16.545" v="18656" actId="478"/>
          <ac:cxnSpMkLst>
            <pc:docMk/>
            <pc:sldMk cId="1787435164" sldId="521"/>
            <ac:cxnSpMk id="72" creationId="{065459FD-2436-4A37-B296-682C5C3B0628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74" creationId="{BE6BDC91-3127-4B38-B877-B17E9F8D0FAE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92" creationId="{37789832-11C6-4E3B-BCD2-3D344A5062E8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94" creationId="{35FB1637-F556-420F-91EF-41F91AE0B0C8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96" creationId="{E9C31AD8-4C64-4B71-BBE7-DA3F22E6B91D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98" creationId="{A4489305-1FF4-49FC-844F-B08382F404D7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102" creationId="{2E9B0FDE-0E5D-4998-B2D7-1AF8952AF096}"/>
          </ac:cxnSpMkLst>
        </pc:cxnChg>
        <pc:cxnChg chg="add mod">
          <ac:chgData name="lee kangwook" userId="358766d1acadafad" providerId="LiveId" clId="{F10B5B5C-6DD8-48B9-855D-C4294E6F4215}" dt="2021-12-20T01:17:18.423" v="19328" actId="1038"/>
          <ac:cxnSpMkLst>
            <pc:docMk/>
            <pc:sldMk cId="1787435164" sldId="521"/>
            <ac:cxnSpMk id="104" creationId="{746D5A96-CA4A-4C46-A365-593854E660C1}"/>
          </ac:cxnSpMkLst>
        </pc:cxnChg>
      </pc:sldChg>
      <pc:sldChg chg="delSp modSp add del mod">
        <pc:chgData name="lee kangwook" userId="358766d1acadafad" providerId="LiveId" clId="{F10B5B5C-6DD8-48B9-855D-C4294E6F4215}" dt="2021-12-20T09:10:01.955" v="28523" actId="47"/>
        <pc:sldMkLst>
          <pc:docMk/>
          <pc:sldMk cId="3642439571" sldId="522"/>
        </pc:sldMkLst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2" creationId="{2F7C584A-687B-49E2-A569-DA3611800A72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10" creationId="{44CBCF9A-9DED-4B0E-83D2-BD135FF5188F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11" creationId="{B0AC5550-F220-44AB-BC9E-0E192E7D96A9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16" creationId="{614E2650-930C-4E10-A855-55F26F9C5F1E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17" creationId="{0296A1D7-15E3-45D4-AF09-39E3E709EC90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18" creationId="{01AF488E-74A0-45AB-A608-6C1FCDBBD638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21" creationId="{7D731A19-A9A0-4D0D-8881-ACC190A85199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22" creationId="{F3347204-804B-4003-9821-C7A21ABEDE44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24" creationId="{EB726797-6D08-4292-82F4-8787836895C3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25" creationId="{24866424-C6AD-42D3-8AAB-D3DD022C2695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29" creationId="{0053577A-5A42-42E0-B957-6D1D696C01FA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30" creationId="{F7C631A1-D3F4-439E-A5F6-5D9759735534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31" creationId="{B1D05C7C-EDE2-40C7-86DD-2209082A5635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32" creationId="{68F00086-BFA8-4AC2-8519-83E8D7261285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34" creationId="{03C195C1-AD7A-45D4-A3FB-AE51B5A0C65A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35" creationId="{B2DC628D-72EE-40EB-BAA6-5DA91A04E194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38" creationId="{C2F1A1F8-6123-40E7-AED1-C10E1259E0EB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40" creationId="{C634337F-EA8B-48DA-8183-92B225844BF5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41" creationId="{C14D1DD4-2FFA-47F3-98F9-56154F46D129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43" creationId="{4276145D-ACA4-4B59-BA88-9C71FE673615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44" creationId="{1137984B-4555-495D-9FEF-09A5BA62CAE7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47" creationId="{9273167C-BB2E-4D45-8926-8E278B95CE26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49" creationId="{D5E3F607-D880-4AF5-B435-3FF4680D00C0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51" creationId="{4333C7F2-9230-445C-9DDF-7255BD9AA1FF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53" creationId="{F7178C49-106E-404E-9D2F-0749A6A178A4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55" creationId="{9BCE73A4-10A2-4E5F-AC24-8C829BF46DA6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56" creationId="{BE01308B-C587-47E4-8A58-CCADF2A99850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58" creationId="{3E51CD84-7456-4743-8295-EEA90A0EA922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59" creationId="{61016EC6-CE3B-41F0-9B7B-4074BE572EC3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61" creationId="{2B6C5FB9-2982-435A-B723-BA8CF43501F6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62" creationId="{CB0DD9B9-131C-4DBF-BC17-AC8BED774AA7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65" creationId="{507BC9B4-0C00-44E8-B389-7EBD95D8710A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70" creationId="{2286A493-5DBE-447A-B406-885931A6032F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73" creationId="{42A67FE5-EDE8-4272-9418-F88DEB06C97B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75" creationId="{D801CE73-D152-439E-B405-03AB4904939B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76" creationId="{8CAE3681-58F5-402C-88B0-302244DE8A99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77" creationId="{71BAF9D8-5ADB-48B7-A036-E4020F7EFD32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78" creationId="{AC0437B2-151C-4070-B180-9A22DCA6910C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79" creationId="{D4322A95-2A92-4874-9AD3-A8A6A0CB6CBE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83" creationId="{1332CC3A-C542-40AB-8A56-DB688A529DE5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84" creationId="{512C44C7-D880-4A79-AF47-2889113818DA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85" creationId="{5C43A8B9-488B-4F46-AA06-BEB2CCDCE23D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86" creationId="{EEFEFAD2-8113-4D61-8DC8-0B8BC5104F70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91" creationId="{CB3C158E-A87F-454D-903E-F1DC3EC86E2D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93" creationId="{16BE925B-5B57-4F38-839C-1EF882B3708F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95" creationId="{33B50EC2-C295-4789-875E-F02ED8C0317A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97" creationId="{A904797A-835B-46A5-83B6-A8A7345505C8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99" creationId="{73EBB52C-0FAD-4AF8-86D2-934DB758681F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100" creationId="{24E2BED8-3DD3-443F-8D5B-E5125DE13E3F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101" creationId="{FD34A0AB-7A67-4A08-94A5-1EAC030518B8}"/>
          </ac:spMkLst>
        </pc:spChg>
        <pc:spChg chg="del">
          <ac:chgData name="lee kangwook" userId="358766d1acadafad" providerId="LiveId" clId="{F10B5B5C-6DD8-48B9-855D-C4294E6F4215}" dt="2021-12-20T00:50:12.169" v="19302" actId="478"/>
          <ac:spMkLst>
            <pc:docMk/>
            <pc:sldMk cId="3642439571" sldId="522"/>
            <ac:spMk id="103" creationId="{E040A31F-4E37-4C9B-AAC2-F4F43C3723E9}"/>
          </ac:spMkLst>
        </pc:spChg>
        <pc:spChg chg="mod">
          <ac:chgData name="lee kangwook" userId="358766d1acadafad" providerId="LiveId" clId="{F10B5B5C-6DD8-48B9-855D-C4294E6F4215}" dt="2021-12-20T00:48:45.151" v="19301" actId="20577"/>
          <ac:spMkLst>
            <pc:docMk/>
            <pc:sldMk cId="3642439571" sldId="522"/>
            <ac:spMk id="67586" creationId="{160366C6-181B-4BFB-8391-6DD524FCDC96}"/>
          </ac:spMkLst>
        </pc:sp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4" creationId="{6376960A-93F1-4CEF-8E1E-0B81DBF9E153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7" creationId="{69070D68-338A-4ED6-AFB0-DA7125960C75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13" creationId="{66E4E867-B9CB-4D95-89D7-1336C997C91A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15" creationId="{1D661591-1C91-4B35-A268-56D6307C9B88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19" creationId="{719DD10C-F1F1-4DE3-B570-9F231C374021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20" creationId="{500601D0-9A9A-402A-8A23-B6F2C2721CD7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23" creationId="{450DBDF6-0EFF-4176-A663-7C9501C62BAB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26" creationId="{6842A0DA-7434-4221-B975-B7E36DD0594E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28" creationId="{587DE4FF-7F42-4D2F-9FCC-848D63EF54E2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33" creationId="{39C61C74-2DFA-4837-AEB4-37F9F08BED26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36" creationId="{4C49F3EC-5AEA-4DA0-9CC3-E67174C6543F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37" creationId="{0B1974F4-F3F1-41F0-8235-89D854B90CAD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39" creationId="{6BAEB877-90E6-4317-9093-ADCBC546A460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42" creationId="{3F8E2DAF-4F8A-4201-A7B9-BA7FC1539BA0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45" creationId="{7DC6A321-EBAF-4EC6-A87A-9F2CE4CAFD39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46" creationId="{52273779-1A21-4098-940E-96298018A9C1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48" creationId="{37B5E478-154E-47F8-B77A-7B6D2793CA31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52" creationId="{A7F74739-8E74-4CE4-A2C5-90DD66A3EDCD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54" creationId="{1F598DAA-349D-45EC-89AB-6D7D31AA7409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57" creationId="{BA791CB4-197D-4F0A-B9D6-C703C8935C26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60" creationId="{55DD718F-CC00-46D4-ADF3-D3A79BCFFCF5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63" creationId="{7FE5F24C-54EC-4DC5-AC8A-C8A1E960902A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64" creationId="{22661602-4514-4942-A3E0-79772A6AA6D9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66" creationId="{D313E9ED-5138-4BA9-A3A6-7621EA132152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71" creationId="{79830F95-FB98-4A28-900E-ED08CDA215DC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74" creationId="{BE6BDC91-3127-4B38-B877-B17E9F8D0FAE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92" creationId="{37789832-11C6-4E3B-BCD2-3D344A5062E8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94" creationId="{35FB1637-F556-420F-91EF-41F91AE0B0C8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96" creationId="{E9C31AD8-4C64-4B71-BBE7-DA3F22E6B91D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98" creationId="{A4489305-1FF4-49FC-844F-B08382F404D7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102" creationId="{2E9B0FDE-0E5D-4998-B2D7-1AF8952AF096}"/>
          </ac:cxnSpMkLst>
        </pc:cxnChg>
        <pc:cxnChg chg="del">
          <ac:chgData name="lee kangwook" userId="358766d1acadafad" providerId="LiveId" clId="{F10B5B5C-6DD8-48B9-855D-C4294E6F4215}" dt="2021-12-20T00:50:12.169" v="19302" actId="478"/>
          <ac:cxnSpMkLst>
            <pc:docMk/>
            <pc:sldMk cId="3642439571" sldId="522"/>
            <ac:cxnSpMk id="104" creationId="{746D5A96-CA4A-4C46-A365-593854E660C1}"/>
          </ac:cxnSpMkLst>
        </pc:cxnChg>
      </pc:sldChg>
      <pc:sldChg chg="addSp modSp add mod">
        <pc:chgData name="lee kangwook" userId="358766d1acadafad" providerId="LiveId" clId="{F10B5B5C-6DD8-48B9-855D-C4294E6F4215}" dt="2021-12-20T01:56:20.532" v="21089" actId="20577"/>
        <pc:sldMkLst>
          <pc:docMk/>
          <pc:sldMk cId="2597292823" sldId="523"/>
        </pc:sldMkLst>
        <pc:spChg chg="add mod">
          <ac:chgData name="lee kangwook" userId="358766d1acadafad" providerId="LiveId" clId="{F10B5B5C-6DD8-48B9-855D-C4294E6F4215}" dt="2021-12-20T01:31:01.366" v="19924" actId="20577"/>
          <ac:spMkLst>
            <pc:docMk/>
            <pc:sldMk cId="2597292823" sldId="523"/>
            <ac:spMk id="5" creationId="{884B57C8-0CAD-4F51-994B-3CE9139BC451}"/>
          </ac:spMkLst>
        </pc:spChg>
        <pc:spChg chg="add mod">
          <ac:chgData name="lee kangwook" userId="358766d1acadafad" providerId="LiveId" clId="{F10B5B5C-6DD8-48B9-855D-C4294E6F4215}" dt="2021-12-20T01:34:01.204" v="19970" actId="20577"/>
          <ac:spMkLst>
            <pc:docMk/>
            <pc:sldMk cId="2597292823" sldId="523"/>
            <ac:spMk id="7" creationId="{5B6AE410-2F92-4F52-84C5-A9BFE95B520C}"/>
          </ac:spMkLst>
        </pc:spChg>
        <pc:spChg chg="mod">
          <ac:chgData name="lee kangwook" userId="358766d1acadafad" providerId="LiveId" clId="{F10B5B5C-6DD8-48B9-855D-C4294E6F4215}" dt="2021-12-20T01:56:20.532" v="21089" actId="20577"/>
          <ac:spMkLst>
            <pc:docMk/>
            <pc:sldMk cId="2597292823" sldId="523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0T01:24:26.313" v="19717"/>
          <ac:spMkLst>
            <pc:docMk/>
            <pc:sldMk cId="2597292823" sldId="523"/>
            <ac:spMk id="67588" creationId="{FEA38F4E-CB2F-4A4D-AFA2-F72EA02067D7}"/>
          </ac:spMkLst>
        </pc:spChg>
        <pc:picChg chg="add mod">
          <ac:chgData name="lee kangwook" userId="358766d1acadafad" providerId="LiveId" clId="{F10B5B5C-6DD8-48B9-855D-C4294E6F4215}" dt="2021-12-20T01:31:50.846" v="19925" actId="1076"/>
          <ac:picMkLst>
            <pc:docMk/>
            <pc:sldMk cId="2597292823" sldId="523"/>
            <ac:picMk id="6" creationId="{05857604-2246-4FC2-A2BA-615C343B91A4}"/>
          </ac:picMkLst>
        </pc:picChg>
      </pc:sldChg>
      <pc:sldChg chg="addSp modSp add mod">
        <pc:chgData name="lee kangwook" userId="358766d1acadafad" providerId="LiveId" clId="{F10B5B5C-6DD8-48B9-855D-C4294E6F4215}" dt="2021-12-20T02:20:16.778" v="21786" actId="1076"/>
        <pc:sldMkLst>
          <pc:docMk/>
          <pc:sldMk cId="1316609719" sldId="524"/>
        </pc:sldMkLst>
        <pc:spChg chg="add mod">
          <ac:chgData name="lee kangwook" userId="358766d1acadafad" providerId="LiveId" clId="{F10B5B5C-6DD8-48B9-855D-C4294E6F4215}" dt="2021-12-20T02:07:20.515" v="21774" actId="20577"/>
          <ac:spMkLst>
            <pc:docMk/>
            <pc:sldMk cId="1316609719" sldId="524"/>
            <ac:spMk id="5" creationId="{08F4BE52-5FC4-4ACE-BF19-52DC889B0DEB}"/>
          </ac:spMkLst>
        </pc:spChg>
        <pc:spChg chg="add mod">
          <ac:chgData name="lee kangwook" userId="358766d1acadafad" providerId="LiveId" clId="{F10B5B5C-6DD8-48B9-855D-C4294E6F4215}" dt="2021-12-20T02:20:16.778" v="21786" actId="1076"/>
          <ac:spMkLst>
            <pc:docMk/>
            <pc:sldMk cId="1316609719" sldId="524"/>
            <ac:spMk id="7" creationId="{76519D86-89E6-43D5-9157-07FE1BE0D850}"/>
          </ac:spMkLst>
        </pc:spChg>
        <pc:spChg chg="mod">
          <ac:chgData name="lee kangwook" userId="358766d1acadafad" providerId="LiveId" clId="{F10B5B5C-6DD8-48B9-855D-C4294E6F4215}" dt="2021-12-20T01:56:57.468" v="21112" actId="20577"/>
          <ac:spMkLst>
            <pc:docMk/>
            <pc:sldMk cId="1316609719" sldId="524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0T02:00:57.235" v="21176" actId="20577"/>
          <ac:spMkLst>
            <pc:docMk/>
            <pc:sldMk cId="1316609719" sldId="524"/>
            <ac:spMk id="67588" creationId="{FEA38F4E-CB2F-4A4D-AFA2-F72EA02067D7}"/>
          </ac:spMkLst>
        </pc:spChg>
        <pc:picChg chg="add mod">
          <ac:chgData name="lee kangwook" userId="358766d1acadafad" providerId="LiveId" clId="{F10B5B5C-6DD8-48B9-855D-C4294E6F4215}" dt="2021-12-20T02:15:04.981" v="21778" actId="1076"/>
          <ac:picMkLst>
            <pc:docMk/>
            <pc:sldMk cId="1316609719" sldId="524"/>
            <ac:picMk id="6" creationId="{5B7CC4C3-13B0-4F3D-A775-F05B63DDBD0B}"/>
          </ac:picMkLst>
        </pc:picChg>
      </pc:sldChg>
      <pc:sldChg chg="addSp delSp modSp add mod ord">
        <pc:chgData name="lee kangwook" userId="358766d1acadafad" providerId="LiveId" clId="{F10B5B5C-6DD8-48B9-855D-C4294E6F4215}" dt="2021-12-20T02:53:40.434" v="23071" actId="1038"/>
        <pc:sldMkLst>
          <pc:docMk/>
          <pc:sldMk cId="885803411" sldId="525"/>
        </pc:sldMkLst>
        <pc:spChg chg="add del">
          <ac:chgData name="lee kangwook" userId="358766d1acadafad" providerId="LiveId" clId="{F10B5B5C-6DD8-48B9-855D-C4294E6F4215}" dt="2021-12-20T02:35:26.579" v="22643" actId="478"/>
          <ac:spMkLst>
            <pc:docMk/>
            <pc:sldMk cId="885803411" sldId="525"/>
            <ac:spMk id="2" creationId="{E41DC078-8B20-4F76-B042-16F33FF8E1AD}"/>
          </ac:spMkLst>
        </pc:spChg>
        <pc:spChg chg="add mod">
          <ac:chgData name="lee kangwook" userId="358766d1acadafad" providerId="LiveId" clId="{F10B5B5C-6DD8-48B9-855D-C4294E6F4215}" dt="2021-12-20T02:50:33.979" v="22969" actId="1076"/>
          <ac:spMkLst>
            <pc:docMk/>
            <pc:sldMk cId="885803411" sldId="525"/>
            <ac:spMk id="5" creationId="{0710B9AF-94F4-4A97-A9F8-3A4DADC5B07C}"/>
          </ac:spMkLst>
        </pc:spChg>
        <pc:spChg chg="add mod">
          <ac:chgData name="lee kangwook" userId="358766d1acadafad" providerId="LiveId" clId="{F10B5B5C-6DD8-48B9-855D-C4294E6F4215}" dt="2021-12-20T02:53:40.434" v="23071" actId="1038"/>
          <ac:spMkLst>
            <pc:docMk/>
            <pc:sldMk cId="885803411" sldId="525"/>
            <ac:spMk id="7" creationId="{0502F993-EAA9-4D02-B22B-EC906739E011}"/>
          </ac:spMkLst>
        </pc:spChg>
        <pc:spChg chg="add mod">
          <ac:chgData name="lee kangwook" userId="358766d1acadafad" providerId="LiveId" clId="{F10B5B5C-6DD8-48B9-855D-C4294E6F4215}" dt="2021-12-20T02:53:40.434" v="23071" actId="1038"/>
          <ac:spMkLst>
            <pc:docMk/>
            <pc:sldMk cId="885803411" sldId="525"/>
            <ac:spMk id="8" creationId="{4CB851E7-A9C2-4F01-8D46-BA548F4FB100}"/>
          </ac:spMkLst>
        </pc:spChg>
        <pc:spChg chg="add mod">
          <ac:chgData name="lee kangwook" userId="358766d1acadafad" providerId="LiveId" clId="{F10B5B5C-6DD8-48B9-855D-C4294E6F4215}" dt="2021-12-20T02:53:40.434" v="23071" actId="1038"/>
          <ac:spMkLst>
            <pc:docMk/>
            <pc:sldMk cId="885803411" sldId="525"/>
            <ac:spMk id="9" creationId="{459EBD73-71ED-4989-8471-74F23EF243BB}"/>
          </ac:spMkLst>
        </pc:spChg>
        <pc:spChg chg="add mod">
          <ac:chgData name="lee kangwook" userId="358766d1acadafad" providerId="LiveId" clId="{F10B5B5C-6DD8-48B9-855D-C4294E6F4215}" dt="2021-12-20T02:53:40.434" v="23071" actId="1038"/>
          <ac:spMkLst>
            <pc:docMk/>
            <pc:sldMk cId="885803411" sldId="525"/>
            <ac:spMk id="11" creationId="{C6DE0958-7BBC-41D4-A391-124B10D2B6C5}"/>
          </ac:spMkLst>
        </pc:spChg>
        <pc:spChg chg="add mod ord">
          <ac:chgData name="lee kangwook" userId="358766d1acadafad" providerId="LiveId" clId="{F10B5B5C-6DD8-48B9-855D-C4294E6F4215}" dt="2021-12-20T02:53:40.434" v="23071" actId="1038"/>
          <ac:spMkLst>
            <pc:docMk/>
            <pc:sldMk cId="885803411" sldId="525"/>
            <ac:spMk id="20" creationId="{CBA4CE6D-A3B1-4A35-A326-E01E73ABC23C}"/>
          </ac:spMkLst>
        </pc:spChg>
        <pc:spChg chg="add mod">
          <ac:chgData name="lee kangwook" userId="358766d1acadafad" providerId="LiveId" clId="{F10B5B5C-6DD8-48B9-855D-C4294E6F4215}" dt="2021-12-20T02:53:40.434" v="23071" actId="1038"/>
          <ac:spMkLst>
            <pc:docMk/>
            <pc:sldMk cId="885803411" sldId="525"/>
            <ac:spMk id="21" creationId="{D18D014F-1956-44C7-921C-45D1A494AFF8}"/>
          </ac:spMkLst>
        </pc:spChg>
        <pc:spChg chg="add mod">
          <ac:chgData name="lee kangwook" userId="358766d1acadafad" providerId="LiveId" clId="{F10B5B5C-6DD8-48B9-855D-C4294E6F4215}" dt="2021-12-20T02:53:40.434" v="23071" actId="1038"/>
          <ac:spMkLst>
            <pc:docMk/>
            <pc:sldMk cId="885803411" sldId="525"/>
            <ac:spMk id="22" creationId="{F90C5E52-FEDA-42D0-9505-FDF6512873D2}"/>
          </ac:spMkLst>
        </pc:spChg>
        <pc:spChg chg="add mod">
          <ac:chgData name="lee kangwook" userId="358766d1acadafad" providerId="LiveId" clId="{F10B5B5C-6DD8-48B9-855D-C4294E6F4215}" dt="2021-12-20T02:53:40.434" v="23071" actId="1038"/>
          <ac:spMkLst>
            <pc:docMk/>
            <pc:sldMk cId="885803411" sldId="525"/>
            <ac:spMk id="32" creationId="{55C343D8-4AE7-42BB-AF4B-F765080AE257}"/>
          </ac:spMkLst>
        </pc:spChg>
        <pc:spChg chg="add mod">
          <ac:chgData name="lee kangwook" userId="358766d1acadafad" providerId="LiveId" clId="{F10B5B5C-6DD8-48B9-855D-C4294E6F4215}" dt="2021-12-20T02:53:40.434" v="23071" actId="1038"/>
          <ac:spMkLst>
            <pc:docMk/>
            <pc:sldMk cId="885803411" sldId="525"/>
            <ac:spMk id="33" creationId="{DCE8220D-5947-42F4-9D4E-75F55B7B9EC8}"/>
          </ac:spMkLst>
        </pc:spChg>
        <pc:spChg chg="add mod">
          <ac:chgData name="lee kangwook" userId="358766d1acadafad" providerId="LiveId" clId="{F10B5B5C-6DD8-48B9-855D-C4294E6F4215}" dt="2021-12-20T02:53:40.434" v="23071" actId="1038"/>
          <ac:spMkLst>
            <pc:docMk/>
            <pc:sldMk cId="885803411" sldId="525"/>
            <ac:spMk id="34" creationId="{91BC049F-6A8A-4C57-AD56-7E0A51373DF4}"/>
          </ac:spMkLst>
        </pc:spChg>
        <pc:spChg chg="add mod">
          <ac:chgData name="lee kangwook" userId="358766d1acadafad" providerId="LiveId" clId="{F10B5B5C-6DD8-48B9-855D-C4294E6F4215}" dt="2021-12-20T02:53:40.434" v="23071" actId="1038"/>
          <ac:spMkLst>
            <pc:docMk/>
            <pc:sldMk cId="885803411" sldId="525"/>
            <ac:spMk id="35" creationId="{3B1524E7-CBEF-4F12-AEFC-85628E006ECC}"/>
          </ac:spMkLst>
        </pc:spChg>
        <pc:spChg chg="mod">
          <ac:chgData name="lee kangwook" userId="358766d1acadafad" providerId="LiveId" clId="{F10B5B5C-6DD8-48B9-855D-C4294E6F4215}" dt="2021-12-20T02:25:07.377" v="21923" actId="20577"/>
          <ac:spMkLst>
            <pc:docMk/>
            <pc:sldMk cId="885803411" sldId="525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0T02:24:50.833" v="21904"/>
          <ac:spMkLst>
            <pc:docMk/>
            <pc:sldMk cId="885803411" sldId="525"/>
            <ac:spMk id="67588" creationId="{FEA38F4E-CB2F-4A4D-AFA2-F72EA02067D7}"/>
          </ac:spMkLst>
        </pc:spChg>
        <pc:cxnChg chg="add mod">
          <ac:chgData name="lee kangwook" userId="358766d1acadafad" providerId="LiveId" clId="{F10B5B5C-6DD8-48B9-855D-C4294E6F4215}" dt="2021-12-20T02:53:40.434" v="23071" actId="1038"/>
          <ac:cxnSpMkLst>
            <pc:docMk/>
            <pc:sldMk cId="885803411" sldId="525"/>
            <ac:cxnSpMk id="4" creationId="{C0D1E6CF-7147-474E-93F3-25C18D2B82FB}"/>
          </ac:cxnSpMkLst>
        </pc:cxnChg>
        <pc:cxnChg chg="add mod">
          <ac:chgData name="lee kangwook" userId="358766d1acadafad" providerId="LiveId" clId="{F10B5B5C-6DD8-48B9-855D-C4294E6F4215}" dt="2021-12-20T02:53:40.434" v="23071" actId="1038"/>
          <ac:cxnSpMkLst>
            <pc:docMk/>
            <pc:sldMk cId="885803411" sldId="525"/>
            <ac:cxnSpMk id="10" creationId="{6D3CB1B3-5B40-4EF2-A89D-9251ABB704B2}"/>
          </ac:cxnSpMkLst>
        </pc:cxnChg>
        <pc:cxnChg chg="add mod">
          <ac:chgData name="lee kangwook" userId="358766d1acadafad" providerId="LiveId" clId="{F10B5B5C-6DD8-48B9-855D-C4294E6F4215}" dt="2021-12-20T02:53:40.434" v="23071" actId="1038"/>
          <ac:cxnSpMkLst>
            <pc:docMk/>
            <pc:sldMk cId="885803411" sldId="525"/>
            <ac:cxnSpMk id="24" creationId="{6E509ECE-558C-47FC-9A17-2CF059D415FA}"/>
          </ac:cxnSpMkLst>
        </pc:cxnChg>
        <pc:cxnChg chg="add mod">
          <ac:chgData name="lee kangwook" userId="358766d1acadafad" providerId="LiveId" clId="{F10B5B5C-6DD8-48B9-855D-C4294E6F4215}" dt="2021-12-20T02:53:40.434" v="23071" actId="1038"/>
          <ac:cxnSpMkLst>
            <pc:docMk/>
            <pc:sldMk cId="885803411" sldId="525"/>
            <ac:cxnSpMk id="28" creationId="{5D10D43F-A3FC-41DA-AB7B-4BC4FE6DC96F}"/>
          </ac:cxnSpMkLst>
        </pc:cxnChg>
      </pc:sldChg>
      <pc:sldChg chg="addSp delSp modSp add mod">
        <pc:chgData name="lee kangwook" userId="358766d1acadafad" providerId="LiveId" clId="{F10B5B5C-6DD8-48B9-855D-C4294E6F4215}" dt="2021-12-20T01:49:03.371" v="20620" actId="255"/>
        <pc:sldMkLst>
          <pc:docMk/>
          <pc:sldMk cId="2432118098" sldId="526"/>
        </pc:sldMkLst>
        <pc:spChg chg="mod">
          <ac:chgData name="lee kangwook" userId="358766d1acadafad" providerId="LiveId" clId="{F10B5B5C-6DD8-48B9-855D-C4294E6F4215}" dt="2021-12-20T01:37:57.433" v="20380"/>
          <ac:spMkLst>
            <pc:docMk/>
            <pc:sldMk cId="2432118098" sldId="526"/>
            <ac:spMk id="5" creationId="{884B57C8-0CAD-4F51-994B-3CE9139BC451}"/>
          </ac:spMkLst>
        </pc:spChg>
        <pc:spChg chg="mod">
          <ac:chgData name="lee kangwook" userId="358766d1acadafad" providerId="LiveId" clId="{F10B5B5C-6DD8-48B9-855D-C4294E6F4215}" dt="2021-12-20T01:49:03.371" v="20620" actId="255"/>
          <ac:spMkLst>
            <pc:docMk/>
            <pc:sldMk cId="2432118098" sldId="526"/>
            <ac:spMk id="7" creationId="{5B6AE410-2F92-4F52-84C5-A9BFE95B520C}"/>
          </ac:spMkLst>
        </pc:spChg>
        <pc:spChg chg="mod">
          <ac:chgData name="lee kangwook" userId="358766d1acadafad" providerId="LiveId" clId="{F10B5B5C-6DD8-48B9-855D-C4294E6F4215}" dt="2021-12-20T01:35:50.615" v="20089" actId="20577"/>
          <ac:spMkLst>
            <pc:docMk/>
            <pc:sldMk cId="2432118098" sldId="526"/>
            <ac:spMk id="67588" creationId="{FEA38F4E-CB2F-4A4D-AFA2-F72EA02067D7}"/>
          </ac:spMkLst>
        </pc:spChg>
        <pc:picChg chg="del mod">
          <ac:chgData name="lee kangwook" userId="358766d1acadafad" providerId="LiveId" clId="{F10B5B5C-6DD8-48B9-855D-C4294E6F4215}" dt="2021-12-20T01:34:51.552" v="19994" actId="478"/>
          <ac:picMkLst>
            <pc:docMk/>
            <pc:sldMk cId="2432118098" sldId="526"/>
            <ac:picMk id="6" creationId="{05857604-2246-4FC2-A2BA-615C343B91A4}"/>
          </ac:picMkLst>
        </pc:picChg>
        <pc:picChg chg="add mod">
          <ac:chgData name="lee kangwook" userId="358766d1acadafad" providerId="LiveId" clId="{F10B5B5C-6DD8-48B9-855D-C4294E6F4215}" dt="2021-12-20T01:38:09.264" v="20383" actId="1076"/>
          <ac:picMkLst>
            <pc:docMk/>
            <pc:sldMk cId="2432118098" sldId="526"/>
            <ac:picMk id="8" creationId="{FFB8108C-7A5E-4ACF-B237-0B1C90986104}"/>
          </ac:picMkLst>
        </pc:picChg>
      </pc:sldChg>
      <pc:sldChg chg="addSp delSp modSp add mod">
        <pc:chgData name="lee kangwook" userId="358766d1acadafad" providerId="LiveId" clId="{F10B5B5C-6DD8-48B9-855D-C4294E6F4215}" dt="2021-12-26T21:12:16.951" v="38013" actId="20577"/>
        <pc:sldMkLst>
          <pc:docMk/>
          <pc:sldMk cId="3310102747" sldId="527"/>
        </pc:sldMkLst>
        <pc:spChg chg="mod">
          <ac:chgData name="lee kangwook" userId="358766d1acadafad" providerId="LiveId" clId="{F10B5B5C-6DD8-48B9-855D-C4294E6F4215}" dt="2021-12-26T21:12:16.951" v="38013" actId="20577"/>
          <ac:spMkLst>
            <pc:docMk/>
            <pc:sldMk cId="3310102747" sldId="527"/>
            <ac:spMk id="5" creationId="{884B57C8-0CAD-4F51-994B-3CE9139BC451}"/>
          </ac:spMkLst>
        </pc:spChg>
        <pc:spChg chg="del">
          <ac:chgData name="lee kangwook" userId="358766d1acadafad" providerId="LiveId" clId="{F10B5B5C-6DD8-48B9-855D-C4294E6F4215}" dt="2021-12-20T01:41:13.855" v="20400" actId="478"/>
          <ac:spMkLst>
            <pc:docMk/>
            <pc:sldMk cId="3310102747" sldId="527"/>
            <ac:spMk id="7" creationId="{5B6AE410-2F92-4F52-84C5-A9BFE95B520C}"/>
          </ac:spMkLst>
        </pc:spChg>
        <pc:spChg chg="add mod">
          <ac:chgData name="lee kangwook" userId="358766d1acadafad" providerId="LiveId" clId="{F10B5B5C-6DD8-48B9-855D-C4294E6F4215}" dt="2021-12-20T01:53:12.885" v="21045" actId="1076"/>
          <ac:spMkLst>
            <pc:docMk/>
            <pc:sldMk cId="3310102747" sldId="527"/>
            <ac:spMk id="10" creationId="{563C445C-E073-49EF-BBAC-9246CAFA914D}"/>
          </ac:spMkLst>
        </pc:spChg>
        <pc:spChg chg="mod">
          <ac:chgData name="lee kangwook" userId="358766d1acadafad" providerId="LiveId" clId="{F10B5B5C-6DD8-48B9-855D-C4294E6F4215}" dt="2021-12-20T01:42:24.161" v="20417"/>
          <ac:spMkLst>
            <pc:docMk/>
            <pc:sldMk cId="3310102747" sldId="527"/>
            <ac:spMk id="67588" creationId="{FEA38F4E-CB2F-4A4D-AFA2-F72EA02067D7}"/>
          </ac:spMkLst>
        </pc:spChg>
        <pc:picChg chg="del mod">
          <ac:chgData name="lee kangwook" userId="358766d1acadafad" providerId="LiveId" clId="{F10B5B5C-6DD8-48B9-855D-C4294E6F4215}" dt="2021-12-20T01:41:13.855" v="20400" actId="478"/>
          <ac:picMkLst>
            <pc:docMk/>
            <pc:sldMk cId="3310102747" sldId="527"/>
            <ac:picMk id="8" creationId="{FFB8108C-7A5E-4ACF-B237-0B1C90986104}"/>
          </ac:picMkLst>
        </pc:picChg>
        <pc:picChg chg="add mod">
          <ac:chgData name="lee kangwook" userId="358766d1acadafad" providerId="LiveId" clId="{F10B5B5C-6DD8-48B9-855D-C4294E6F4215}" dt="2021-12-20T01:47:32.850" v="20600" actId="1076"/>
          <ac:picMkLst>
            <pc:docMk/>
            <pc:sldMk cId="3310102747" sldId="527"/>
            <ac:picMk id="9" creationId="{FDA1A584-D5A0-4A34-80B1-1E1AAD4DE279}"/>
          </ac:picMkLst>
        </pc:picChg>
      </pc:sldChg>
      <pc:sldChg chg="addSp delSp modSp add mod">
        <pc:chgData name="lee kangwook" userId="358766d1acadafad" providerId="LiveId" clId="{F10B5B5C-6DD8-48B9-855D-C4294E6F4215}" dt="2021-12-20T01:54:18.663" v="21055" actId="1076"/>
        <pc:sldMkLst>
          <pc:docMk/>
          <pc:sldMk cId="770694416" sldId="528"/>
        </pc:sldMkLst>
        <pc:spChg chg="mod">
          <ac:chgData name="lee kangwook" userId="358766d1acadafad" providerId="LiveId" clId="{F10B5B5C-6DD8-48B9-855D-C4294E6F4215}" dt="2021-12-20T01:52:54.145" v="21040"/>
          <ac:spMkLst>
            <pc:docMk/>
            <pc:sldMk cId="770694416" sldId="528"/>
            <ac:spMk id="5" creationId="{884B57C8-0CAD-4F51-994B-3CE9139BC451}"/>
          </ac:spMkLst>
        </pc:spChg>
        <pc:spChg chg="del">
          <ac:chgData name="lee kangwook" userId="358766d1acadafad" providerId="LiveId" clId="{F10B5B5C-6DD8-48B9-855D-C4294E6F4215}" dt="2021-12-20T01:49:21.892" v="20639" actId="478"/>
          <ac:spMkLst>
            <pc:docMk/>
            <pc:sldMk cId="770694416" sldId="528"/>
            <ac:spMk id="10" creationId="{563C445C-E073-49EF-BBAC-9246CAFA914D}"/>
          </ac:spMkLst>
        </pc:spChg>
        <pc:spChg chg="add mod">
          <ac:chgData name="lee kangwook" userId="358766d1acadafad" providerId="LiveId" clId="{F10B5B5C-6DD8-48B9-855D-C4294E6F4215}" dt="2021-12-20T01:54:18.663" v="21055" actId="1076"/>
          <ac:spMkLst>
            <pc:docMk/>
            <pc:sldMk cId="770694416" sldId="528"/>
            <ac:spMk id="11" creationId="{6C3A40B0-788D-4D5D-9D18-DEBAC76D7551}"/>
          </ac:spMkLst>
        </pc:spChg>
        <pc:spChg chg="mod">
          <ac:chgData name="lee kangwook" userId="358766d1acadafad" providerId="LiveId" clId="{F10B5B5C-6DD8-48B9-855D-C4294E6F4215}" dt="2021-12-20T01:49:20.383" v="20638"/>
          <ac:spMkLst>
            <pc:docMk/>
            <pc:sldMk cId="770694416" sldId="528"/>
            <ac:spMk id="67588" creationId="{FEA38F4E-CB2F-4A4D-AFA2-F72EA02067D7}"/>
          </ac:spMkLst>
        </pc:spChg>
        <pc:picChg chg="add mod">
          <ac:chgData name="lee kangwook" userId="358766d1acadafad" providerId="LiveId" clId="{F10B5B5C-6DD8-48B9-855D-C4294E6F4215}" dt="2021-12-20T01:53:22.380" v="21048" actId="1076"/>
          <ac:picMkLst>
            <pc:docMk/>
            <pc:sldMk cId="770694416" sldId="528"/>
            <ac:picMk id="8" creationId="{35C19117-BC57-4CCB-8D6F-A8BED1CD9C6B}"/>
          </ac:picMkLst>
        </pc:picChg>
        <pc:picChg chg="del">
          <ac:chgData name="lee kangwook" userId="358766d1acadafad" providerId="LiveId" clId="{F10B5B5C-6DD8-48B9-855D-C4294E6F4215}" dt="2021-12-20T01:49:21.892" v="20639" actId="478"/>
          <ac:picMkLst>
            <pc:docMk/>
            <pc:sldMk cId="770694416" sldId="528"/>
            <ac:picMk id="9" creationId="{FDA1A584-D5A0-4A34-80B1-1E1AAD4DE279}"/>
          </ac:picMkLst>
        </pc:picChg>
      </pc:sldChg>
      <pc:sldChg chg="modSp add mod">
        <pc:chgData name="lee kangwook" userId="358766d1acadafad" providerId="LiveId" clId="{F10B5B5C-6DD8-48B9-855D-C4294E6F4215}" dt="2021-12-20T02:22:18.668" v="21815" actId="20577"/>
        <pc:sldMkLst>
          <pc:docMk/>
          <pc:sldMk cId="2674137130" sldId="529"/>
        </pc:sldMkLst>
        <pc:spChg chg="mod">
          <ac:chgData name="lee kangwook" userId="358766d1acadafad" providerId="LiveId" clId="{F10B5B5C-6DD8-48B9-855D-C4294E6F4215}" dt="2021-12-20T02:22:18.668" v="21815" actId="20577"/>
          <ac:spMkLst>
            <pc:docMk/>
            <pc:sldMk cId="2674137130" sldId="529"/>
            <ac:spMk id="5122" creationId="{C27E2777-1AD1-483A-B50E-F3081D5F176D}"/>
          </ac:spMkLst>
        </pc:spChg>
      </pc:sldChg>
      <pc:sldChg chg="addSp delSp modSp add mod">
        <pc:chgData name="lee kangwook" userId="358766d1acadafad" providerId="LiveId" clId="{F10B5B5C-6DD8-48B9-855D-C4294E6F4215}" dt="2021-12-20T03:39:27.812" v="23652" actId="1076"/>
        <pc:sldMkLst>
          <pc:docMk/>
          <pc:sldMk cId="1606074339" sldId="530"/>
        </pc:sldMkLst>
        <pc:spChg chg="add mod">
          <ac:chgData name="lee kangwook" userId="358766d1acadafad" providerId="LiveId" clId="{F10B5B5C-6DD8-48B9-855D-C4294E6F4215}" dt="2021-12-20T03:37:00.402" v="23536" actId="1076"/>
          <ac:spMkLst>
            <pc:docMk/>
            <pc:sldMk cId="1606074339" sldId="530"/>
            <ac:spMk id="2" creationId="{9DD23D92-2D9F-4CBD-A9AF-B7609A56DB04}"/>
          </ac:spMkLst>
        </pc:spChg>
        <pc:spChg chg="mod">
          <ac:chgData name="lee kangwook" userId="358766d1acadafad" providerId="LiveId" clId="{F10B5B5C-6DD8-48B9-855D-C4294E6F4215}" dt="2021-12-20T03:35:38.374" v="23501" actId="20577"/>
          <ac:spMkLst>
            <pc:docMk/>
            <pc:sldMk cId="1606074339" sldId="530"/>
            <ac:spMk id="5" creationId="{0710B9AF-94F4-4A97-A9F8-3A4DADC5B07C}"/>
          </ac:spMkLst>
        </pc:spChg>
        <pc:spChg chg="del">
          <ac:chgData name="lee kangwook" userId="358766d1acadafad" providerId="LiveId" clId="{F10B5B5C-6DD8-48B9-855D-C4294E6F4215}" dt="2021-12-20T03:31:20.559" v="23213" actId="478"/>
          <ac:spMkLst>
            <pc:docMk/>
            <pc:sldMk cId="1606074339" sldId="530"/>
            <ac:spMk id="7" creationId="{0502F993-EAA9-4D02-B22B-EC906739E011}"/>
          </ac:spMkLst>
        </pc:spChg>
        <pc:spChg chg="del">
          <ac:chgData name="lee kangwook" userId="358766d1acadafad" providerId="LiveId" clId="{F10B5B5C-6DD8-48B9-855D-C4294E6F4215}" dt="2021-12-20T03:31:20.559" v="23213" actId="478"/>
          <ac:spMkLst>
            <pc:docMk/>
            <pc:sldMk cId="1606074339" sldId="530"/>
            <ac:spMk id="8" creationId="{4CB851E7-A9C2-4F01-8D46-BA548F4FB100}"/>
          </ac:spMkLst>
        </pc:spChg>
        <pc:spChg chg="del">
          <ac:chgData name="lee kangwook" userId="358766d1acadafad" providerId="LiveId" clId="{F10B5B5C-6DD8-48B9-855D-C4294E6F4215}" dt="2021-12-20T03:31:20.559" v="23213" actId="478"/>
          <ac:spMkLst>
            <pc:docMk/>
            <pc:sldMk cId="1606074339" sldId="530"/>
            <ac:spMk id="9" creationId="{459EBD73-71ED-4989-8471-74F23EF243BB}"/>
          </ac:spMkLst>
        </pc:spChg>
        <pc:spChg chg="del">
          <ac:chgData name="lee kangwook" userId="358766d1acadafad" providerId="LiveId" clId="{F10B5B5C-6DD8-48B9-855D-C4294E6F4215}" dt="2021-12-20T03:31:20.559" v="23213" actId="478"/>
          <ac:spMkLst>
            <pc:docMk/>
            <pc:sldMk cId="1606074339" sldId="530"/>
            <ac:spMk id="11" creationId="{C6DE0958-7BBC-41D4-A391-124B10D2B6C5}"/>
          </ac:spMkLst>
        </pc:spChg>
        <pc:spChg chg="add mod">
          <ac:chgData name="lee kangwook" userId="358766d1acadafad" providerId="LiveId" clId="{F10B5B5C-6DD8-48B9-855D-C4294E6F4215}" dt="2021-12-20T03:39:11.344" v="23641" actId="1076"/>
          <ac:spMkLst>
            <pc:docMk/>
            <pc:sldMk cId="1606074339" sldId="530"/>
            <ac:spMk id="14" creationId="{9A870467-68C4-4F9E-ABC3-22A896318C04}"/>
          </ac:spMkLst>
        </pc:spChg>
        <pc:spChg chg="del">
          <ac:chgData name="lee kangwook" userId="358766d1acadafad" providerId="LiveId" clId="{F10B5B5C-6DD8-48B9-855D-C4294E6F4215}" dt="2021-12-20T03:31:20.559" v="23213" actId="478"/>
          <ac:spMkLst>
            <pc:docMk/>
            <pc:sldMk cId="1606074339" sldId="530"/>
            <ac:spMk id="20" creationId="{CBA4CE6D-A3B1-4A35-A326-E01E73ABC23C}"/>
          </ac:spMkLst>
        </pc:spChg>
        <pc:spChg chg="del">
          <ac:chgData name="lee kangwook" userId="358766d1acadafad" providerId="LiveId" clId="{F10B5B5C-6DD8-48B9-855D-C4294E6F4215}" dt="2021-12-20T03:31:20.559" v="23213" actId="478"/>
          <ac:spMkLst>
            <pc:docMk/>
            <pc:sldMk cId="1606074339" sldId="530"/>
            <ac:spMk id="21" creationId="{D18D014F-1956-44C7-921C-45D1A494AFF8}"/>
          </ac:spMkLst>
        </pc:spChg>
        <pc:spChg chg="del">
          <ac:chgData name="lee kangwook" userId="358766d1acadafad" providerId="LiveId" clId="{F10B5B5C-6DD8-48B9-855D-C4294E6F4215}" dt="2021-12-20T03:31:20.559" v="23213" actId="478"/>
          <ac:spMkLst>
            <pc:docMk/>
            <pc:sldMk cId="1606074339" sldId="530"/>
            <ac:spMk id="22" creationId="{F90C5E52-FEDA-42D0-9505-FDF6512873D2}"/>
          </ac:spMkLst>
        </pc:spChg>
        <pc:spChg chg="add mod">
          <ac:chgData name="lee kangwook" userId="358766d1acadafad" providerId="LiveId" clId="{F10B5B5C-6DD8-48B9-855D-C4294E6F4215}" dt="2021-12-20T03:37:15.222" v="23556"/>
          <ac:spMkLst>
            <pc:docMk/>
            <pc:sldMk cId="1606074339" sldId="530"/>
            <ac:spMk id="23" creationId="{1308560F-6CBF-459D-A4BE-EA8BC62811BE}"/>
          </ac:spMkLst>
        </pc:spChg>
        <pc:spChg chg="add mod">
          <ac:chgData name="lee kangwook" userId="358766d1acadafad" providerId="LiveId" clId="{F10B5B5C-6DD8-48B9-855D-C4294E6F4215}" dt="2021-12-20T03:37:29.747" v="23611"/>
          <ac:spMkLst>
            <pc:docMk/>
            <pc:sldMk cId="1606074339" sldId="530"/>
            <ac:spMk id="25" creationId="{19B0D92B-F06E-41FE-9DCB-FB55BB594479}"/>
          </ac:spMkLst>
        </pc:spChg>
        <pc:spChg chg="add mod">
          <ac:chgData name="lee kangwook" userId="358766d1acadafad" providerId="LiveId" clId="{F10B5B5C-6DD8-48B9-855D-C4294E6F4215}" dt="2021-12-20T03:39:27.812" v="23652" actId="1076"/>
          <ac:spMkLst>
            <pc:docMk/>
            <pc:sldMk cId="1606074339" sldId="530"/>
            <ac:spMk id="29" creationId="{22C7F76A-3DAC-41FA-BCC3-C9A05109CB37}"/>
          </ac:spMkLst>
        </pc:spChg>
        <pc:spChg chg="del">
          <ac:chgData name="lee kangwook" userId="358766d1acadafad" providerId="LiveId" clId="{F10B5B5C-6DD8-48B9-855D-C4294E6F4215}" dt="2021-12-20T03:31:20.559" v="23213" actId="478"/>
          <ac:spMkLst>
            <pc:docMk/>
            <pc:sldMk cId="1606074339" sldId="530"/>
            <ac:spMk id="32" creationId="{55C343D8-4AE7-42BB-AF4B-F765080AE257}"/>
          </ac:spMkLst>
        </pc:spChg>
        <pc:spChg chg="del">
          <ac:chgData name="lee kangwook" userId="358766d1acadafad" providerId="LiveId" clId="{F10B5B5C-6DD8-48B9-855D-C4294E6F4215}" dt="2021-12-20T03:31:20.559" v="23213" actId="478"/>
          <ac:spMkLst>
            <pc:docMk/>
            <pc:sldMk cId="1606074339" sldId="530"/>
            <ac:spMk id="33" creationId="{DCE8220D-5947-42F4-9D4E-75F55B7B9EC8}"/>
          </ac:spMkLst>
        </pc:spChg>
        <pc:spChg chg="del">
          <ac:chgData name="lee kangwook" userId="358766d1acadafad" providerId="LiveId" clId="{F10B5B5C-6DD8-48B9-855D-C4294E6F4215}" dt="2021-12-20T03:31:20.559" v="23213" actId="478"/>
          <ac:spMkLst>
            <pc:docMk/>
            <pc:sldMk cId="1606074339" sldId="530"/>
            <ac:spMk id="34" creationId="{91BC049F-6A8A-4C57-AD56-7E0A51373DF4}"/>
          </ac:spMkLst>
        </pc:spChg>
        <pc:spChg chg="del">
          <ac:chgData name="lee kangwook" userId="358766d1acadafad" providerId="LiveId" clId="{F10B5B5C-6DD8-48B9-855D-C4294E6F4215}" dt="2021-12-20T03:31:20.559" v="23213" actId="478"/>
          <ac:spMkLst>
            <pc:docMk/>
            <pc:sldMk cId="1606074339" sldId="530"/>
            <ac:spMk id="35" creationId="{3B1524E7-CBEF-4F12-AEFC-85628E006ECC}"/>
          </ac:spMkLst>
        </pc:spChg>
        <pc:spChg chg="mod">
          <ac:chgData name="lee kangwook" userId="358766d1acadafad" providerId="LiveId" clId="{F10B5B5C-6DD8-48B9-855D-C4294E6F4215}" dt="2021-12-20T02:55:35.402" v="23109"/>
          <ac:spMkLst>
            <pc:docMk/>
            <pc:sldMk cId="1606074339" sldId="530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0T03:18:11.197" v="23116"/>
          <ac:spMkLst>
            <pc:docMk/>
            <pc:sldMk cId="1606074339" sldId="530"/>
            <ac:spMk id="67588" creationId="{FEA38F4E-CB2F-4A4D-AFA2-F72EA02067D7}"/>
          </ac:spMkLst>
        </pc:spChg>
        <pc:cxnChg chg="del">
          <ac:chgData name="lee kangwook" userId="358766d1acadafad" providerId="LiveId" clId="{F10B5B5C-6DD8-48B9-855D-C4294E6F4215}" dt="2021-12-20T03:31:20.559" v="23213" actId="478"/>
          <ac:cxnSpMkLst>
            <pc:docMk/>
            <pc:sldMk cId="1606074339" sldId="530"/>
            <ac:cxnSpMk id="4" creationId="{C0D1E6CF-7147-474E-93F3-25C18D2B82FB}"/>
          </ac:cxnSpMkLst>
        </pc:cxnChg>
        <pc:cxnChg chg="add">
          <ac:chgData name="lee kangwook" userId="358766d1acadafad" providerId="LiveId" clId="{F10B5B5C-6DD8-48B9-855D-C4294E6F4215}" dt="2021-12-20T03:37:49.219" v="23612" actId="11529"/>
          <ac:cxnSpMkLst>
            <pc:docMk/>
            <pc:sldMk cId="1606074339" sldId="530"/>
            <ac:cxnSpMk id="6" creationId="{0EC738B9-2D16-4600-BE10-B25F7F192116}"/>
          </ac:cxnSpMkLst>
        </pc:cxnChg>
        <pc:cxnChg chg="del">
          <ac:chgData name="lee kangwook" userId="358766d1acadafad" providerId="LiveId" clId="{F10B5B5C-6DD8-48B9-855D-C4294E6F4215}" dt="2021-12-20T03:31:20.559" v="23213" actId="478"/>
          <ac:cxnSpMkLst>
            <pc:docMk/>
            <pc:sldMk cId="1606074339" sldId="530"/>
            <ac:cxnSpMk id="10" creationId="{6D3CB1B3-5B40-4EF2-A89D-9251ABB704B2}"/>
          </ac:cxnSpMkLst>
        </pc:cxnChg>
        <pc:cxnChg chg="add mod">
          <ac:chgData name="lee kangwook" userId="358766d1acadafad" providerId="LiveId" clId="{F10B5B5C-6DD8-48B9-855D-C4294E6F4215}" dt="2021-12-20T03:38:04.090" v="23613" actId="11529"/>
          <ac:cxnSpMkLst>
            <pc:docMk/>
            <pc:sldMk cId="1606074339" sldId="530"/>
            <ac:cxnSpMk id="13" creationId="{455A965A-483C-402E-A757-89687077CABE}"/>
          </ac:cxnSpMkLst>
        </pc:cxnChg>
        <pc:cxnChg chg="del">
          <ac:chgData name="lee kangwook" userId="358766d1acadafad" providerId="LiveId" clId="{F10B5B5C-6DD8-48B9-855D-C4294E6F4215}" dt="2021-12-20T03:31:20.559" v="23213" actId="478"/>
          <ac:cxnSpMkLst>
            <pc:docMk/>
            <pc:sldMk cId="1606074339" sldId="530"/>
            <ac:cxnSpMk id="24" creationId="{6E509ECE-558C-47FC-9A17-2CF059D415FA}"/>
          </ac:cxnSpMkLst>
        </pc:cxnChg>
        <pc:cxnChg chg="del">
          <ac:chgData name="lee kangwook" userId="358766d1acadafad" providerId="LiveId" clId="{F10B5B5C-6DD8-48B9-855D-C4294E6F4215}" dt="2021-12-20T03:31:20.559" v="23213" actId="478"/>
          <ac:cxnSpMkLst>
            <pc:docMk/>
            <pc:sldMk cId="1606074339" sldId="530"/>
            <ac:cxnSpMk id="28" creationId="{5D10D43F-A3FC-41DA-AB7B-4BC4FE6DC96F}"/>
          </ac:cxnSpMkLst>
        </pc:cxnChg>
      </pc:sldChg>
      <pc:sldChg chg="addSp delSp modSp add mod">
        <pc:chgData name="lee kangwook" userId="358766d1acadafad" providerId="LiveId" clId="{F10B5B5C-6DD8-48B9-855D-C4294E6F4215}" dt="2021-12-27T07:42:14.912" v="42823" actId="1076"/>
        <pc:sldMkLst>
          <pc:docMk/>
          <pc:sldMk cId="1094360246" sldId="531"/>
        </pc:sldMkLst>
        <pc:spChg chg="del">
          <ac:chgData name="lee kangwook" userId="358766d1acadafad" providerId="LiveId" clId="{F10B5B5C-6DD8-48B9-855D-C4294E6F4215}" dt="2021-12-27T06:49:42.274" v="41708" actId="478"/>
          <ac:spMkLst>
            <pc:docMk/>
            <pc:sldMk cId="1094360246" sldId="531"/>
            <ac:spMk id="2" creationId="{9DD23D92-2D9F-4CBD-A9AF-B7609A56DB04}"/>
          </ac:spMkLst>
        </pc:spChg>
        <pc:spChg chg="add mod">
          <ac:chgData name="lee kangwook" userId="358766d1acadafad" providerId="LiveId" clId="{F10B5B5C-6DD8-48B9-855D-C4294E6F4215}" dt="2021-12-27T07:34:26.044" v="42538" actId="1036"/>
          <ac:spMkLst>
            <pc:docMk/>
            <pc:sldMk cId="1094360246" sldId="531"/>
            <ac:spMk id="3" creationId="{8AB550BB-BA3A-4D20-8B1D-8D1965BEAA8C}"/>
          </ac:spMkLst>
        </pc:spChg>
        <pc:spChg chg="add mod">
          <ac:chgData name="lee kangwook" userId="358766d1acadafad" providerId="LiveId" clId="{F10B5B5C-6DD8-48B9-855D-C4294E6F4215}" dt="2021-12-27T07:34:26.044" v="42538" actId="1036"/>
          <ac:spMkLst>
            <pc:docMk/>
            <pc:sldMk cId="1094360246" sldId="531"/>
            <ac:spMk id="4" creationId="{0800AFFF-2EA0-4623-82F6-CE058961CAA6}"/>
          </ac:spMkLst>
        </pc:spChg>
        <pc:spChg chg="mod">
          <ac:chgData name="lee kangwook" userId="358766d1acadafad" providerId="LiveId" clId="{F10B5B5C-6DD8-48B9-855D-C4294E6F4215}" dt="2021-12-27T07:22:58.652" v="42267" actId="255"/>
          <ac:spMkLst>
            <pc:docMk/>
            <pc:sldMk cId="1094360246" sldId="531"/>
            <ac:spMk id="5" creationId="{0710B9AF-94F4-4A97-A9F8-3A4DADC5B07C}"/>
          </ac:spMkLst>
        </pc:spChg>
        <pc:spChg chg="add mod">
          <ac:chgData name="lee kangwook" userId="358766d1acadafad" providerId="LiveId" clId="{F10B5B5C-6DD8-48B9-855D-C4294E6F4215}" dt="2021-12-27T07:34:26.044" v="42538" actId="1036"/>
          <ac:spMkLst>
            <pc:docMk/>
            <pc:sldMk cId="1094360246" sldId="531"/>
            <ac:spMk id="9" creationId="{F6DC9150-7CE0-48AD-A04F-C752714C461B}"/>
          </ac:spMkLst>
        </pc:spChg>
        <pc:spChg chg="del">
          <ac:chgData name="lee kangwook" userId="358766d1acadafad" providerId="LiveId" clId="{F10B5B5C-6DD8-48B9-855D-C4294E6F4215}" dt="2021-12-27T06:49:42.274" v="41708" actId="478"/>
          <ac:spMkLst>
            <pc:docMk/>
            <pc:sldMk cId="1094360246" sldId="531"/>
            <ac:spMk id="14" creationId="{9A870467-68C4-4F9E-ABC3-22A896318C04}"/>
          </ac:spMkLst>
        </pc:spChg>
        <pc:spChg chg="add mod">
          <ac:chgData name="lee kangwook" userId="358766d1acadafad" providerId="LiveId" clId="{F10B5B5C-6DD8-48B9-855D-C4294E6F4215}" dt="2021-12-27T07:34:26.044" v="42538" actId="1036"/>
          <ac:spMkLst>
            <pc:docMk/>
            <pc:sldMk cId="1094360246" sldId="531"/>
            <ac:spMk id="17" creationId="{2D481A08-31F9-45D1-94EF-AA39F083B2C8}"/>
          </ac:spMkLst>
        </pc:spChg>
        <pc:spChg chg="add mod">
          <ac:chgData name="lee kangwook" userId="358766d1acadafad" providerId="LiveId" clId="{F10B5B5C-6DD8-48B9-855D-C4294E6F4215}" dt="2021-12-27T07:41:50.394" v="42816" actId="1035"/>
          <ac:spMkLst>
            <pc:docMk/>
            <pc:sldMk cId="1094360246" sldId="531"/>
            <ac:spMk id="18" creationId="{BA3D4D7B-9A7F-40ED-893F-01A5B6C2B575}"/>
          </ac:spMkLst>
        </pc:spChg>
        <pc:spChg chg="add mod">
          <ac:chgData name="lee kangwook" userId="358766d1acadafad" providerId="LiveId" clId="{F10B5B5C-6DD8-48B9-855D-C4294E6F4215}" dt="2021-12-27T07:34:26.044" v="42538" actId="1036"/>
          <ac:spMkLst>
            <pc:docMk/>
            <pc:sldMk cId="1094360246" sldId="531"/>
            <ac:spMk id="22" creationId="{DEA87237-E56F-40EF-91F7-76C199BC986C}"/>
          </ac:spMkLst>
        </pc:spChg>
        <pc:spChg chg="del">
          <ac:chgData name="lee kangwook" userId="358766d1acadafad" providerId="LiveId" clId="{F10B5B5C-6DD8-48B9-855D-C4294E6F4215}" dt="2021-12-27T06:49:42.274" v="41708" actId="478"/>
          <ac:spMkLst>
            <pc:docMk/>
            <pc:sldMk cId="1094360246" sldId="531"/>
            <ac:spMk id="23" creationId="{1308560F-6CBF-459D-A4BE-EA8BC62811BE}"/>
          </ac:spMkLst>
        </pc:spChg>
        <pc:spChg chg="add mod">
          <ac:chgData name="lee kangwook" userId="358766d1acadafad" providerId="LiveId" clId="{F10B5B5C-6DD8-48B9-855D-C4294E6F4215}" dt="2021-12-27T07:34:26.044" v="42538" actId="1036"/>
          <ac:spMkLst>
            <pc:docMk/>
            <pc:sldMk cId="1094360246" sldId="531"/>
            <ac:spMk id="24" creationId="{C7C9DD09-EDCE-4C34-9272-D153327391CA}"/>
          </ac:spMkLst>
        </pc:spChg>
        <pc:spChg chg="del">
          <ac:chgData name="lee kangwook" userId="358766d1acadafad" providerId="LiveId" clId="{F10B5B5C-6DD8-48B9-855D-C4294E6F4215}" dt="2021-12-27T06:49:42.274" v="41708" actId="478"/>
          <ac:spMkLst>
            <pc:docMk/>
            <pc:sldMk cId="1094360246" sldId="531"/>
            <ac:spMk id="25" creationId="{19B0D92B-F06E-41FE-9DCB-FB55BB594479}"/>
          </ac:spMkLst>
        </pc:spChg>
        <pc:spChg chg="add mod">
          <ac:chgData name="lee kangwook" userId="358766d1acadafad" providerId="LiveId" clId="{F10B5B5C-6DD8-48B9-855D-C4294E6F4215}" dt="2021-12-27T07:34:26.044" v="42538" actId="1036"/>
          <ac:spMkLst>
            <pc:docMk/>
            <pc:sldMk cId="1094360246" sldId="531"/>
            <ac:spMk id="26" creationId="{6D6AC5A8-0182-4AE4-A5AE-00EB3B529B27}"/>
          </ac:spMkLst>
        </pc:spChg>
        <pc:spChg chg="del">
          <ac:chgData name="lee kangwook" userId="358766d1acadafad" providerId="LiveId" clId="{F10B5B5C-6DD8-48B9-855D-C4294E6F4215}" dt="2021-12-27T06:49:42.274" v="41708" actId="478"/>
          <ac:spMkLst>
            <pc:docMk/>
            <pc:sldMk cId="1094360246" sldId="531"/>
            <ac:spMk id="29" creationId="{22C7F76A-3DAC-41FA-BCC3-C9A05109CB37}"/>
          </ac:spMkLst>
        </pc:spChg>
        <pc:spChg chg="add mod">
          <ac:chgData name="lee kangwook" userId="358766d1acadafad" providerId="LiveId" clId="{F10B5B5C-6DD8-48B9-855D-C4294E6F4215}" dt="2021-12-27T07:38:15.699" v="42648" actId="1038"/>
          <ac:spMkLst>
            <pc:docMk/>
            <pc:sldMk cId="1094360246" sldId="531"/>
            <ac:spMk id="30" creationId="{98352179-72FE-4BD8-BC00-EEE3C4FFBB19}"/>
          </ac:spMkLst>
        </pc:spChg>
        <pc:spChg chg="add mod">
          <ac:chgData name="lee kangwook" userId="358766d1acadafad" providerId="LiveId" clId="{F10B5B5C-6DD8-48B9-855D-C4294E6F4215}" dt="2021-12-27T07:41:11.277" v="42807" actId="207"/>
          <ac:spMkLst>
            <pc:docMk/>
            <pc:sldMk cId="1094360246" sldId="531"/>
            <ac:spMk id="31" creationId="{6E136453-AD83-4306-A40F-92E9F97EBFEE}"/>
          </ac:spMkLst>
        </pc:spChg>
        <pc:spChg chg="add mod">
          <ac:chgData name="lee kangwook" userId="358766d1acadafad" providerId="LiveId" clId="{F10B5B5C-6DD8-48B9-855D-C4294E6F4215}" dt="2021-12-27T07:40:31.925" v="42737" actId="1037"/>
          <ac:spMkLst>
            <pc:docMk/>
            <pc:sldMk cId="1094360246" sldId="531"/>
            <ac:spMk id="32" creationId="{6562DF46-E2C0-48DC-A80B-EB8DD9F8FBE8}"/>
          </ac:spMkLst>
        </pc:spChg>
        <pc:spChg chg="mod">
          <ac:chgData name="lee kangwook" userId="358766d1acadafad" providerId="LiveId" clId="{F10B5B5C-6DD8-48B9-855D-C4294E6F4215}" dt="2021-12-27T06:49:14.529" v="41680" actId="20577"/>
          <ac:spMkLst>
            <pc:docMk/>
            <pc:sldMk cId="1094360246" sldId="531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7T06:49:32.337" v="41707" actId="20577"/>
          <ac:spMkLst>
            <pc:docMk/>
            <pc:sldMk cId="1094360246" sldId="531"/>
            <ac:spMk id="67588" creationId="{FEA38F4E-CB2F-4A4D-AFA2-F72EA02067D7}"/>
          </ac:spMkLst>
        </pc:spChg>
        <pc:picChg chg="add mod">
          <ac:chgData name="lee kangwook" userId="358766d1acadafad" providerId="LiveId" clId="{F10B5B5C-6DD8-48B9-855D-C4294E6F4215}" dt="2021-12-27T07:39:08.148" v="42661" actId="1076"/>
          <ac:picMkLst>
            <pc:docMk/>
            <pc:sldMk cId="1094360246" sldId="531"/>
            <ac:picMk id="8" creationId="{C1B2097A-3530-45F2-9E92-89751EA8A67A}"/>
          </ac:picMkLst>
        </pc:picChg>
        <pc:picChg chg="add mod">
          <ac:chgData name="lee kangwook" userId="358766d1acadafad" providerId="LiveId" clId="{F10B5B5C-6DD8-48B9-855D-C4294E6F4215}" dt="2021-12-27T07:34:26.044" v="42538" actId="1036"/>
          <ac:picMkLst>
            <pc:docMk/>
            <pc:sldMk cId="1094360246" sldId="531"/>
            <ac:picMk id="11" creationId="{AA5FEED4-0035-4B74-A223-AB5B33D0EE66}"/>
          </ac:picMkLst>
        </pc:picChg>
        <pc:picChg chg="add mod">
          <ac:chgData name="lee kangwook" userId="358766d1acadafad" providerId="LiveId" clId="{F10B5B5C-6DD8-48B9-855D-C4294E6F4215}" dt="2021-12-27T07:42:14.912" v="42823" actId="1076"/>
          <ac:picMkLst>
            <pc:docMk/>
            <pc:sldMk cId="1094360246" sldId="531"/>
            <ac:picMk id="41" creationId="{CA0F09D2-EC01-400D-9287-FE9E09F012C9}"/>
          </ac:picMkLst>
        </pc:picChg>
        <pc:cxnChg chg="del">
          <ac:chgData name="lee kangwook" userId="358766d1acadafad" providerId="LiveId" clId="{F10B5B5C-6DD8-48B9-855D-C4294E6F4215}" dt="2021-12-27T06:49:42.274" v="41708" actId="478"/>
          <ac:cxnSpMkLst>
            <pc:docMk/>
            <pc:sldMk cId="1094360246" sldId="531"/>
            <ac:cxnSpMk id="6" creationId="{0EC738B9-2D16-4600-BE10-B25F7F192116}"/>
          </ac:cxnSpMkLst>
        </pc:cxnChg>
        <pc:cxnChg chg="del">
          <ac:chgData name="lee kangwook" userId="358766d1acadafad" providerId="LiveId" clId="{F10B5B5C-6DD8-48B9-855D-C4294E6F4215}" dt="2021-12-27T06:49:42.274" v="41708" actId="478"/>
          <ac:cxnSpMkLst>
            <pc:docMk/>
            <pc:sldMk cId="1094360246" sldId="531"/>
            <ac:cxnSpMk id="13" creationId="{455A965A-483C-402E-A757-89687077CABE}"/>
          </ac:cxnSpMkLst>
        </pc:cxnChg>
        <pc:cxnChg chg="add mod">
          <ac:chgData name="lee kangwook" userId="358766d1acadafad" providerId="LiveId" clId="{F10B5B5C-6DD8-48B9-855D-C4294E6F4215}" dt="2021-12-27T07:34:26.044" v="42538" actId="1036"/>
          <ac:cxnSpMkLst>
            <pc:docMk/>
            <pc:sldMk cId="1094360246" sldId="531"/>
            <ac:cxnSpMk id="15" creationId="{0A0880E2-E18D-4D23-9549-162FCA5B951D}"/>
          </ac:cxnSpMkLst>
        </pc:cxnChg>
        <pc:cxnChg chg="add mod">
          <ac:chgData name="lee kangwook" userId="358766d1acadafad" providerId="LiveId" clId="{F10B5B5C-6DD8-48B9-855D-C4294E6F4215}" dt="2021-12-27T07:38:15.699" v="42648" actId="1038"/>
          <ac:cxnSpMkLst>
            <pc:docMk/>
            <pc:sldMk cId="1094360246" sldId="531"/>
            <ac:cxnSpMk id="19" creationId="{2C77ABD6-DECA-42B0-A4DB-D810A1B0CF94}"/>
          </ac:cxnSpMkLst>
        </pc:cxnChg>
        <pc:cxnChg chg="add mod">
          <ac:chgData name="lee kangwook" userId="358766d1acadafad" providerId="LiveId" clId="{F10B5B5C-6DD8-48B9-855D-C4294E6F4215}" dt="2021-12-27T07:41:35.469" v="42809" actId="14100"/>
          <ac:cxnSpMkLst>
            <pc:docMk/>
            <pc:sldMk cId="1094360246" sldId="531"/>
            <ac:cxnSpMk id="34" creationId="{569D22CB-E4E5-4EE5-957A-A593CBED0AD0}"/>
          </ac:cxnSpMkLst>
        </pc:cxnChg>
        <pc:cxnChg chg="add mod">
          <ac:chgData name="lee kangwook" userId="358766d1acadafad" providerId="LiveId" clId="{F10B5B5C-6DD8-48B9-855D-C4294E6F4215}" dt="2021-12-27T07:41:50.394" v="42816" actId="1035"/>
          <ac:cxnSpMkLst>
            <pc:docMk/>
            <pc:sldMk cId="1094360246" sldId="531"/>
            <ac:cxnSpMk id="37" creationId="{76310141-1A3E-4A37-BBBD-2D5A26D90D44}"/>
          </ac:cxnSpMkLst>
        </pc:cxnChg>
      </pc:sldChg>
      <pc:sldChg chg="addSp delSp modSp add mod">
        <pc:chgData name="lee kangwook" userId="358766d1acadafad" providerId="LiveId" clId="{F10B5B5C-6DD8-48B9-855D-C4294E6F4215}" dt="2021-12-27T08:33:21.577" v="43962" actId="1038"/>
        <pc:sldMkLst>
          <pc:docMk/>
          <pc:sldMk cId="644614359" sldId="532"/>
        </pc:sldMkLst>
        <pc:spChg chg="del">
          <ac:chgData name="lee kangwook" userId="358766d1acadafad" providerId="LiveId" clId="{F10B5B5C-6DD8-48B9-855D-C4294E6F4215}" dt="2021-12-27T08:12:27.609" v="43175" actId="478"/>
          <ac:spMkLst>
            <pc:docMk/>
            <pc:sldMk cId="644614359" sldId="532"/>
            <ac:spMk id="2" creationId="{9DD23D92-2D9F-4CBD-A9AF-B7609A56DB04}"/>
          </ac:spMkLst>
        </pc:spChg>
        <pc:spChg chg="add mod">
          <ac:chgData name="lee kangwook" userId="358766d1acadafad" providerId="LiveId" clId="{F10B5B5C-6DD8-48B9-855D-C4294E6F4215}" dt="2021-12-27T08:33:21.577" v="43962" actId="1038"/>
          <ac:spMkLst>
            <pc:docMk/>
            <pc:sldMk cId="644614359" sldId="532"/>
            <ac:spMk id="3" creationId="{A65DC1D9-058E-4936-945C-4BF8A1D6BE4E}"/>
          </ac:spMkLst>
        </pc:spChg>
        <pc:spChg chg="add mod">
          <ac:chgData name="lee kangwook" userId="358766d1acadafad" providerId="LiveId" clId="{F10B5B5C-6DD8-48B9-855D-C4294E6F4215}" dt="2021-12-27T08:33:21.577" v="43962" actId="1038"/>
          <ac:spMkLst>
            <pc:docMk/>
            <pc:sldMk cId="644614359" sldId="532"/>
            <ac:spMk id="4" creationId="{9A8CF3AB-5B72-45B4-8FC6-13FF71FE2999}"/>
          </ac:spMkLst>
        </pc:spChg>
        <pc:spChg chg="mod">
          <ac:chgData name="lee kangwook" userId="358766d1acadafad" providerId="LiveId" clId="{F10B5B5C-6DD8-48B9-855D-C4294E6F4215}" dt="2021-12-27T08:17:47.219" v="43646" actId="20577"/>
          <ac:spMkLst>
            <pc:docMk/>
            <pc:sldMk cId="644614359" sldId="532"/>
            <ac:spMk id="5" creationId="{0710B9AF-94F4-4A97-A9F8-3A4DADC5B07C}"/>
          </ac:spMkLst>
        </pc:spChg>
        <pc:spChg chg="add mod">
          <ac:chgData name="lee kangwook" userId="358766d1acadafad" providerId="LiveId" clId="{F10B5B5C-6DD8-48B9-855D-C4294E6F4215}" dt="2021-12-27T08:33:21.577" v="43962" actId="1038"/>
          <ac:spMkLst>
            <pc:docMk/>
            <pc:sldMk cId="644614359" sldId="532"/>
            <ac:spMk id="7" creationId="{E96E758E-58D7-400B-B232-D6DD2A5172D7}"/>
          </ac:spMkLst>
        </pc:spChg>
        <pc:spChg chg="add mod">
          <ac:chgData name="lee kangwook" userId="358766d1acadafad" providerId="LiveId" clId="{F10B5B5C-6DD8-48B9-855D-C4294E6F4215}" dt="2021-12-27T08:33:21.577" v="43962" actId="1038"/>
          <ac:spMkLst>
            <pc:docMk/>
            <pc:sldMk cId="644614359" sldId="532"/>
            <ac:spMk id="8" creationId="{7F3CDE41-048B-425C-B58D-88C26A9E1FF3}"/>
          </ac:spMkLst>
        </pc:spChg>
        <pc:spChg chg="del">
          <ac:chgData name="lee kangwook" userId="358766d1acadafad" providerId="LiveId" clId="{F10B5B5C-6DD8-48B9-855D-C4294E6F4215}" dt="2021-12-27T08:12:27.609" v="43175" actId="478"/>
          <ac:spMkLst>
            <pc:docMk/>
            <pc:sldMk cId="644614359" sldId="532"/>
            <ac:spMk id="14" creationId="{9A870467-68C4-4F9E-ABC3-22A896318C04}"/>
          </ac:spMkLst>
        </pc:spChg>
        <pc:spChg chg="add mod">
          <ac:chgData name="lee kangwook" userId="358766d1acadafad" providerId="LiveId" clId="{F10B5B5C-6DD8-48B9-855D-C4294E6F4215}" dt="2021-12-27T08:33:21.577" v="43962" actId="1038"/>
          <ac:spMkLst>
            <pc:docMk/>
            <pc:sldMk cId="644614359" sldId="532"/>
            <ac:spMk id="15" creationId="{48D52EF3-B149-4356-B5D0-8976ABFA7A16}"/>
          </ac:spMkLst>
        </pc:spChg>
        <pc:spChg chg="add mod">
          <ac:chgData name="lee kangwook" userId="358766d1acadafad" providerId="LiveId" clId="{F10B5B5C-6DD8-48B9-855D-C4294E6F4215}" dt="2021-12-27T08:33:21.577" v="43962" actId="1038"/>
          <ac:spMkLst>
            <pc:docMk/>
            <pc:sldMk cId="644614359" sldId="532"/>
            <ac:spMk id="17" creationId="{D6D1CB82-EA42-481D-91CD-58CB5C56A3FF}"/>
          </ac:spMkLst>
        </pc:spChg>
        <pc:spChg chg="add mod">
          <ac:chgData name="lee kangwook" userId="358766d1acadafad" providerId="LiveId" clId="{F10B5B5C-6DD8-48B9-855D-C4294E6F4215}" dt="2021-12-27T08:33:21.577" v="43962" actId="1038"/>
          <ac:spMkLst>
            <pc:docMk/>
            <pc:sldMk cId="644614359" sldId="532"/>
            <ac:spMk id="18" creationId="{29ADA830-4A46-4D08-9FE2-46B8ACDE26AA}"/>
          </ac:spMkLst>
        </pc:spChg>
        <pc:spChg chg="add mod">
          <ac:chgData name="lee kangwook" userId="358766d1acadafad" providerId="LiveId" clId="{F10B5B5C-6DD8-48B9-855D-C4294E6F4215}" dt="2021-12-27T08:33:21.577" v="43962" actId="1038"/>
          <ac:spMkLst>
            <pc:docMk/>
            <pc:sldMk cId="644614359" sldId="532"/>
            <ac:spMk id="22" creationId="{14B8AB64-DAE7-4D1B-9EAA-70CD664AEEA6}"/>
          </ac:spMkLst>
        </pc:spChg>
        <pc:spChg chg="del">
          <ac:chgData name="lee kangwook" userId="358766d1acadafad" providerId="LiveId" clId="{F10B5B5C-6DD8-48B9-855D-C4294E6F4215}" dt="2021-12-27T08:12:27.609" v="43175" actId="478"/>
          <ac:spMkLst>
            <pc:docMk/>
            <pc:sldMk cId="644614359" sldId="532"/>
            <ac:spMk id="23" creationId="{1308560F-6CBF-459D-A4BE-EA8BC62811BE}"/>
          </ac:spMkLst>
        </pc:spChg>
        <pc:spChg chg="del">
          <ac:chgData name="lee kangwook" userId="358766d1acadafad" providerId="LiveId" clId="{F10B5B5C-6DD8-48B9-855D-C4294E6F4215}" dt="2021-12-27T08:12:27.609" v="43175" actId="478"/>
          <ac:spMkLst>
            <pc:docMk/>
            <pc:sldMk cId="644614359" sldId="532"/>
            <ac:spMk id="25" creationId="{19B0D92B-F06E-41FE-9DCB-FB55BB594479}"/>
          </ac:spMkLst>
        </pc:spChg>
        <pc:spChg chg="add mod">
          <ac:chgData name="lee kangwook" userId="358766d1acadafad" providerId="LiveId" clId="{F10B5B5C-6DD8-48B9-855D-C4294E6F4215}" dt="2021-12-27T08:33:21.577" v="43962" actId="1038"/>
          <ac:spMkLst>
            <pc:docMk/>
            <pc:sldMk cId="644614359" sldId="532"/>
            <ac:spMk id="26" creationId="{CC2B6220-8AE7-4F37-AEEC-7D6ED530A9B8}"/>
          </ac:spMkLst>
        </pc:spChg>
        <pc:spChg chg="del">
          <ac:chgData name="lee kangwook" userId="358766d1acadafad" providerId="LiveId" clId="{F10B5B5C-6DD8-48B9-855D-C4294E6F4215}" dt="2021-12-27T08:12:27.609" v="43175" actId="478"/>
          <ac:spMkLst>
            <pc:docMk/>
            <pc:sldMk cId="644614359" sldId="532"/>
            <ac:spMk id="29" creationId="{22C7F76A-3DAC-41FA-BCC3-C9A05109CB37}"/>
          </ac:spMkLst>
        </pc:spChg>
        <pc:spChg chg="add mod">
          <ac:chgData name="lee kangwook" userId="358766d1acadafad" providerId="LiveId" clId="{F10B5B5C-6DD8-48B9-855D-C4294E6F4215}" dt="2021-12-27T08:33:21.577" v="43962" actId="1038"/>
          <ac:spMkLst>
            <pc:docMk/>
            <pc:sldMk cId="644614359" sldId="532"/>
            <ac:spMk id="35" creationId="{F7949E76-628D-41A2-9078-92BFB6DD56CC}"/>
          </ac:spMkLst>
        </pc:spChg>
        <pc:spChg chg="add mod">
          <ac:chgData name="lee kangwook" userId="358766d1acadafad" providerId="LiveId" clId="{F10B5B5C-6DD8-48B9-855D-C4294E6F4215}" dt="2021-12-27T08:33:21.577" v="43962" actId="1038"/>
          <ac:spMkLst>
            <pc:docMk/>
            <pc:sldMk cId="644614359" sldId="532"/>
            <ac:spMk id="36" creationId="{3F8CF459-A5B2-49BA-94C1-C6061E3A3509}"/>
          </ac:spMkLst>
        </pc:spChg>
        <pc:spChg chg="add mod">
          <ac:chgData name="lee kangwook" userId="358766d1acadafad" providerId="LiveId" clId="{F10B5B5C-6DD8-48B9-855D-C4294E6F4215}" dt="2021-12-27T08:33:21.577" v="43962" actId="1038"/>
          <ac:spMkLst>
            <pc:docMk/>
            <pc:sldMk cId="644614359" sldId="532"/>
            <ac:spMk id="37" creationId="{4ACC9DD1-6627-48E4-AB76-9389D697FEC8}"/>
          </ac:spMkLst>
        </pc:spChg>
        <pc:spChg chg="add mod">
          <ac:chgData name="lee kangwook" userId="358766d1acadafad" providerId="LiveId" clId="{F10B5B5C-6DD8-48B9-855D-C4294E6F4215}" dt="2021-12-27T08:33:21.577" v="43962" actId="1038"/>
          <ac:spMkLst>
            <pc:docMk/>
            <pc:sldMk cId="644614359" sldId="532"/>
            <ac:spMk id="38" creationId="{0D02649B-3FE5-42A7-932D-13A2BCB221B5}"/>
          </ac:spMkLst>
        </pc:spChg>
        <pc:spChg chg="add mod">
          <ac:chgData name="lee kangwook" userId="358766d1acadafad" providerId="LiveId" clId="{F10B5B5C-6DD8-48B9-855D-C4294E6F4215}" dt="2021-12-27T08:33:21.577" v="43962" actId="1038"/>
          <ac:spMkLst>
            <pc:docMk/>
            <pc:sldMk cId="644614359" sldId="532"/>
            <ac:spMk id="39" creationId="{6F3CFD05-6B0C-41ED-816D-9201B38FB272}"/>
          </ac:spMkLst>
        </pc:spChg>
        <pc:spChg chg="add mod">
          <ac:chgData name="lee kangwook" userId="358766d1acadafad" providerId="LiveId" clId="{F10B5B5C-6DD8-48B9-855D-C4294E6F4215}" dt="2021-12-27T08:33:21.577" v="43962" actId="1038"/>
          <ac:spMkLst>
            <pc:docMk/>
            <pc:sldMk cId="644614359" sldId="532"/>
            <ac:spMk id="40" creationId="{9A2D2478-82B8-4429-8900-D375EAAEDC09}"/>
          </ac:spMkLst>
        </pc:spChg>
        <pc:spChg chg="mod">
          <ac:chgData name="lee kangwook" userId="358766d1acadafad" providerId="LiveId" clId="{F10B5B5C-6DD8-48B9-855D-C4294E6F4215}" dt="2021-12-20T03:40:39.673" v="23700" actId="20577"/>
          <ac:spMkLst>
            <pc:docMk/>
            <pc:sldMk cId="644614359" sldId="532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7T08:09:08.477" v="42862"/>
          <ac:spMkLst>
            <pc:docMk/>
            <pc:sldMk cId="644614359" sldId="532"/>
            <ac:spMk id="67588" creationId="{FEA38F4E-CB2F-4A4D-AFA2-F72EA02067D7}"/>
          </ac:spMkLst>
        </pc:spChg>
        <pc:cxnChg chg="del">
          <ac:chgData name="lee kangwook" userId="358766d1acadafad" providerId="LiveId" clId="{F10B5B5C-6DD8-48B9-855D-C4294E6F4215}" dt="2021-12-27T08:12:27.609" v="43175" actId="478"/>
          <ac:cxnSpMkLst>
            <pc:docMk/>
            <pc:sldMk cId="644614359" sldId="532"/>
            <ac:cxnSpMk id="6" creationId="{0EC738B9-2D16-4600-BE10-B25F7F192116}"/>
          </ac:cxnSpMkLst>
        </pc:cxnChg>
        <pc:cxnChg chg="add mod">
          <ac:chgData name="lee kangwook" userId="358766d1acadafad" providerId="LiveId" clId="{F10B5B5C-6DD8-48B9-855D-C4294E6F4215}" dt="2021-12-27T08:33:21.577" v="43962" actId="1038"/>
          <ac:cxnSpMkLst>
            <pc:docMk/>
            <pc:sldMk cId="644614359" sldId="532"/>
            <ac:cxnSpMk id="10" creationId="{334C20A5-6C12-4F91-A9A4-AE1D8DFC65B3}"/>
          </ac:cxnSpMkLst>
        </pc:cxnChg>
        <pc:cxnChg chg="add mod">
          <ac:chgData name="lee kangwook" userId="358766d1acadafad" providerId="LiveId" clId="{F10B5B5C-6DD8-48B9-855D-C4294E6F4215}" dt="2021-12-27T08:33:21.577" v="43962" actId="1038"/>
          <ac:cxnSpMkLst>
            <pc:docMk/>
            <pc:sldMk cId="644614359" sldId="532"/>
            <ac:cxnSpMk id="12" creationId="{5EF9746D-B00B-454C-905A-E87BEC4D5866}"/>
          </ac:cxnSpMkLst>
        </pc:cxnChg>
        <pc:cxnChg chg="del">
          <ac:chgData name="lee kangwook" userId="358766d1acadafad" providerId="LiveId" clId="{F10B5B5C-6DD8-48B9-855D-C4294E6F4215}" dt="2021-12-27T08:12:27.609" v="43175" actId="478"/>
          <ac:cxnSpMkLst>
            <pc:docMk/>
            <pc:sldMk cId="644614359" sldId="532"/>
            <ac:cxnSpMk id="13" creationId="{455A965A-483C-402E-A757-89687077CABE}"/>
          </ac:cxnSpMkLst>
        </pc:cxnChg>
        <pc:cxnChg chg="add mod">
          <ac:chgData name="lee kangwook" userId="358766d1acadafad" providerId="LiveId" clId="{F10B5B5C-6DD8-48B9-855D-C4294E6F4215}" dt="2021-12-27T08:33:21.577" v="43962" actId="1038"/>
          <ac:cxnSpMkLst>
            <pc:docMk/>
            <pc:sldMk cId="644614359" sldId="532"/>
            <ac:cxnSpMk id="19" creationId="{89E42BAB-C593-4A62-9442-287967F0610C}"/>
          </ac:cxnSpMkLst>
        </pc:cxnChg>
        <pc:cxnChg chg="add mod">
          <ac:chgData name="lee kangwook" userId="358766d1acadafad" providerId="LiveId" clId="{F10B5B5C-6DD8-48B9-855D-C4294E6F4215}" dt="2021-12-27T08:33:21.577" v="43962" actId="1038"/>
          <ac:cxnSpMkLst>
            <pc:docMk/>
            <pc:sldMk cId="644614359" sldId="532"/>
            <ac:cxnSpMk id="21" creationId="{B791D669-FF18-4F8E-8559-DEC95BAA307B}"/>
          </ac:cxnSpMkLst>
        </pc:cxnChg>
        <pc:cxnChg chg="add mod">
          <ac:chgData name="lee kangwook" userId="358766d1acadafad" providerId="LiveId" clId="{F10B5B5C-6DD8-48B9-855D-C4294E6F4215}" dt="2021-12-27T08:33:21.577" v="43962" actId="1038"/>
          <ac:cxnSpMkLst>
            <pc:docMk/>
            <pc:sldMk cId="644614359" sldId="532"/>
            <ac:cxnSpMk id="27" creationId="{29B45BAC-FAAD-4EB8-B2B2-D5FEE9FD17CC}"/>
          </ac:cxnSpMkLst>
        </pc:cxnChg>
        <pc:cxnChg chg="add mod">
          <ac:chgData name="lee kangwook" userId="358766d1acadafad" providerId="LiveId" clId="{F10B5B5C-6DD8-48B9-855D-C4294E6F4215}" dt="2021-12-27T08:33:21.577" v="43962" actId="1038"/>
          <ac:cxnSpMkLst>
            <pc:docMk/>
            <pc:sldMk cId="644614359" sldId="532"/>
            <ac:cxnSpMk id="30" creationId="{F6A31956-5762-4F70-9962-FC60BCFFC262}"/>
          </ac:cxnSpMkLst>
        </pc:cxnChg>
      </pc:sldChg>
      <pc:sldChg chg="addSp delSp modSp add mod">
        <pc:chgData name="lee kangwook" userId="358766d1acadafad" providerId="LiveId" clId="{F10B5B5C-6DD8-48B9-855D-C4294E6F4215}" dt="2021-12-20T05:25:03.346" v="24584" actId="1076"/>
        <pc:sldMkLst>
          <pc:docMk/>
          <pc:sldMk cId="1350007182" sldId="533"/>
        </pc:sldMkLst>
        <pc:spChg chg="add del">
          <ac:chgData name="lee kangwook" userId="358766d1acadafad" providerId="LiveId" clId="{F10B5B5C-6DD8-48B9-855D-C4294E6F4215}" dt="2021-12-20T05:15:17.933" v="24320" actId="478"/>
          <ac:spMkLst>
            <pc:docMk/>
            <pc:sldMk cId="1350007182" sldId="533"/>
            <ac:spMk id="2" creationId="{DB4CF398-0720-48E2-8641-A43D4FA68967}"/>
          </ac:spMkLst>
        </pc:spChg>
        <pc:spChg chg="add del mod">
          <ac:chgData name="lee kangwook" userId="358766d1acadafad" providerId="LiveId" clId="{F10B5B5C-6DD8-48B9-855D-C4294E6F4215}" dt="2021-12-20T05:15:13.373" v="24319" actId="478"/>
          <ac:spMkLst>
            <pc:docMk/>
            <pc:sldMk cId="1350007182" sldId="533"/>
            <ac:spMk id="3" creationId="{E999527E-C6FD-41AA-BA89-686CE119A692}"/>
          </ac:spMkLst>
        </pc:spChg>
        <pc:spChg chg="add del">
          <ac:chgData name="lee kangwook" userId="358766d1acadafad" providerId="LiveId" clId="{F10B5B5C-6DD8-48B9-855D-C4294E6F4215}" dt="2021-12-20T05:15:17.933" v="24320" actId="478"/>
          <ac:spMkLst>
            <pc:docMk/>
            <pc:sldMk cId="1350007182" sldId="533"/>
            <ac:spMk id="12" creationId="{D2BE2D48-DE81-4DC6-9301-8C604233684D}"/>
          </ac:spMkLst>
        </pc:spChg>
        <pc:spChg chg="mod">
          <ac:chgData name="lee kangwook" userId="358766d1acadafad" providerId="LiveId" clId="{F10B5B5C-6DD8-48B9-855D-C4294E6F4215}" dt="2021-12-20T05:23:18.140" v="24579"/>
          <ac:spMkLst>
            <pc:docMk/>
            <pc:sldMk cId="1350007182" sldId="533"/>
            <ac:spMk id="13" creationId="{EA2A6D83-5B2E-4552-9D3A-4B026EE616F7}"/>
          </ac:spMkLst>
        </pc:spChg>
        <pc:spChg chg="add del mod">
          <ac:chgData name="lee kangwook" userId="358766d1acadafad" providerId="LiveId" clId="{F10B5B5C-6DD8-48B9-855D-C4294E6F4215}" dt="2021-12-20T05:15:13.373" v="24319" actId="478"/>
          <ac:spMkLst>
            <pc:docMk/>
            <pc:sldMk cId="1350007182" sldId="533"/>
            <ac:spMk id="67588" creationId="{FEA38F4E-CB2F-4A4D-AFA2-F72EA02067D7}"/>
          </ac:spMkLst>
        </pc:spChg>
        <pc:picChg chg="add del">
          <ac:chgData name="lee kangwook" userId="358766d1acadafad" providerId="LiveId" clId="{F10B5B5C-6DD8-48B9-855D-C4294E6F4215}" dt="2021-12-20T05:15:17.933" v="24320" actId="478"/>
          <ac:picMkLst>
            <pc:docMk/>
            <pc:sldMk cId="1350007182" sldId="533"/>
            <ac:picMk id="34818" creationId="{87D1FA0B-002C-420B-A466-78C5D944F449}"/>
          </ac:picMkLst>
        </pc:picChg>
        <pc:picChg chg="add del">
          <ac:chgData name="lee kangwook" userId="358766d1acadafad" providerId="LiveId" clId="{F10B5B5C-6DD8-48B9-855D-C4294E6F4215}" dt="2021-12-20T05:15:17.933" v="24320" actId="478"/>
          <ac:picMkLst>
            <pc:docMk/>
            <pc:sldMk cId="1350007182" sldId="533"/>
            <ac:picMk id="34820" creationId="{C7B0F0D2-0769-4D8D-9539-6C94A855A43E}"/>
          </ac:picMkLst>
        </pc:picChg>
        <pc:picChg chg="add mod">
          <ac:chgData name="lee kangwook" userId="358766d1acadafad" providerId="LiveId" clId="{F10B5B5C-6DD8-48B9-855D-C4294E6F4215}" dt="2021-12-20T05:25:03.346" v="24584" actId="1076"/>
          <ac:picMkLst>
            <pc:docMk/>
            <pc:sldMk cId="1350007182" sldId="533"/>
            <ac:picMk id="35842" creationId="{DF3475AB-BE7E-47EF-99BA-7202E441C508}"/>
          </ac:picMkLst>
        </pc:picChg>
      </pc:sldChg>
      <pc:sldChg chg="add del">
        <pc:chgData name="lee kangwook" userId="358766d1acadafad" providerId="LiveId" clId="{F10B5B5C-6DD8-48B9-855D-C4294E6F4215}" dt="2021-12-20T04:35:10.725" v="23706"/>
        <pc:sldMkLst>
          <pc:docMk/>
          <pc:sldMk cId="2154210714" sldId="533"/>
        </pc:sldMkLst>
      </pc:sldChg>
      <pc:sldChg chg="add del">
        <pc:chgData name="lee kangwook" userId="358766d1acadafad" providerId="LiveId" clId="{F10B5B5C-6DD8-48B9-855D-C4294E6F4215}" dt="2021-12-20T04:35:03.410" v="23704"/>
        <pc:sldMkLst>
          <pc:docMk/>
          <pc:sldMk cId="2302514273" sldId="533"/>
        </pc:sldMkLst>
      </pc:sldChg>
      <pc:sldChg chg="addSp delSp modSp add mod">
        <pc:chgData name="lee kangwook" userId="358766d1acadafad" providerId="LiveId" clId="{F10B5B5C-6DD8-48B9-855D-C4294E6F4215}" dt="2021-12-20T06:08:08.953" v="25124" actId="1076"/>
        <pc:sldMkLst>
          <pc:docMk/>
          <pc:sldMk cId="3579639773" sldId="534"/>
        </pc:sldMkLst>
        <pc:spChg chg="add mod">
          <ac:chgData name="lee kangwook" userId="358766d1acadafad" providerId="LiveId" clId="{F10B5B5C-6DD8-48B9-855D-C4294E6F4215}" dt="2021-12-20T06:07:22.252" v="25009" actId="1076"/>
          <ac:spMkLst>
            <pc:docMk/>
            <pc:sldMk cId="3579639773" sldId="534"/>
            <ac:spMk id="10" creationId="{3FFB5975-ACA9-4EF4-8CB7-8E0B229C5935}"/>
          </ac:spMkLst>
        </pc:spChg>
        <pc:spChg chg="add mod">
          <ac:chgData name="lee kangwook" userId="358766d1acadafad" providerId="LiveId" clId="{F10B5B5C-6DD8-48B9-855D-C4294E6F4215}" dt="2021-12-20T06:07:40.534" v="25068" actId="1076"/>
          <ac:spMkLst>
            <pc:docMk/>
            <pc:sldMk cId="3579639773" sldId="534"/>
            <ac:spMk id="11" creationId="{E7A9CC5F-99D9-46DB-9F6B-BC826D467A35}"/>
          </ac:spMkLst>
        </pc:spChg>
        <pc:spChg chg="add mod">
          <ac:chgData name="lee kangwook" userId="358766d1acadafad" providerId="LiveId" clId="{F10B5B5C-6DD8-48B9-855D-C4294E6F4215}" dt="2021-12-20T06:08:08.953" v="25124" actId="1076"/>
          <ac:spMkLst>
            <pc:docMk/>
            <pc:sldMk cId="3579639773" sldId="534"/>
            <ac:spMk id="12" creationId="{B5623311-768E-4A36-B1C5-3FD0063B1779}"/>
          </ac:spMkLst>
        </pc:spChg>
        <pc:spChg chg="mod">
          <ac:chgData name="lee kangwook" userId="358766d1acadafad" providerId="LiveId" clId="{F10B5B5C-6DD8-48B9-855D-C4294E6F4215}" dt="2021-12-20T06:02:48.902" v="24946"/>
          <ac:spMkLst>
            <pc:docMk/>
            <pc:sldMk cId="3579639773" sldId="534"/>
            <ac:spMk id="13" creationId="{EA2A6D83-5B2E-4552-9D3A-4B026EE616F7}"/>
          </ac:spMkLst>
        </pc:spChg>
        <pc:spChg chg="mod">
          <ac:chgData name="lee kangwook" userId="358766d1acadafad" providerId="LiveId" clId="{F10B5B5C-6DD8-48B9-855D-C4294E6F4215}" dt="2021-12-20T05:55:02.646" v="24770"/>
          <ac:spMkLst>
            <pc:docMk/>
            <pc:sldMk cId="3579639773" sldId="534"/>
            <ac:spMk id="67588" creationId="{FEA38F4E-CB2F-4A4D-AFA2-F72EA02067D7}"/>
          </ac:spMkLst>
        </pc:spChg>
        <pc:picChg chg="del mod">
          <ac:chgData name="lee kangwook" userId="358766d1acadafad" providerId="LiveId" clId="{F10B5B5C-6DD8-48B9-855D-C4294E6F4215}" dt="2021-12-20T06:01:49.601" v="24888" actId="478"/>
          <ac:picMkLst>
            <pc:docMk/>
            <pc:sldMk cId="3579639773" sldId="534"/>
            <ac:picMk id="35842" creationId="{DF3475AB-BE7E-47EF-99BA-7202E441C508}"/>
          </ac:picMkLst>
        </pc:picChg>
        <pc:picChg chg="add mod">
          <ac:chgData name="lee kangwook" userId="358766d1acadafad" providerId="LiveId" clId="{F10B5B5C-6DD8-48B9-855D-C4294E6F4215}" dt="2021-12-20T06:06:25.733" v="24985" actId="1076"/>
          <ac:picMkLst>
            <pc:docMk/>
            <pc:sldMk cId="3579639773" sldId="534"/>
            <ac:picMk id="36866" creationId="{180E6319-C3CB-4281-89E4-2BAA034CA55B}"/>
          </ac:picMkLst>
        </pc:picChg>
        <pc:picChg chg="add mod">
          <ac:chgData name="lee kangwook" userId="358766d1acadafad" providerId="LiveId" clId="{F10B5B5C-6DD8-48B9-855D-C4294E6F4215}" dt="2021-12-20T06:06:26.722" v="24986" actId="1076"/>
          <ac:picMkLst>
            <pc:docMk/>
            <pc:sldMk cId="3579639773" sldId="534"/>
            <ac:picMk id="36868" creationId="{D39DC80F-9073-40C6-B8CC-63092E4F7D27}"/>
          </ac:picMkLst>
        </pc:picChg>
        <pc:picChg chg="add mod">
          <ac:chgData name="lee kangwook" userId="358766d1acadafad" providerId="LiveId" clId="{F10B5B5C-6DD8-48B9-855D-C4294E6F4215}" dt="2021-12-20T06:06:15.180" v="24984" actId="1076"/>
          <ac:picMkLst>
            <pc:docMk/>
            <pc:sldMk cId="3579639773" sldId="534"/>
            <ac:picMk id="36870" creationId="{09EC6883-7574-4144-8DC8-9059BCFBCFFC}"/>
          </ac:picMkLst>
        </pc:picChg>
      </pc:sldChg>
      <pc:sldChg chg="addSp delSp modSp add mod">
        <pc:chgData name="lee kangwook" userId="358766d1acadafad" providerId="LiveId" clId="{F10B5B5C-6DD8-48B9-855D-C4294E6F4215}" dt="2021-12-26T05:39:05.390" v="33464" actId="14100"/>
        <pc:sldMkLst>
          <pc:docMk/>
          <pc:sldMk cId="608952055" sldId="545"/>
        </pc:sldMkLst>
        <pc:spChg chg="add mod">
          <ac:chgData name="lee kangwook" userId="358766d1acadafad" providerId="LiveId" clId="{F10B5B5C-6DD8-48B9-855D-C4294E6F4215}" dt="2021-12-26T02:05:19.113" v="29266" actId="1036"/>
          <ac:spMkLst>
            <pc:docMk/>
            <pc:sldMk cId="608952055" sldId="545"/>
            <ac:spMk id="2" creationId="{2FCC387B-4D1D-452E-B83D-CA15158BB5F9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3" creationId="{66A209D6-59CA-41B3-B568-A797A59F85A3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4" creationId="{67D9A712-D0D0-4516-B952-57F527A152A2}"/>
          </ac:spMkLst>
        </pc:spChg>
        <pc:spChg chg="mod">
          <ac:chgData name="lee kangwook" userId="358766d1acadafad" providerId="LiveId" clId="{F10B5B5C-6DD8-48B9-855D-C4294E6F4215}" dt="2021-12-26T01:25:33.414" v="29211" actId="20577"/>
          <ac:spMkLst>
            <pc:docMk/>
            <pc:sldMk cId="608952055" sldId="545"/>
            <ac:spMk id="5" creationId="{BD12C81F-D881-4743-89A4-E27F063ABF63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11" creationId="{0D59D743-7B35-43DB-B94D-804420F05CCD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12" creationId="{33E9571D-97D4-4905-A64F-AD4B1B16351E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14" creationId="{85235755-FB0A-4D63-A93E-7E12848B1706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15" creationId="{595A219D-07EC-430F-9D1D-67FE6DCB7FEE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16" creationId="{9FD6A427-2179-45EF-AC8A-D6D1CFF31BEB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23" creationId="{02F7EC46-B4AE-4B1B-8B82-3F07FE44D401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25" creationId="{057419DB-734A-4CD9-9E1F-5AA9515B2139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26" creationId="{39FA0222-6F22-4633-A5BC-0A581C801926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28" creationId="{F13E53EA-3308-4E18-AC3F-1FC9249CF3B4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29" creationId="{0BBD4088-60AC-405F-8B6A-086C89AAACE6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30" creationId="{50C93EEF-AA9C-445D-8785-D3CF36755DEF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34" creationId="{D6ABAFDC-C384-4772-8A37-D5A1FEF396CF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35" creationId="{F98EADE8-4F11-42D1-B0A4-B86152565E66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36" creationId="{8FBFE347-4D78-49BC-91F2-7D28BE92E955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37" creationId="{4273EBDA-5A6E-46EA-AE9D-BA8623BEBA2B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38" creationId="{D1153197-7D1A-4ADB-9043-937D44CD288D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39" creationId="{DBB1BB04-93BF-4AAA-9E22-31D8D1FD1F39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42" creationId="{BFC5279C-5805-4C54-9263-0CDA9E8D6316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43" creationId="{6655E8E0-B83B-4D26-BB68-895249538F5F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44" creationId="{C5EDA8C7-F022-4903-AD4B-2DDD05F8E035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45" creationId="{84F4B09F-C736-45E1-B10E-1755119FA6B5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46" creationId="{ED858536-1EC1-4B66-AB92-0E4F883EABB9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47" creationId="{84BCFE20-3F38-4194-85AE-C865C303D79D}"/>
          </ac:spMkLst>
        </pc:spChg>
        <pc:spChg chg="add mod">
          <ac:chgData name="lee kangwook" userId="358766d1acadafad" providerId="LiveId" clId="{F10B5B5C-6DD8-48B9-855D-C4294E6F4215}" dt="2021-12-26T02:07:22.022" v="29379" actId="14100"/>
          <ac:spMkLst>
            <pc:docMk/>
            <pc:sldMk cId="608952055" sldId="545"/>
            <ac:spMk id="52" creationId="{C6C859CF-32FD-49B1-8653-4D44D7026A34}"/>
          </ac:spMkLst>
        </pc:spChg>
        <pc:spChg chg="add mod">
          <ac:chgData name="lee kangwook" userId="358766d1acadafad" providerId="LiveId" clId="{F10B5B5C-6DD8-48B9-855D-C4294E6F4215}" dt="2021-12-26T05:39:05.390" v="33464" actId="14100"/>
          <ac:spMkLst>
            <pc:docMk/>
            <pc:sldMk cId="608952055" sldId="545"/>
            <ac:spMk id="56" creationId="{95308B1B-1A46-43A4-AE17-3AC8EEF9C517}"/>
          </ac:spMkLst>
        </pc:spChg>
        <pc:spChg chg="add mod">
          <ac:chgData name="lee kangwook" userId="358766d1acadafad" providerId="LiveId" clId="{F10B5B5C-6DD8-48B9-855D-C4294E6F4215}" dt="2021-12-26T02:07:43.138" v="29402" actId="1076"/>
          <ac:spMkLst>
            <pc:docMk/>
            <pc:sldMk cId="608952055" sldId="545"/>
            <ac:spMk id="58" creationId="{06BA26B3-E724-4299-8B72-6D443A7A3D3A}"/>
          </ac:spMkLst>
        </pc:spChg>
        <pc:spChg chg="add mod">
          <ac:chgData name="lee kangwook" userId="358766d1acadafad" providerId="LiveId" clId="{F10B5B5C-6DD8-48B9-855D-C4294E6F4215}" dt="2021-12-26T02:07:55.091" v="29411"/>
          <ac:spMkLst>
            <pc:docMk/>
            <pc:sldMk cId="608952055" sldId="545"/>
            <ac:spMk id="59" creationId="{DA303A99-192D-4B97-8A36-45A3968E66DA}"/>
          </ac:spMkLst>
        </pc:spChg>
        <pc:spChg chg="del">
          <ac:chgData name="lee kangwook" userId="358766d1acadafad" providerId="LiveId" clId="{F10B5B5C-6DD8-48B9-855D-C4294E6F4215}" dt="2021-12-26T01:06:48.364" v="28803" actId="478"/>
          <ac:spMkLst>
            <pc:docMk/>
            <pc:sldMk cId="608952055" sldId="545"/>
            <ac:spMk id="60" creationId="{F6D19574-487A-4BCC-904B-FE8DBC8D223F}"/>
          </ac:spMkLst>
        </pc:spChg>
        <pc:spChg chg="add mod">
          <ac:chgData name="lee kangwook" userId="358766d1acadafad" providerId="LiveId" clId="{F10B5B5C-6DD8-48B9-855D-C4294E6F4215}" dt="2021-12-26T02:08:03.933" v="29418" actId="20577"/>
          <ac:spMkLst>
            <pc:docMk/>
            <pc:sldMk cId="608952055" sldId="545"/>
            <ac:spMk id="61" creationId="{5C03E0D9-1A53-4970-AD88-B0F3C3DE4472}"/>
          </ac:spMkLst>
        </pc:spChg>
        <pc:spChg chg="mod">
          <ac:chgData name="lee kangwook" userId="358766d1acadafad" providerId="LiveId" clId="{F10B5B5C-6DD8-48B9-855D-C4294E6F4215}" dt="2021-12-26T01:03:49.952" v="28581"/>
          <ac:spMkLst>
            <pc:docMk/>
            <pc:sldMk cId="608952055" sldId="545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6T01:04:06.243" v="28636"/>
          <ac:spMkLst>
            <pc:docMk/>
            <pc:sldMk cId="608952055" sldId="545"/>
            <ac:spMk id="67588" creationId="{FEA38F4E-CB2F-4A4D-AFA2-F72EA02067D7}"/>
          </ac:spMkLst>
        </pc:spChg>
        <pc:cxnChg chg="del">
          <ac:chgData name="lee kangwook" userId="358766d1acadafad" providerId="LiveId" clId="{F10B5B5C-6DD8-48B9-855D-C4294E6F4215}" dt="2021-12-26T01:06:48.364" v="28803" actId="478"/>
          <ac:cxnSpMkLst>
            <pc:docMk/>
            <pc:sldMk cId="608952055" sldId="545"/>
            <ac:cxnSpMk id="7" creationId="{5B637BE2-3490-4742-BAB5-FFD3FDD484E9}"/>
          </ac:cxnSpMkLst>
        </pc:cxnChg>
        <pc:cxnChg chg="add del mod">
          <ac:chgData name="lee kangwook" userId="358766d1acadafad" providerId="LiveId" clId="{F10B5B5C-6DD8-48B9-855D-C4294E6F4215}" dt="2021-12-26T01:29:32.213" v="29219" actId="11529"/>
          <ac:cxnSpMkLst>
            <pc:docMk/>
            <pc:sldMk cId="608952055" sldId="545"/>
            <ac:cxnSpMk id="8" creationId="{9A7FE432-2348-4E15-B287-4C88E0387863}"/>
          </ac:cxnSpMkLst>
        </pc:cxnChg>
        <pc:cxnChg chg="del">
          <ac:chgData name="lee kangwook" userId="358766d1acadafad" providerId="LiveId" clId="{F10B5B5C-6DD8-48B9-855D-C4294E6F4215}" dt="2021-12-26T01:06:48.364" v="28803" actId="478"/>
          <ac:cxnSpMkLst>
            <pc:docMk/>
            <pc:sldMk cId="608952055" sldId="545"/>
            <ac:cxnSpMk id="9" creationId="{E362722C-0CA3-415E-BEDA-35C82108534E}"/>
          </ac:cxnSpMkLst>
        </pc:cxnChg>
        <pc:cxnChg chg="del">
          <ac:chgData name="lee kangwook" userId="358766d1acadafad" providerId="LiveId" clId="{F10B5B5C-6DD8-48B9-855D-C4294E6F4215}" dt="2021-12-26T01:06:48.364" v="28803" actId="478"/>
          <ac:cxnSpMkLst>
            <pc:docMk/>
            <pc:sldMk cId="608952055" sldId="545"/>
            <ac:cxnSpMk id="13" creationId="{65EA5D89-41D1-48B1-AAEA-A6DCC876DDB4}"/>
          </ac:cxnSpMkLst>
        </pc:cxnChg>
        <pc:cxnChg chg="add mod">
          <ac:chgData name="lee kangwook" userId="358766d1acadafad" providerId="LiveId" clId="{F10B5B5C-6DD8-48B9-855D-C4294E6F4215}" dt="2021-12-26T02:05:19.113" v="29266" actId="1036"/>
          <ac:cxnSpMkLst>
            <pc:docMk/>
            <pc:sldMk cId="608952055" sldId="545"/>
            <ac:cxnSpMk id="17" creationId="{F488E9A4-218D-44E3-BA24-A7DED4FD23AA}"/>
          </ac:cxnSpMkLst>
        </pc:cxnChg>
        <pc:cxnChg chg="del">
          <ac:chgData name="lee kangwook" userId="358766d1acadafad" providerId="LiveId" clId="{F10B5B5C-6DD8-48B9-855D-C4294E6F4215}" dt="2021-12-26T01:06:48.364" v="28803" actId="478"/>
          <ac:cxnSpMkLst>
            <pc:docMk/>
            <pc:sldMk cId="608952055" sldId="545"/>
            <ac:cxnSpMk id="19" creationId="{010BAF9F-59B8-4D0C-82B3-9DA5D9B077F9}"/>
          </ac:cxnSpMkLst>
        </pc:cxnChg>
        <pc:cxnChg chg="add mod">
          <ac:chgData name="lee kangwook" userId="358766d1acadafad" providerId="LiveId" clId="{F10B5B5C-6DD8-48B9-855D-C4294E6F4215}" dt="2021-12-26T02:05:19.113" v="29266" actId="1036"/>
          <ac:cxnSpMkLst>
            <pc:docMk/>
            <pc:sldMk cId="608952055" sldId="545"/>
            <ac:cxnSpMk id="20" creationId="{CCB7F099-E783-446E-A53A-C9F4FA669876}"/>
          </ac:cxnSpMkLst>
        </pc:cxnChg>
        <pc:cxnChg chg="del">
          <ac:chgData name="lee kangwook" userId="358766d1acadafad" providerId="LiveId" clId="{F10B5B5C-6DD8-48B9-855D-C4294E6F4215}" dt="2021-12-26T01:06:48.364" v="28803" actId="478"/>
          <ac:cxnSpMkLst>
            <pc:docMk/>
            <pc:sldMk cId="608952055" sldId="545"/>
            <ac:cxnSpMk id="21" creationId="{C6A10E9B-0A06-471D-968F-3C5671CA5BB8}"/>
          </ac:cxnSpMkLst>
        </pc:cxnChg>
        <pc:cxnChg chg="del">
          <ac:chgData name="lee kangwook" userId="358766d1acadafad" providerId="LiveId" clId="{F10B5B5C-6DD8-48B9-855D-C4294E6F4215}" dt="2021-12-26T01:06:48.364" v="28803" actId="478"/>
          <ac:cxnSpMkLst>
            <pc:docMk/>
            <pc:sldMk cId="608952055" sldId="545"/>
            <ac:cxnSpMk id="31" creationId="{5927CFD5-2B79-4B54-B4EE-759DF0C6C861}"/>
          </ac:cxnSpMkLst>
        </pc:cxnChg>
        <pc:cxnChg chg="del">
          <ac:chgData name="lee kangwook" userId="358766d1acadafad" providerId="LiveId" clId="{F10B5B5C-6DD8-48B9-855D-C4294E6F4215}" dt="2021-12-26T01:06:48.364" v="28803" actId="478"/>
          <ac:cxnSpMkLst>
            <pc:docMk/>
            <pc:sldMk cId="608952055" sldId="545"/>
            <ac:cxnSpMk id="32" creationId="{998E8979-60D7-46B4-9057-AAAC26EC7BD4}"/>
          </ac:cxnSpMkLst>
        </pc:cxnChg>
        <pc:cxnChg chg="del">
          <ac:chgData name="lee kangwook" userId="358766d1acadafad" providerId="LiveId" clId="{F10B5B5C-6DD8-48B9-855D-C4294E6F4215}" dt="2021-12-26T01:06:48.364" v="28803" actId="478"/>
          <ac:cxnSpMkLst>
            <pc:docMk/>
            <pc:sldMk cId="608952055" sldId="545"/>
            <ac:cxnSpMk id="40" creationId="{D6D92093-4941-4F1E-9C94-84FCC24D902F}"/>
          </ac:cxnSpMkLst>
        </pc:cxnChg>
        <pc:cxnChg chg="del">
          <ac:chgData name="lee kangwook" userId="358766d1acadafad" providerId="LiveId" clId="{F10B5B5C-6DD8-48B9-855D-C4294E6F4215}" dt="2021-12-26T01:06:48.364" v="28803" actId="478"/>
          <ac:cxnSpMkLst>
            <pc:docMk/>
            <pc:sldMk cId="608952055" sldId="545"/>
            <ac:cxnSpMk id="41" creationId="{39B3B60B-1A31-46D2-BCBE-DF32C746CD6B}"/>
          </ac:cxnSpMkLst>
        </pc:cxnChg>
        <pc:cxnChg chg="del">
          <ac:chgData name="lee kangwook" userId="358766d1acadafad" providerId="LiveId" clId="{F10B5B5C-6DD8-48B9-855D-C4294E6F4215}" dt="2021-12-26T01:06:48.364" v="28803" actId="478"/>
          <ac:cxnSpMkLst>
            <pc:docMk/>
            <pc:sldMk cId="608952055" sldId="545"/>
            <ac:cxnSpMk id="48" creationId="{43745D03-F698-436D-B0CF-82A6829C7F03}"/>
          </ac:cxnSpMkLst>
        </pc:cxnChg>
        <pc:cxnChg chg="del">
          <ac:chgData name="lee kangwook" userId="358766d1acadafad" providerId="LiveId" clId="{F10B5B5C-6DD8-48B9-855D-C4294E6F4215}" dt="2021-12-26T01:06:48.364" v="28803" actId="478"/>
          <ac:cxnSpMkLst>
            <pc:docMk/>
            <pc:sldMk cId="608952055" sldId="545"/>
            <ac:cxnSpMk id="49" creationId="{0EBED8CF-C90D-4087-AB9D-D3B29B32BBA2}"/>
          </ac:cxnSpMkLst>
        </pc:cxnChg>
        <pc:cxnChg chg="add mod">
          <ac:chgData name="lee kangwook" userId="358766d1acadafad" providerId="LiveId" clId="{F10B5B5C-6DD8-48B9-855D-C4294E6F4215}" dt="2021-12-26T02:05:19.113" v="29266" actId="1036"/>
          <ac:cxnSpMkLst>
            <pc:docMk/>
            <pc:sldMk cId="608952055" sldId="545"/>
            <ac:cxnSpMk id="50" creationId="{9C3983F9-1B5D-48FE-9AEA-D092E166A75C}"/>
          </ac:cxnSpMkLst>
        </pc:cxnChg>
      </pc:sldChg>
      <pc:sldChg chg="delSp modSp add mod">
        <pc:chgData name="lee kangwook" userId="358766d1acadafad" providerId="LiveId" clId="{F10B5B5C-6DD8-48B9-855D-C4294E6F4215}" dt="2021-12-26T02:36:55.126" v="30771" actId="255"/>
        <pc:sldMkLst>
          <pc:docMk/>
          <pc:sldMk cId="2068777366" sldId="546"/>
        </pc:sldMkLst>
        <pc:spChg chg="del">
          <ac:chgData name="lee kangwook" userId="358766d1acadafad" providerId="LiveId" clId="{F10B5B5C-6DD8-48B9-855D-C4294E6F4215}" dt="2021-12-26T02:17:07.086" v="29465" actId="478"/>
          <ac:spMkLst>
            <pc:docMk/>
            <pc:sldMk cId="2068777366" sldId="546"/>
            <ac:spMk id="2" creationId="{2FCC387B-4D1D-452E-B83D-CA15158BB5F9}"/>
          </ac:spMkLst>
        </pc:spChg>
        <pc:spChg chg="mod">
          <ac:chgData name="lee kangwook" userId="358766d1acadafad" providerId="LiveId" clId="{F10B5B5C-6DD8-48B9-855D-C4294E6F4215}" dt="2021-12-26T02:36:55.126" v="30771" actId="255"/>
          <ac:spMkLst>
            <pc:docMk/>
            <pc:sldMk cId="2068777366" sldId="546"/>
            <ac:spMk id="5" creationId="{BD12C81F-D881-4743-89A4-E27F063ABF63}"/>
          </ac:spMkLst>
        </pc:spChg>
        <pc:spChg chg="del">
          <ac:chgData name="lee kangwook" userId="358766d1acadafad" providerId="LiveId" clId="{F10B5B5C-6DD8-48B9-855D-C4294E6F4215}" dt="2021-12-26T02:17:07.086" v="29465" actId="478"/>
          <ac:spMkLst>
            <pc:docMk/>
            <pc:sldMk cId="2068777366" sldId="546"/>
            <ac:spMk id="52" creationId="{C6C859CF-32FD-49B1-8653-4D44D7026A34}"/>
          </ac:spMkLst>
        </pc:spChg>
        <pc:spChg chg="del">
          <ac:chgData name="lee kangwook" userId="358766d1acadafad" providerId="LiveId" clId="{F10B5B5C-6DD8-48B9-855D-C4294E6F4215}" dt="2021-12-26T02:17:07.086" v="29465" actId="478"/>
          <ac:spMkLst>
            <pc:docMk/>
            <pc:sldMk cId="2068777366" sldId="546"/>
            <ac:spMk id="56" creationId="{95308B1B-1A46-43A4-AE17-3AC8EEF9C517}"/>
          </ac:spMkLst>
        </pc:spChg>
        <pc:spChg chg="del">
          <ac:chgData name="lee kangwook" userId="358766d1acadafad" providerId="LiveId" clId="{F10B5B5C-6DD8-48B9-855D-C4294E6F4215}" dt="2021-12-26T02:17:07.086" v="29465" actId="478"/>
          <ac:spMkLst>
            <pc:docMk/>
            <pc:sldMk cId="2068777366" sldId="546"/>
            <ac:spMk id="58" creationId="{06BA26B3-E724-4299-8B72-6D443A7A3D3A}"/>
          </ac:spMkLst>
        </pc:spChg>
        <pc:spChg chg="del">
          <ac:chgData name="lee kangwook" userId="358766d1acadafad" providerId="LiveId" clId="{F10B5B5C-6DD8-48B9-855D-C4294E6F4215}" dt="2021-12-26T02:17:07.086" v="29465" actId="478"/>
          <ac:spMkLst>
            <pc:docMk/>
            <pc:sldMk cId="2068777366" sldId="546"/>
            <ac:spMk id="59" creationId="{DA303A99-192D-4B97-8A36-45A3968E66DA}"/>
          </ac:spMkLst>
        </pc:spChg>
        <pc:spChg chg="del">
          <ac:chgData name="lee kangwook" userId="358766d1acadafad" providerId="LiveId" clId="{F10B5B5C-6DD8-48B9-855D-C4294E6F4215}" dt="2021-12-26T02:17:07.086" v="29465" actId="478"/>
          <ac:spMkLst>
            <pc:docMk/>
            <pc:sldMk cId="2068777366" sldId="546"/>
            <ac:spMk id="61" creationId="{5C03E0D9-1A53-4970-AD88-B0F3C3DE4472}"/>
          </ac:spMkLst>
        </pc:spChg>
        <pc:spChg chg="mod">
          <ac:chgData name="lee kangwook" userId="358766d1acadafad" providerId="LiveId" clId="{F10B5B5C-6DD8-48B9-855D-C4294E6F4215}" dt="2021-12-26T02:27:06.865" v="29623" actId="20577"/>
          <ac:spMkLst>
            <pc:docMk/>
            <pc:sldMk cId="2068777366" sldId="546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6T02:27:32.252" v="29645"/>
          <ac:spMkLst>
            <pc:docMk/>
            <pc:sldMk cId="2068777366" sldId="546"/>
            <ac:spMk id="67588" creationId="{FEA38F4E-CB2F-4A4D-AFA2-F72EA02067D7}"/>
          </ac:spMkLst>
        </pc:spChg>
        <pc:cxnChg chg="del">
          <ac:chgData name="lee kangwook" userId="358766d1acadafad" providerId="LiveId" clId="{F10B5B5C-6DD8-48B9-855D-C4294E6F4215}" dt="2021-12-26T02:17:07.086" v="29465" actId="478"/>
          <ac:cxnSpMkLst>
            <pc:docMk/>
            <pc:sldMk cId="2068777366" sldId="546"/>
            <ac:cxnSpMk id="17" creationId="{F488E9A4-218D-44E3-BA24-A7DED4FD23AA}"/>
          </ac:cxnSpMkLst>
        </pc:cxnChg>
        <pc:cxnChg chg="del">
          <ac:chgData name="lee kangwook" userId="358766d1acadafad" providerId="LiveId" clId="{F10B5B5C-6DD8-48B9-855D-C4294E6F4215}" dt="2021-12-26T02:17:07.086" v="29465" actId="478"/>
          <ac:cxnSpMkLst>
            <pc:docMk/>
            <pc:sldMk cId="2068777366" sldId="546"/>
            <ac:cxnSpMk id="20" creationId="{CCB7F099-E783-446E-A53A-C9F4FA669876}"/>
          </ac:cxnSpMkLst>
        </pc:cxnChg>
        <pc:cxnChg chg="del">
          <ac:chgData name="lee kangwook" userId="358766d1acadafad" providerId="LiveId" clId="{F10B5B5C-6DD8-48B9-855D-C4294E6F4215}" dt="2021-12-26T02:17:07.086" v="29465" actId="478"/>
          <ac:cxnSpMkLst>
            <pc:docMk/>
            <pc:sldMk cId="2068777366" sldId="546"/>
            <ac:cxnSpMk id="50" creationId="{9C3983F9-1B5D-48FE-9AEA-D092E166A75C}"/>
          </ac:cxnSpMkLst>
        </pc:cxnChg>
      </pc:sldChg>
      <pc:sldChg chg="addSp delSp modSp add mod">
        <pc:chgData name="lee kangwook" userId="358766d1acadafad" providerId="LiveId" clId="{F10B5B5C-6DD8-48B9-855D-C4294E6F4215}" dt="2021-12-26T05:51:31.549" v="34031" actId="255"/>
        <pc:sldMkLst>
          <pc:docMk/>
          <pc:sldMk cId="3969833194" sldId="547"/>
        </pc:sldMkLst>
        <pc:spChg chg="mod">
          <ac:chgData name="lee kangwook" userId="358766d1acadafad" providerId="LiveId" clId="{F10B5B5C-6DD8-48B9-855D-C4294E6F4215}" dt="2021-12-26T02:55:07.538" v="31834" actId="1076"/>
          <ac:spMkLst>
            <pc:docMk/>
            <pc:sldMk cId="3969833194" sldId="547"/>
            <ac:spMk id="2" creationId="{4AFD83FF-0EFE-4CB0-A1CB-ABC22DC324E5}"/>
          </ac:spMkLst>
        </pc:spChg>
        <pc:spChg chg="add mod">
          <ac:chgData name="lee kangwook" userId="358766d1acadafad" providerId="LiveId" clId="{F10B5B5C-6DD8-48B9-855D-C4294E6F4215}" dt="2021-12-26T03:30:07.309" v="32076" actId="1035"/>
          <ac:spMkLst>
            <pc:docMk/>
            <pc:sldMk cId="3969833194" sldId="547"/>
            <ac:spMk id="3" creationId="{B372422B-3023-453F-B550-972EA07A6C97}"/>
          </ac:spMkLst>
        </pc:spChg>
        <pc:spChg chg="add del mod">
          <ac:chgData name="lee kangwook" userId="358766d1acadafad" providerId="LiveId" clId="{F10B5B5C-6DD8-48B9-855D-C4294E6F4215}" dt="2021-12-26T05:51:31.549" v="34031" actId="255"/>
          <ac:spMkLst>
            <pc:docMk/>
            <pc:sldMk cId="3969833194" sldId="547"/>
            <ac:spMk id="5" creationId="{BD12C81F-D881-4743-89A4-E27F063ABF63}"/>
          </ac:spMkLst>
        </pc:spChg>
        <pc:spChg chg="add mod">
          <ac:chgData name="lee kangwook" userId="358766d1acadafad" providerId="LiveId" clId="{F10B5B5C-6DD8-48B9-855D-C4294E6F4215}" dt="2021-12-26T02:43:44.858" v="31518" actId="1035"/>
          <ac:spMkLst>
            <pc:docMk/>
            <pc:sldMk cId="3969833194" sldId="547"/>
            <ac:spMk id="6" creationId="{F084B6CF-1A31-478D-8A74-57751C549074}"/>
          </ac:spMkLst>
        </pc:spChg>
        <pc:spChg chg="add mod">
          <ac:chgData name="lee kangwook" userId="358766d1acadafad" providerId="LiveId" clId="{F10B5B5C-6DD8-48B9-855D-C4294E6F4215}" dt="2021-12-26T02:45:46.353" v="31832" actId="20577"/>
          <ac:spMkLst>
            <pc:docMk/>
            <pc:sldMk cId="3969833194" sldId="547"/>
            <ac:spMk id="7" creationId="{B11C280D-9388-4FE8-926A-D318E2B0FA43}"/>
          </ac:spMkLst>
        </pc:spChg>
        <pc:spChg chg="add mod">
          <ac:chgData name="lee kangwook" userId="358766d1acadafad" providerId="LiveId" clId="{F10B5B5C-6DD8-48B9-855D-C4294E6F4215}" dt="2021-12-26T03:52:05.568" v="32437" actId="20577"/>
          <ac:spMkLst>
            <pc:docMk/>
            <pc:sldMk cId="3969833194" sldId="547"/>
            <ac:spMk id="9" creationId="{3FBE82B3-8FB9-4BE5-8285-C815C97AA8CD}"/>
          </ac:spMkLst>
        </pc:spChg>
        <pc:spChg chg="add mod">
          <ac:chgData name="lee kangwook" userId="358766d1acadafad" providerId="LiveId" clId="{F10B5B5C-6DD8-48B9-855D-C4294E6F4215}" dt="2021-12-26T03:30:42.464" v="32109" actId="20577"/>
          <ac:spMkLst>
            <pc:docMk/>
            <pc:sldMk cId="3969833194" sldId="547"/>
            <ac:spMk id="16" creationId="{CF1F4AF0-FB4F-4E85-BF37-1F4E7CE99EAD}"/>
          </ac:spMkLst>
        </pc:spChg>
        <pc:spChg chg="add mod">
          <ac:chgData name="lee kangwook" userId="358766d1acadafad" providerId="LiveId" clId="{F10B5B5C-6DD8-48B9-855D-C4294E6F4215}" dt="2021-12-26T03:30:56.768" v="32140" actId="20577"/>
          <ac:spMkLst>
            <pc:docMk/>
            <pc:sldMk cId="3969833194" sldId="547"/>
            <ac:spMk id="17" creationId="{D7BD0584-2CE6-4CE3-A49A-9C54E430682C}"/>
          </ac:spMkLst>
        </pc:spChg>
        <pc:spChg chg="mod">
          <ac:chgData name="lee kangwook" userId="358766d1acadafad" providerId="LiveId" clId="{F10B5B5C-6DD8-48B9-855D-C4294E6F4215}" dt="2021-12-26T02:38:36.078" v="30850" actId="20577"/>
          <ac:spMkLst>
            <pc:docMk/>
            <pc:sldMk cId="3969833194" sldId="547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6T02:44:05.690" v="31595" actId="20577"/>
          <ac:spMkLst>
            <pc:docMk/>
            <pc:sldMk cId="3969833194" sldId="547"/>
            <ac:spMk id="67588" creationId="{FEA38F4E-CB2F-4A4D-AFA2-F72EA02067D7}"/>
          </ac:spMkLst>
        </pc:spChg>
        <pc:cxnChg chg="add mod">
          <ac:chgData name="lee kangwook" userId="358766d1acadafad" providerId="LiveId" clId="{F10B5B5C-6DD8-48B9-855D-C4294E6F4215}" dt="2021-12-26T03:30:27.591" v="32077" actId="692"/>
          <ac:cxnSpMkLst>
            <pc:docMk/>
            <pc:sldMk cId="3969833194" sldId="547"/>
            <ac:cxnSpMk id="8" creationId="{33F7B00A-16B2-41D0-A923-5766F32D5CDF}"/>
          </ac:cxnSpMkLst>
        </pc:cxnChg>
        <pc:cxnChg chg="add mod">
          <ac:chgData name="lee kangwook" userId="358766d1acadafad" providerId="LiveId" clId="{F10B5B5C-6DD8-48B9-855D-C4294E6F4215}" dt="2021-12-26T03:30:27.591" v="32077" actId="692"/>
          <ac:cxnSpMkLst>
            <pc:docMk/>
            <pc:sldMk cId="3969833194" sldId="547"/>
            <ac:cxnSpMk id="11" creationId="{585E9448-D4A4-4ECD-97FF-27ABB95AFDFF}"/>
          </ac:cxnSpMkLst>
        </pc:cxnChg>
        <pc:cxnChg chg="add mod">
          <ac:chgData name="lee kangwook" userId="358766d1acadafad" providerId="LiveId" clId="{F10B5B5C-6DD8-48B9-855D-C4294E6F4215}" dt="2021-12-26T03:30:27.591" v="32077" actId="692"/>
          <ac:cxnSpMkLst>
            <pc:docMk/>
            <pc:sldMk cId="3969833194" sldId="547"/>
            <ac:cxnSpMk id="15" creationId="{546C2F6F-6EC0-4887-AB90-3ADD4A618936}"/>
          </ac:cxnSpMkLst>
        </pc:cxnChg>
      </pc:sldChg>
      <pc:sldChg chg="addSp delSp modSp add mod">
        <pc:chgData name="lee kangwook" userId="358766d1acadafad" providerId="LiveId" clId="{F10B5B5C-6DD8-48B9-855D-C4294E6F4215}" dt="2021-12-26T05:51:23.373" v="34030" actId="255"/>
        <pc:sldMkLst>
          <pc:docMk/>
          <pc:sldMk cId="2436098399" sldId="548"/>
        </pc:sldMkLst>
        <pc:spChg chg="mod">
          <ac:chgData name="lee kangwook" userId="358766d1acadafad" providerId="LiveId" clId="{F10B5B5C-6DD8-48B9-855D-C4294E6F4215}" dt="2021-12-26T04:11:40.745" v="32970" actId="20577"/>
          <ac:spMkLst>
            <pc:docMk/>
            <pc:sldMk cId="2436098399" sldId="548"/>
            <ac:spMk id="2" creationId="{4AFD83FF-0EFE-4CB0-A1CB-ABC22DC324E5}"/>
          </ac:spMkLst>
        </pc:spChg>
        <pc:spChg chg="mod">
          <ac:chgData name="lee kangwook" userId="358766d1acadafad" providerId="LiveId" clId="{F10B5B5C-6DD8-48B9-855D-C4294E6F4215}" dt="2021-12-26T03:02:08.446" v="31986" actId="1076"/>
          <ac:spMkLst>
            <pc:docMk/>
            <pc:sldMk cId="2436098399" sldId="548"/>
            <ac:spMk id="3" creationId="{5E9D2855-945E-4A56-B924-3308CB6F771A}"/>
          </ac:spMkLst>
        </pc:spChg>
        <pc:spChg chg="mod">
          <ac:chgData name="lee kangwook" userId="358766d1acadafad" providerId="LiveId" clId="{F10B5B5C-6DD8-48B9-855D-C4294E6F4215}" dt="2021-12-26T05:51:23.373" v="34030" actId="255"/>
          <ac:spMkLst>
            <pc:docMk/>
            <pc:sldMk cId="2436098399" sldId="548"/>
            <ac:spMk id="5" creationId="{BD12C81F-D881-4743-89A4-E27F063ABF63}"/>
          </ac:spMkLst>
        </pc:spChg>
        <pc:spChg chg="mod">
          <ac:chgData name="lee kangwook" userId="358766d1acadafad" providerId="LiveId" clId="{F10B5B5C-6DD8-48B9-855D-C4294E6F4215}" dt="2021-12-26T03:56:53.148" v="32757" actId="1036"/>
          <ac:spMkLst>
            <pc:docMk/>
            <pc:sldMk cId="2436098399" sldId="548"/>
            <ac:spMk id="6" creationId="{F084B6CF-1A31-478D-8A74-57751C549074}"/>
          </ac:spMkLst>
        </pc:spChg>
        <pc:spChg chg="mod">
          <ac:chgData name="lee kangwook" userId="358766d1acadafad" providerId="LiveId" clId="{F10B5B5C-6DD8-48B9-855D-C4294E6F4215}" dt="2021-12-26T03:58:15.335" v="32792"/>
          <ac:spMkLst>
            <pc:docMk/>
            <pc:sldMk cId="2436098399" sldId="548"/>
            <ac:spMk id="7" creationId="{B11C280D-9388-4FE8-926A-D318E2B0FA43}"/>
          </ac:spMkLst>
        </pc:spChg>
        <pc:spChg chg="add mod">
          <ac:chgData name="lee kangwook" userId="358766d1acadafad" providerId="LiveId" clId="{F10B5B5C-6DD8-48B9-855D-C4294E6F4215}" dt="2021-12-26T03:56:46.771" v="32752" actId="14100"/>
          <ac:spMkLst>
            <pc:docMk/>
            <pc:sldMk cId="2436098399" sldId="548"/>
            <ac:spMk id="10" creationId="{D5734921-4027-4BB8-9424-D13B417B7999}"/>
          </ac:spMkLst>
        </pc:spChg>
        <pc:spChg chg="add mod">
          <ac:chgData name="lee kangwook" userId="358766d1acadafad" providerId="LiveId" clId="{F10B5B5C-6DD8-48B9-855D-C4294E6F4215}" dt="2021-12-26T03:52:33.054" v="32472" actId="1037"/>
          <ac:spMkLst>
            <pc:docMk/>
            <pc:sldMk cId="2436098399" sldId="548"/>
            <ac:spMk id="11" creationId="{DE4A169E-3656-4D34-9720-BD19DF549AE8}"/>
          </ac:spMkLst>
        </pc:spChg>
        <pc:spChg chg="add mod">
          <ac:chgData name="lee kangwook" userId="358766d1acadafad" providerId="LiveId" clId="{F10B5B5C-6DD8-48B9-855D-C4294E6F4215}" dt="2021-12-26T03:52:33.054" v="32472" actId="1037"/>
          <ac:spMkLst>
            <pc:docMk/>
            <pc:sldMk cId="2436098399" sldId="548"/>
            <ac:spMk id="15" creationId="{B083758D-0A49-425F-B722-A5EA4ED973F5}"/>
          </ac:spMkLst>
        </pc:spChg>
        <pc:spChg chg="add mod">
          <ac:chgData name="lee kangwook" userId="358766d1acadafad" providerId="LiveId" clId="{F10B5B5C-6DD8-48B9-855D-C4294E6F4215}" dt="2021-12-26T03:52:33.054" v="32472" actId="1037"/>
          <ac:spMkLst>
            <pc:docMk/>
            <pc:sldMk cId="2436098399" sldId="548"/>
            <ac:spMk id="16" creationId="{B1587984-61BE-41F4-90A0-E01948B96FD9}"/>
          </ac:spMkLst>
        </pc:spChg>
        <pc:spChg chg="add del mod">
          <ac:chgData name="lee kangwook" userId="358766d1acadafad" providerId="LiveId" clId="{F10B5B5C-6DD8-48B9-855D-C4294E6F4215}" dt="2021-12-26T04:10:44.817" v="32870"/>
          <ac:spMkLst>
            <pc:docMk/>
            <pc:sldMk cId="2436098399" sldId="548"/>
            <ac:spMk id="17" creationId="{2FD3C069-DA7A-4EBF-9987-6104C4CE3BC9}"/>
          </ac:spMkLst>
        </pc:spChg>
        <pc:spChg chg="add del mod">
          <ac:chgData name="lee kangwook" userId="358766d1acadafad" providerId="LiveId" clId="{F10B5B5C-6DD8-48B9-855D-C4294E6F4215}" dt="2021-12-26T04:11:29.729" v="32966" actId="478"/>
          <ac:spMkLst>
            <pc:docMk/>
            <pc:sldMk cId="2436098399" sldId="548"/>
            <ac:spMk id="18" creationId="{7C9945CF-36DB-43BE-BB47-E629A7982E9B}"/>
          </ac:spMkLst>
        </pc:spChg>
        <pc:spChg chg="mod">
          <ac:chgData name="lee kangwook" userId="358766d1acadafad" providerId="LiveId" clId="{F10B5B5C-6DD8-48B9-855D-C4294E6F4215}" dt="2021-12-26T02:55:32.337" v="31847"/>
          <ac:spMkLst>
            <pc:docMk/>
            <pc:sldMk cId="2436098399" sldId="548"/>
            <ac:spMk id="67588" creationId="{FEA38F4E-CB2F-4A4D-AFA2-F72EA02067D7}"/>
          </ac:spMkLst>
        </pc:spChg>
        <pc:cxnChg chg="add mod">
          <ac:chgData name="lee kangwook" userId="358766d1acadafad" providerId="LiveId" clId="{F10B5B5C-6DD8-48B9-855D-C4294E6F4215}" dt="2021-12-26T03:52:33.054" v="32472" actId="1037"/>
          <ac:cxnSpMkLst>
            <pc:docMk/>
            <pc:sldMk cId="2436098399" sldId="548"/>
            <ac:cxnSpMk id="12" creationId="{246653F7-520F-4869-AE4B-ABD56AF9AD70}"/>
          </ac:cxnSpMkLst>
        </pc:cxnChg>
        <pc:cxnChg chg="add mod">
          <ac:chgData name="lee kangwook" userId="358766d1acadafad" providerId="LiveId" clId="{F10B5B5C-6DD8-48B9-855D-C4294E6F4215}" dt="2021-12-26T03:52:33.054" v="32472" actId="1037"/>
          <ac:cxnSpMkLst>
            <pc:docMk/>
            <pc:sldMk cId="2436098399" sldId="548"/>
            <ac:cxnSpMk id="13" creationId="{6EF159A1-E132-44EF-9F7B-CB331190FE59}"/>
          </ac:cxnSpMkLst>
        </pc:cxnChg>
        <pc:cxnChg chg="add mod">
          <ac:chgData name="lee kangwook" userId="358766d1acadafad" providerId="LiveId" clId="{F10B5B5C-6DD8-48B9-855D-C4294E6F4215}" dt="2021-12-26T03:52:33.054" v="32472" actId="1037"/>
          <ac:cxnSpMkLst>
            <pc:docMk/>
            <pc:sldMk cId="2436098399" sldId="548"/>
            <ac:cxnSpMk id="14" creationId="{1AB251B0-84EC-4D51-87D8-7AD795D83A1E}"/>
          </ac:cxnSpMkLst>
        </pc:cxnChg>
      </pc:sldChg>
      <pc:sldChg chg="delSp modSp add mod">
        <pc:chgData name="lee kangwook" userId="358766d1acadafad" providerId="LiveId" clId="{F10B5B5C-6DD8-48B9-855D-C4294E6F4215}" dt="2021-12-26T17:42:33.781" v="36793"/>
        <pc:sldMkLst>
          <pc:docMk/>
          <pc:sldMk cId="324269023" sldId="549"/>
        </pc:sldMkLst>
        <pc:spChg chg="del">
          <ac:chgData name="lee kangwook" userId="358766d1acadafad" providerId="LiveId" clId="{F10B5B5C-6DD8-48B9-855D-C4294E6F4215}" dt="2021-12-26T04:10:19.159" v="32867" actId="478"/>
          <ac:spMkLst>
            <pc:docMk/>
            <pc:sldMk cId="324269023" sldId="549"/>
            <ac:spMk id="2" creationId="{4AFD83FF-0EFE-4CB0-A1CB-ABC22DC324E5}"/>
          </ac:spMkLst>
        </pc:spChg>
        <pc:spChg chg="del">
          <ac:chgData name="lee kangwook" userId="358766d1acadafad" providerId="LiveId" clId="{F10B5B5C-6DD8-48B9-855D-C4294E6F4215}" dt="2021-12-26T04:24:34.146" v="33195" actId="478"/>
          <ac:spMkLst>
            <pc:docMk/>
            <pc:sldMk cId="324269023" sldId="549"/>
            <ac:spMk id="3" creationId="{5E9D2855-945E-4A56-B924-3308CB6F771A}"/>
          </ac:spMkLst>
        </pc:spChg>
        <pc:spChg chg="mod">
          <ac:chgData name="lee kangwook" userId="358766d1acadafad" providerId="LiveId" clId="{F10B5B5C-6DD8-48B9-855D-C4294E6F4215}" dt="2021-12-26T05:19:09.878" v="33304"/>
          <ac:spMkLst>
            <pc:docMk/>
            <pc:sldMk cId="324269023" sldId="549"/>
            <ac:spMk id="5" creationId="{BD12C81F-D881-4743-89A4-E27F063ABF63}"/>
          </ac:spMkLst>
        </pc:spChg>
        <pc:spChg chg="del">
          <ac:chgData name="lee kangwook" userId="358766d1acadafad" providerId="LiveId" clId="{F10B5B5C-6DD8-48B9-855D-C4294E6F4215}" dt="2021-12-26T04:10:19.159" v="32867" actId="478"/>
          <ac:spMkLst>
            <pc:docMk/>
            <pc:sldMk cId="324269023" sldId="549"/>
            <ac:spMk id="6" creationId="{F084B6CF-1A31-478D-8A74-57751C549074}"/>
          </ac:spMkLst>
        </pc:spChg>
        <pc:spChg chg="del">
          <ac:chgData name="lee kangwook" userId="358766d1acadafad" providerId="LiveId" clId="{F10B5B5C-6DD8-48B9-855D-C4294E6F4215}" dt="2021-12-26T04:10:19.159" v="32867" actId="478"/>
          <ac:spMkLst>
            <pc:docMk/>
            <pc:sldMk cId="324269023" sldId="549"/>
            <ac:spMk id="7" creationId="{B11C280D-9388-4FE8-926A-D318E2B0FA43}"/>
          </ac:spMkLst>
        </pc:spChg>
        <pc:spChg chg="mod">
          <ac:chgData name="lee kangwook" userId="358766d1acadafad" providerId="LiveId" clId="{F10B5B5C-6DD8-48B9-855D-C4294E6F4215}" dt="2021-12-26T17:42:33.781" v="36793"/>
          <ac:spMkLst>
            <pc:docMk/>
            <pc:sldMk cId="324269023" sldId="549"/>
            <ac:spMk id="10" creationId="{D5734921-4027-4BB8-9424-D13B417B7999}"/>
          </ac:spMkLst>
        </pc:spChg>
        <pc:spChg chg="del">
          <ac:chgData name="lee kangwook" userId="358766d1acadafad" providerId="LiveId" clId="{F10B5B5C-6DD8-48B9-855D-C4294E6F4215}" dt="2021-12-26T04:24:34.146" v="33195" actId="478"/>
          <ac:spMkLst>
            <pc:docMk/>
            <pc:sldMk cId="324269023" sldId="549"/>
            <ac:spMk id="11" creationId="{DE4A169E-3656-4D34-9720-BD19DF549AE8}"/>
          </ac:spMkLst>
        </pc:spChg>
        <pc:spChg chg="del">
          <ac:chgData name="lee kangwook" userId="358766d1acadafad" providerId="LiveId" clId="{F10B5B5C-6DD8-48B9-855D-C4294E6F4215}" dt="2021-12-26T04:24:34.146" v="33195" actId="478"/>
          <ac:spMkLst>
            <pc:docMk/>
            <pc:sldMk cId="324269023" sldId="549"/>
            <ac:spMk id="15" creationId="{B083758D-0A49-425F-B722-A5EA4ED973F5}"/>
          </ac:spMkLst>
        </pc:spChg>
        <pc:spChg chg="del">
          <ac:chgData name="lee kangwook" userId="358766d1acadafad" providerId="LiveId" clId="{F10B5B5C-6DD8-48B9-855D-C4294E6F4215}" dt="2021-12-26T04:24:34.146" v="33195" actId="478"/>
          <ac:spMkLst>
            <pc:docMk/>
            <pc:sldMk cId="324269023" sldId="549"/>
            <ac:spMk id="16" creationId="{B1587984-61BE-41F4-90A0-E01948B96FD9}"/>
          </ac:spMkLst>
        </pc:spChg>
        <pc:spChg chg="mod">
          <ac:chgData name="lee kangwook" userId="358766d1acadafad" providerId="LiveId" clId="{F10B5B5C-6DD8-48B9-855D-C4294E6F4215}" dt="2021-12-26T04:12:02.394" v="32981" actId="20577"/>
          <ac:spMkLst>
            <pc:docMk/>
            <pc:sldMk cId="324269023" sldId="549"/>
            <ac:spMk id="67588" creationId="{FEA38F4E-CB2F-4A4D-AFA2-F72EA02067D7}"/>
          </ac:spMkLst>
        </pc:spChg>
        <pc:cxnChg chg="del">
          <ac:chgData name="lee kangwook" userId="358766d1acadafad" providerId="LiveId" clId="{F10B5B5C-6DD8-48B9-855D-C4294E6F4215}" dt="2021-12-26T04:24:34.146" v="33195" actId="478"/>
          <ac:cxnSpMkLst>
            <pc:docMk/>
            <pc:sldMk cId="324269023" sldId="549"/>
            <ac:cxnSpMk id="12" creationId="{246653F7-520F-4869-AE4B-ABD56AF9AD70}"/>
          </ac:cxnSpMkLst>
        </pc:cxnChg>
        <pc:cxnChg chg="del">
          <ac:chgData name="lee kangwook" userId="358766d1acadafad" providerId="LiveId" clId="{F10B5B5C-6DD8-48B9-855D-C4294E6F4215}" dt="2021-12-26T04:24:34.146" v="33195" actId="478"/>
          <ac:cxnSpMkLst>
            <pc:docMk/>
            <pc:sldMk cId="324269023" sldId="549"/>
            <ac:cxnSpMk id="13" creationId="{6EF159A1-E132-44EF-9F7B-CB331190FE59}"/>
          </ac:cxnSpMkLst>
        </pc:cxnChg>
        <pc:cxnChg chg="del">
          <ac:chgData name="lee kangwook" userId="358766d1acadafad" providerId="LiveId" clId="{F10B5B5C-6DD8-48B9-855D-C4294E6F4215}" dt="2021-12-26T04:24:34.146" v="33195" actId="478"/>
          <ac:cxnSpMkLst>
            <pc:docMk/>
            <pc:sldMk cId="324269023" sldId="549"/>
            <ac:cxnSpMk id="14" creationId="{1AB251B0-84EC-4D51-87D8-7AD795D83A1E}"/>
          </ac:cxnSpMkLst>
        </pc:cxnChg>
      </pc:sldChg>
      <pc:sldChg chg="addSp delSp modSp add mod">
        <pc:chgData name="lee kangwook" userId="358766d1acadafad" providerId="LiveId" clId="{F10B5B5C-6DD8-48B9-855D-C4294E6F4215}" dt="2021-12-26T08:07:19.805" v="35201" actId="1076"/>
        <pc:sldMkLst>
          <pc:docMk/>
          <pc:sldMk cId="70579430" sldId="550"/>
        </pc:sldMkLst>
        <pc:spChg chg="add mod">
          <ac:chgData name="lee kangwook" userId="358766d1acadafad" providerId="LiveId" clId="{F10B5B5C-6DD8-48B9-855D-C4294E6F4215}" dt="2021-12-26T08:04:58.763" v="35029" actId="14100"/>
          <ac:spMkLst>
            <pc:docMk/>
            <pc:sldMk cId="70579430" sldId="550"/>
            <ac:spMk id="2" creationId="{99395492-D6CC-4801-9433-F65F80E4F1AE}"/>
          </ac:spMkLst>
        </pc:spChg>
        <pc:spChg chg="mod">
          <ac:chgData name="lee kangwook" userId="358766d1acadafad" providerId="LiveId" clId="{F10B5B5C-6DD8-48B9-855D-C4294E6F4215}" dt="2021-12-26T07:16:36.621" v="34155"/>
          <ac:spMkLst>
            <pc:docMk/>
            <pc:sldMk cId="70579430" sldId="550"/>
            <ac:spMk id="5" creationId="{BD12C81F-D881-4743-89A4-E27F063ABF63}"/>
          </ac:spMkLst>
        </pc:spChg>
        <pc:spChg chg="add mod">
          <ac:chgData name="lee kangwook" userId="358766d1acadafad" providerId="LiveId" clId="{F10B5B5C-6DD8-48B9-855D-C4294E6F4215}" dt="2021-12-26T07:25:40.582" v="34225" actId="20577"/>
          <ac:spMkLst>
            <pc:docMk/>
            <pc:sldMk cId="70579430" sldId="550"/>
            <ac:spMk id="7" creationId="{9FE24E83-0FC7-4F8C-AAAF-07DAF5724F20}"/>
          </ac:spMkLst>
        </pc:spChg>
        <pc:spChg chg="add mod">
          <ac:chgData name="lee kangwook" userId="358766d1acadafad" providerId="LiveId" clId="{F10B5B5C-6DD8-48B9-855D-C4294E6F4215}" dt="2021-12-26T07:29:01.947" v="34549" actId="255"/>
          <ac:spMkLst>
            <pc:docMk/>
            <pc:sldMk cId="70579430" sldId="550"/>
            <ac:spMk id="8" creationId="{84DC8F87-4649-4A8D-A21A-9274FBF9ACB0}"/>
          </ac:spMkLst>
        </pc:spChg>
        <pc:spChg chg="add mod">
          <ac:chgData name="lee kangwook" userId="358766d1acadafad" providerId="LiveId" clId="{F10B5B5C-6DD8-48B9-855D-C4294E6F4215}" dt="2021-12-26T07:46:56.385" v="34803" actId="255"/>
          <ac:spMkLst>
            <pc:docMk/>
            <pc:sldMk cId="70579430" sldId="550"/>
            <ac:spMk id="9" creationId="{1F7744D7-9508-45E5-9F39-304B013AB911}"/>
          </ac:spMkLst>
        </pc:spChg>
        <pc:spChg chg="del mod">
          <ac:chgData name="lee kangwook" userId="358766d1acadafad" providerId="LiveId" clId="{F10B5B5C-6DD8-48B9-855D-C4294E6F4215}" dt="2021-12-26T07:25:03.133" v="34161" actId="478"/>
          <ac:spMkLst>
            <pc:docMk/>
            <pc:sldMk cId="70579430" sldId="550"/>
            <ac:spMk id="10" creationId="{D5734921-4027-4BB8-9424-D13B417B7999}"/>
          </ac:spMkLst>
        </pc:spChg>
        <pc:spChg chg="add del mod">
          <ac:chgData name="lee kangwook" userId="358766d1acadafad" providerId="LiveId" clId="{F10B5B5C-6DD8-48B9-855D-C4294E6F4215}" dt="2021-12-26T08:06:42.668" v="35120" actId="1037"/>
          <ac:spMkLst>
            <pc:docMk/>
            <pc:sldMk cId="70579430" sldId="550"/>
            <ac:spMk id="11" creationId="{4D19D955-3A06-4E71-8C4F-D7F28F0E0BCA}"/>
          </ac:spMkLst>
        </pc:spChg>
        <pc:spChg chg="add mod">
          <ac:chgData name="lee kangwook" userId="358766d1acadafad" providerId="LiveId" clId="{F10B5B5C-6DD8-48B9-855D-C4294E6F4215}" dt="2021-12-26T08:05:20.768" v="35033" actId="14100"/>
          <ac:spMkLst>
            <pc:docMk/>
            <pc:sldMk cId="70579430" sldId="550"/>
            <ac:spMk id="12" creationId="{146C2572-A663-489A-9612-5D4132938947}"/>
          </ac:spMkLst>
        </pc:spChg>
        <pc:spChg chg="add mod">
          <ac:chgData name="lee kangwook" userId="358766d1acadafad" providerId="LiveId" clId="{F10B5B5C-6DD8-48B9-855D-C4294E6F4215}" dt="2021-12-26T08:06:48.599" v="35129" actId="1038"/>
          <ac:spMkLst>
            <pc:docMk/>
            <pc:sldMk cId="70579430" sldId="550"/>
            <ac:spMk id="17" creationId="{9078A6E8-E09B-498C-B353-335D0781032F}"/>
          </ac:spMkLst>
        </pc:spChg>
        <pc:spChg chg="add del mod">
          <ac:chgData name="lee kangwook" userId="358766d1acadafad" providerId="LiveId" clId="{F10B5B5C-6DD8-48B9-855D-C4294E6F4215}" dt="2021-12-26T07:46:20.636" v="34752"/>
          <ac:spMkLst>
            <pc:docMk/>
            <pc:sldMk cId="70579430" sldId="550"/>
            <ac:spMk id="21" creationId="{E89FEE0E-85D2-4B54-964F-AFCF499A3F02}"/>
          </ac:spMkLst>
        </pc:spChg>
        <pc:spChg chg="add del mod">
          <ac:chgData name="lee kangwook" userId="358766d1acadafad" providerId="LiveId" clId="{F10B5B5C-6DD8-48B9-855D-C4294E6F4215}" dt="2021-12-26T07:46:20.636" v="34752"/>
          <ac:spMkLst>
            <pc:docMk/>
            <pc:sldMk cId="70579430" sldId="550"/>
            <ac:spMk id="22" creationId="{048C8206-2814-4DB6-816E-8F172B316213}"/>
          </ac:spMkLst>
        </pc:spChg>
        <pc:spChg chg="add mod">
          <ac:chgData name="lee kangwook" userId="358766d1acadafad" providerId="LiveId" clId="{F10B5B5C-6DD8-48B9-855D-C4294E6F4215}" dt="2021-12-26T08:05:29.835" v="35035" actId="1076"/>
          <ac:spMkLst>
            <pc:docMk/>
            <pc:sldMk cId="70579430" sldId="550"/>
            <ac:spMk id="23" creationId="{A9A69DF0-E423-4A41-92B7-6A04DF3C34FB}"/>
          </ac:spMkLst>
        </pc:spChg>
        <pc:spChg chg="add mod">
          <ac:chgData name="lee kangwook" userId="358766d1acadafad" providerId="LiveId" clId="{F10B5B5C-6DD8-48B9-855D-C4294E6F4215}" dt="2021-12-26T08:06:11.495" v="35060" actId="14100"/>
          <ac:spMkLst>
            <pc:docMk/>
            <pc:sldMk cId="70579430" sldId="550"/>
            <ac:spMk id="31" creationId="{192E4E83-2271-4292-BFFA-0BDCDCCE58F0}"/>
          </ac:spMkLst>
        </pc:spChg>
        <pc:spChg chg="add mod">
          <ac:chgData name="lee kangwook" userId="358766d1acadafad" providerId="LiveId" clId="{F10B5B5C-6DD8-48B9-855D-C4294E6F4215}" dt="2021-12-26T08:06:53.112" v="35137" actId="1037"/>
          <ac:spMkLst>
            <pc:docMk/>
            <pc:sldMk cId="70579430" sldId="550"/>
            <ac:spMk id="35" creationId="{869C92E1-655F-4EEF-B546-C5C1BBEFB566}"/>
          </ac:spMkLst>
        </pc:spChg>
        <pc:spChg chg="add mod">
          <ac:chgData name="lee kangwook" userId="358766d1acadafad" providerId="LiveId" clId="{F10B5B5C-6DD8-48B9-855D-C4294E6F4215}" dt="2021-12-26T08:07:19.805" v="35201" actId="1076"/>
          <ac:spMkLst>
            <pc:docMk/>
            <pc:sldMk cId="70579430" sldId="550"/>
            <ac:spMk id="36" creationId="{BC01241E-49F5-4F34-812D-781A9B1DB6DE}"/>
          </ac:spMkLst>
        </pc:spChg>
        <pc:spChg chg="mod">
          <ac:chgData name="lee kangwook" userId="358766d1acadafad" providerId="LiveId" clId="{F10B5B5C-6DD8-48B9-855D-C4294E6F4215}" dt="2021-12-26T05:44:00.647" v="33523"/>
          <ac:spMkLst>
            <pc:docMk/>
            <pc:sldMk cId="70579430" sldId="550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6T05:48:31.137" v="33548"/>
          <ac:spMkLst>
            <pc:docMk/>
            <pc:sldMk cId="70579430" sldId="550"/>
            <ac:spMk id="67588" creationId="{FEA38F4E-CB2F-4A4D-AFA2-F72EA02067D7}"/>
          </ac:spMkLst>
        </pc:spChg>
        <pc:cxnChg chg="add mod">
          <ac:chgData name="lee kangwook" userId="358766d1acadafad" providerId="LiveId" clId="{F10B5B5C-6DD8-48B9-855D-C4294E6F4215}" dt="2021-12-26T08:06:42.668" v="35120" actId="1037"/>
          <ac:cxnSpMkLst>
            <pc:docMk/>
            <pc:sldMk cId="70579430" sldId="550"/>
            <ac:cxnSpMk id="4" creationId="{99BA7AAD-63E6-4828-9D09-C41C6D03C712}"/>
          </ac:cxnSpMkLst>
        </pc:cxnChg>
        <pc:cxnChg chg="add mod">
          <ac:chgData name="lee kangwook" userId="358766d1acadafad" providerId="LiveId" clId="{F10B5B5C-6DD8-48B9-855D-C4294E6F4215}" dt="2021-12-26T08:06:42.668" v="35120" actId="1037"/>
          <ac:cxnSpMkLst>
            <pc:docMk/>
            <pc:sldMk cId="70579430" sldId="550"/>
            <ac:cxnSpMk id="14" creationId="{F9B47F1F-9798-42BA-AB4D-50448B4499BC}"/>
          </ac:cxnSpMkLst>
        </pc:cxnChg>
      </pc:sldChg>
      <pc:sldChg chg="addSp delSp modSp add mod">
        <pc:chgData name="lee kangwook" userId="358766d1acadafad" providerId="LiveId" clId="{F10B5B5C-6DD8-48B9-855D-C4294E6F4215}" dt="2021-12-26T19:44:14.981" v="36882" actId="255"/>
        <pc:sldMkLst>
          <pc:docMk/>
          <pc:sldMk cId="3171139252" sldId="551"/>
        </pc:sldMkLst>
        <pc:spChg chg="add mod">
          <ac:chgData name="lee kangwook" userId="358766d1acadafad" providerId="LiveId" clId="{F10B5B5C-6DD8-48B9-855D-C4294E6F4215}" dt="2021-12-26T17:20:37.321" v="36057" actId="1038"/>
          <ac:spMkLst>
            <pc:docMk/>
            <pc:sldMk cId="3171139252" sldId="551"/>
            <ac:spMk id="2" creationId="{571F04F0-AA3A-406F-A5A4-276BCFDCA7A5}"/>
          </ac:spMkLst>
        </pc:spChg>
        <pc:spChg chg="del">
          <ac:chgData name="lee kangwook" userId="358766d1acadafad" providerId="LiveId" clId="{F10B5B5C-6DD8-48B9-855D-C4294E6F4215}" dt="2021-12-26T08:22:16.408" v="35272" actId="478"/>
          <ac:spMkLst>
            <pc:docMk/>
            <pc:sldMk cId="3171139252" sldId="551"/>
            <ac:spMk id="2" creationId="{99395492-D6CC-4801-9433-F65F80E4F1AE}"/>
          </ac:spMkLst>
        </pc:spChg>
        <pc:spChg chg="add del">
          <ac:chgData name="lee kangwook" userId="358766d1acadafad" providerId="LiveId" clId="{F10B5B5C-6DD8-48B9-855D-C4294E6F4215}" dt="2021-12-26T17:21:28.816" v="36059" actId="11529"/>
          <ac:spMkLst>
            <pc:docMk/>
            <pc:sldMk cId="3171139252" sldId="551"/>
            <ac:spMk id="3" creationId="{C3133FA0-6644-4039-919F-8DAB8837B9E6}"/>
          </ac:spMkLst>
        </pc:spChg>
        <pc:spChg chg="mod">
          <ac:chgData name="lee kangwook" userId="358766d1acadafad" providerId="LiveId" clId="{F10B5B5C-6DD8-48B9-855D-C4294E6F4215}" dt="2021-12-26T19:44:14.981" v="36882" actId="255"/>
          <ac:spMkLst>
            <pc:docMk/>
            <pc:sldMk cId="3171139252" sldId="551"/>
            <ac:spMk id="5" creationId="{BD12C81F-D881-4743-89A4-E27F063ABF63}"/>
          </ac:spMkLst>
        </pc:spChg>
        <pc:spChg chg="add mod">
          <ac:chgData name="lee kangwook" userId="358766d1acadafad" providerId="LiveId" clId="{F10B5B5C-6DD8-48B9-855D-C4294E6F4215}" dt="2021-12-26T17:20:37.321" v="36057" actId="1038"/>
          <ac:spMkLst>
            <pc:docMk/>
            <pc:sldMk cId="3171139252" sldId="551"/>
            <ac:spMk id="7" creationId="{2E8C35BA-BCF6-4E88-82D0-BF612BF4ECB3}"/>
          </ac:spMkLst>
        </pc:spChg>
        <pc:spChg chg="del">
          <ac:chgData name="lee kangwook" userId="358766d1acadafad" providerId="LiveId" clId="{F10B5B5C-6DD8-48B9-855D-C4294E6F4215}" dt="2021-12-26T08:22:16.408" v="35272" actId="478"/>
          <ac:spMkLst>
            <pc:docMk/>
            <pc:sldMk cId="3171139252" sldId="551"/>
            <ac:spMk id="7" creationId="{9FE24E83-0FC7-4F8C-AAAF-07DAF5724F20}"/>
          </ac:spMkLst>
        </pc:spChg>
        <pc:spChg chg="add mod">
          <ac:chgData name="lee kangwook" userId="358766d1acadafad" providerId="LiveId" clId="{F10B5B5C-6DD8-48B9-855D-C4294E6F4215}" dt="2021-12-26T17:20:37.321" v="36057" actId="1038"/>
          <ac:spMkLst>
            <pc:docMk/>
            <pc:sldMk cId="3171139252" sldId="551"/>
            <ac:spMk id="8" creationId="{51BA31E7-526E-4462-88D5-7E6A150A1136}"/>
          </ac:spMkLst>
        </pc:spChg>
        <pc:spChg chg="del">
          <ac:chgData name="lee kangwook" userId="358766d1acadafad" providerId="LiveId" clId="{F10B5B5C-6DD8-48B9-855D-C4294E6F4215}" dt="2021-12-26T08:22:16.408" v="35272" actId="478"/>
          <ac:spMkLst>
            <pc:docMk/>
            <pc:sldMk cId="3171139252" sldId="551"/>
            <ac:spMk id="8" creationId="{84DC8F87-4649-4A8D-A21A-9274FBF9ACB0}"/>
          </ac:spMkLst>
        </pc:spChg>
        <pc:spChg chg="add mod">
          <ac:chgData name="lee kangwook" userId="358766d1acadafad" providerId="LiveId" clId="{F10B5B5C-6DD8-48B9-855D-C4294E6F4215}" dt="2021-12-26T17:20:37.321" v="36057" actId="1038"/>
          <ac:spMkLst>
            <pc:docMk/>
            <pc:sldMk cId="3171139252" sldId="551"/>
            <ac:spMk id="9" creationId="{09B84C58-0C4A-4534-856B-BD409C2A5499}"/>
          </ac:spMkLst>
        </pc:spChg>
        <pc:spChg chg="del">
          <ac:chgData name="lee kangwook" userId="358766d1acadafad" providerId="LiveId" clId="{F10B5B5C-6DD8-48B9-855D-C4294E6F4215}" dt="2021-12-26T08:22:16.408" v="35272" actId="478"/>
          <ac:spMkLst>
            <pc:docMk/>
            <pc:sldMk cId="3171139252" sldId="551"/>
            <ac:spMk id="9" creationId="{1F7744D7-9508-45E5-9F39-304B013AB911}"/>
          </ac:spMkLst>
        </pc:spChg>
        <pc:spChg chg="add mod">
          <ac:chgData name="lee kangwook" userId="358766d1acadafad" providerId="LiveId" clId="{F10B5B5C-6DD8-48B9-855D-C4294E6F4215}" dt="2021-12-26T17:20:37.321" v="36057" actId="1038"/>
          <ac:spMkLst>
            <pc:docMk/>
            <pc:sldMk cId="3171139252" sldId="551"/>
            <ac:spMk id="10" creationId="{F0DAA27E-C6E8-4656-8D20-A17EE9CDEE92}"/>
          </ac:spMkLst>
        </pc:spChg>
        <pc:spChg chg="add mod">
          <ac:chgData name="lee kangwook" userId="358766d1acadafad" providerId="LiveId" clId="{F10B5B5C-6DD8-48B9-855D-C4294E6F4215}" dt="2021-12-26T17:20:37.321" v="36057" actId="1038"/>
          <ac:spMkLst>
            <pc:docMk/>
            <pc:sldMk cId="3171139252" sldId="551"/>
            <ac:spMk id="11" creationId="{190F97A0-D025-44D5-9485-15210A1FC284}"/>
          </ac:spMkLst>
        </pc:spChg>
        <pc:spChg chg="del">
          <ac:chgData name="lee kangwook" userId="358766d1acadafad" providerId="LiveId" clId="{F10B5B5C-6DD8-48B9-855D-C4294E6F4215}" dt="2021-12-26T08:22:16.408" v="35272" actId="478"/>
          <ac:spMkLst>
            <pc:docMk/>
            <pc:sldMk cId="3171139252" sldId="551"/>
            <ac:spMk id="11" creationId="{4D19D955-3A06-4E71-8C4F-D7F28F0E0BCA}"/>
          </ac:spMkLst>
        </pc:spChg>
        <pc:spChg chg="del">
          <ac:chgData name="lee kangwook" userId="358766d1acadafad" providerId="LiveId" clId="{F10B5B5C-6DD8-48B9-855D-C4294E6F4215}" dt="2021-12-26T08:22:16.408" v="35272" actId="478"/>
          <ac:spMkLst>
            <pc:docMk/>
            <pc:sldMk cId="3171139252" sldId="551"/>
            <ac:spMk id="12" creationId="{146C2572-A663-489A-9612-5D4132938947}"/>
          </ac:spMkLst>
        </pc:spChg>
        <pc:spChg chg="add mod">
          <ac:chgData name="lee kangwook" userId="358766d1acadafad" providerId="LiveId" clId="{F10B5B5C-6DD8-48B9-855D-C4294E6F4215}" dt="2021-12-26T17:20:37.321" v="36057" actId="1038"/>
          <ac:spMkLst>
            <pc:docMk/>
            <pc:sldMk cId="3171139252" sldId="551"/>
            <ac:spMk id="12" creationId="{555C8F71-6380-453C-9A2D-234508DE9446}"/>
          </ac:spMkLst>
        </pc:spChg>
        <pc:spChg chg="add mod">
          <ac:chgData name="lee kangwook" userId="358766d1acadafad" providerId="LiveId" clId="{F10B5B5C-6DD8-48B9-855D-C4294E6F4215}" dt="2021-12-26T17:20:37.321" v="36057" actId="1038"/>
          <ac:spMkLst>
            <pc:docMk/>
            <pc:sldMk cId="3171139252" sldId="551"/>
            <ac:spMk id="13" creationId="{9ACBB693-BC23-41C8-94A4-AA98FFF07ACB}"/>
          </ac:spMkLst>
        </pc:spChg>
        <pc:spChg chg="add mod">
          <ac:chgData name="lee kangwook" userId="358766d1acadafad" providerId="LiveId" clId="{F10B5B5C-6DD8-48B9-855D-C4294E6F4215}" dt="2021-12-26T17:20:37.321" v="36057" actId="1038"/>
          <ac:spMkLst>
            <pc:docMk/>
            <pc:sldMk cId="3171139252" sldId="551"/>
            <ac:spMk id="14" creationId="{C585DDA0-4E97-4C7A-8812-2796931B5513}"/>
          </ac:spMkLst>
        </pc:spChg>
        <pc:spChg chg="add mod">
          <ac:chgData name="lee kangwook" userId="358766d1acadafad" providerId="LiveId" clId="{F10B5B5C-6DD8-48B9-855D-C4294E6F4215}" dt="2021-12-26T17:20:37.321" v="36057" actId="1038"/>
          <ac:spMkLst>
            <pc:docMk/>
            <pc:sldMk cId="3171139252" sldId="551"/>
            <ac:spMk id="15" creationId="{07520FFE-B494-42DC-B202-694BFDB598C1}"/>
          </ac:spMkLst>
        </pc:spChg>
        <pc:spChg chg="add mod">
          <ac:chgData name="lee kangwook" userId="358766d1acadafad" providerId="LiveId" clId="{F10B5B5C-6DD8-48B9-855D-C4294E6F4215}" dt="2021-12-26T17:20:37.321" v="36057" actId="1038"/>
          <ac:spMkLst>
            <pc:docMk/>
            <pc:sldMk cId="3171139252" sldId="551"/>
            <ac:spMk id="16" creationId="{5393A85E-5C7D-4C31-8E9A-7D0914A4165B}"/>
          </ac:spMkLst>
        </pc:spChg>
        <pc:spChg chg="add mod">
          <ac:chgData name="lee kangwook" userId="358766d1acadafad" providerId="LiveId" clId="{F10B5B5C-6DD8-48B9-855D-C4294E6F4215}" dt="2021-12-26T17:20:37.321" v="36057" actId="1038"/>
          <ac:spMkLst>
            <pc:docMk/>
            <pc:sldMk cId="3171139252" sldId="551"/>
            <ac:spMk id="17" creationId="{30DECFC0-B731-4101-BD4C-5D3F2161F249}"/>
          </ac:spMkLst>
        </pc:spChg>
        <pc:spChg chg="del">
          <ac:chgData name="lee kangwook" userId="358766d1acadafad" providerId="LiveId" clId="{F10B5B5C-6DD8-48B9-855D-C4294E6F4215}" dt="2021-12-26T08:22:16.408" v="35272" actId="478"/>
          <ac:spMkLst>
            <pc:docMk/>
            <pc:sldMk cId="3171139252" sldId="551"/>
            <ac:spMk id="17" creationId="{9078A6E8-E09B-498C-B353-335D0781032F}"/>
          </ac:spMkLst>
        </pc:spChg>
        <pc:spChg chg="add del mod">
          <ac:chgData name="lee kangwook" userId="358766d1acadafad" providerId="LiveId" clId="{F10B5B5C-6DD8-48B9-855D-C4294E6F4215}" dt="2021-12-26T17:22:43.133" v="36070" actId="478"/>
          <ac:spMkLst>
            <pc:docMk/>
            <pc:sldMk cId="3171139252" sldId="551"/>
            <ac:spMk id="19" creationId="{F9F2C5D4-014E-49DD-91EC-5586BEA07B76}"/>
          </ac:spMkLst>
        </pc:spChg>
        <pc:spChg chg="del">
          <ac:chgData name="lee kangwook" userId="358766d1acadafad" providerId="LiveId" clId="{F10B5B5C-6DD8-48B9-855D-C4294E6F4215}" dt="2021-12-26T08:22:16.408" v="35272" actId="478"/>
          <ac:spMkLst>
            <pc:docMk/>
            <pc:sldMk cId="3171139252" sldId="551"/>
            <ac:spMk id="23" creationId="{A9A69DF0-E423-4A41-92B7-6A04DF3C34FB}"/>
          </ac:spMkLst>
        </pc:spChg>
        <pc:spChg chg="add mod">
          <ac:chgData name="lee kangwook" userId="358766d1acadafad" providerId="LiveId" clId="{F10B5B5C-6DD8-48B9-855D-C4294E6F4215}" dt="2021-12-26T17:34:48.319" v="36234" actId="1076"/>
          <ac:spMkLst>
            <pc:docMk/>
            <pc:sldMk cId="3171139252" sldId="551"/>
            <ac:spMk id="27" creationId="{239987A4-3261-4E56-9F95-E92BD64DC349}"/>
          </ac:spMkLst>
        </pc:spChg>
        <pc:spChg chg="add mod">
          <ac:chgData name="lee kangwook" userId="358766d1acadafad" providerId="LiveId" clId="{F10B5B5C-6DD8-48B9-855D-C4294E6F4215}" dt="2021-12-26T17:35:49.045" v="36345"/>
          <ac:spMkLst>
            <pc:docMk/>
            <pc:sldMk cId="3171139252" sldId="551"/>
            <ac:spMk id="28" creationId="{80AA0DC1-DC75-49CC-BCB2-9F7C507C6151}"/>
          </ac:spMkLst>
        </pc:spChg>
        <pc:spChg chg="del">
          <ac:chgData name="lee kangwook" userId="358766d1acadafad" providerId="LiveId" clId="{F10B5B5C-6DD8-48B9-855D-C4294E6F4215}" dt="2021-12-26T08:22:16.408" v="35272" actId="478"/>
          <ac:spMkLst>
            <pc:docMk/>
            <pc:sldMk cId="3171139252" sldId="551"/>
            <ac:spMk id="31" creationId="{192E4E83-2271-4292-BFFA-0BDCDCCE58F0}"/>
          </ac:spMkLst>
        </pc:spChg>
        <pc:spChg chg="del">
          <ac:chgData name="lee kangwook" userId="358766d1acadafad" providerId="LiveId" clId="{F10B5B5C-6DD8-48B9-855D-C4294E6F4215}" dt="2021-12-26T08:22:16.408" v="35272" actId="478"/>
          <ac:spMkLst>
            <pc:docMk/>
            <pc:sldMk cId="3171139252" sldId="551"/>
            <ac:spMk id="35" creationId="{869C92E1-655F-4EEF-B546-C5C1BBEFB566}"/>
          </ac:spMkLst>
        </pc:spChg>
        <pc:spChg chg="del">
          <ac:chgData name="lee kangwook" userId="358766d1acadafad" providerId="LiveId" clId="{F10B5B5C-6DD8-48B9-855D-C4294E6F4215}" dt="2021-12-26T08:22:16.408" v="35272" actId="478"/>
          <ac:spMkLst>
            <pc:docMk/>
            <pc:sldMk cId="3171139252" sldId="551"/>
            <ac:spMk id="36" creationId="{BC01241E-49F5-4F34-812D-781A9B1DB6DE}"/>
          </ac:spMkLst>
        </pc:spChg>
        <pc:spChg chg="mod">
          <ac:chgData name="lee kangwook" userId="358766d1acadafad" providerId="LiveId" clId="{F10B5B5C-6DD8-48B9-855D-C4294E6F4215}" dt="2021-12-26T08:21:49.408" v="35238" actId="20577"/>
          <ac:spMkLst>
            <pc:docMk/>
            <pc:sldMk cId="3171139252" sldId="551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6T08:33:12.873" v="35346"/>
          <ac:spMkLst>
            <pc:docMk/>
            <pc:sldMk cId="3171139252" sldId="551"/>
            <ac:spMk id="67588" creationId="{FEA38F4E-CB2F-4A4D-AFA2-F72EA02067D7}"/>
          </ac:spMkLst>
        </pc:spChg>
        <pc:graphicFrameChg chg="add del mod modGraphic">
          <ac:chgData name="lee kangwook" userId="358766d1acadafad" providerId="LiveId" clId="{F10B5B5C-6DD8-48B9-855D-C4294E6F4215}" dt="2021-12-26T17:23:03.158" v="36072" actId="478"/>
          <ac:graphicFrameMkLst>
            <pc:docMk/>
            <pc:sldMk cId="3171139252" sldId="551"/>
            <ac:graphicFrameMk id="4" creationId="{87FC61D7-45E9-4084-AFDA-F0107DE8EC07}"/>
          </ac:graphicFrameMkLst>
        </pc:graphicFrameChg>
        <pc:graphicFrameChg chg="add mod modGraphic">
          <ac:chgData name="lee kangwook" userId="358766d1acadafad" providerId="LiveId" clId="{F10B5B5C-6DD8-48B9-855D-C4294E6F4215}" dt="2021-12-26T17:32:54.569" v="36157" actId="1038"/>
          <ac:graphicFrameMkLst>
            <pc:docMk/>
            <pc:sldMk cId="3171139252" sldId="551"/>
            <ac:graphicFrameMk id="6" creationId="{CDA00523-CE75-407A-A3A8-3B613D9BE6CA}"/>
          </ac:graphicFrameMkLst>
        </pc:graphicFrameChg>
        <pc:graphicFrameChg chg="add mod modGraphic">
          <ac:chgData name="lee kangwook" userId="358766d1acadafad" providerId="LiveId" clId="{F10B5B5C-6DD8-48B9-855D-C4294E6F4215}" dt="2021-12-26T17:32:54.569" v="36157" actId="1038"/>
          <ac:graphicFrameMkLst>
            <pc:docMk/>
            <pc:sldMk cId="3171139252" sldId="551"/>
            <ac:graphicFrameMk id="22" creationId="{36542C76-CD24-406A-8A8A-9163CD9FD0EC}"/>
          </ac:graphicFrameMkLst>
        </pc:graphicFrameChg>
        <pc:graphicFrameChg chg="add del mod">
          <ac:chgData name="lee kangwook" userId="358766d1acadafad" providerId="LiveId" clId="{F10B5B5C-6DD8-48B9-855D-C4294E6F4215}" dt="2021-12-26T17:32:22.804" v="36126" actId="478"/>
          <ac:graphicFrameMkLst>
            <pc:docMk/>
            <pc:sldMk cId="3171139252" sldId="551"/>
            <ac:graphicFrameMk id="23" creationId="{3008D5FD-C17F-4ED8-9160-FD55CFBAD4B1}"/>
          </ac:graphicFrameMkLst>
        </pc:graphicFrameChg>
        <pc:graphicFrameChg chg="add del mod">
          <ac:chgData name="lee kangwook" userId="358766d1acadafad" providerId="LiveId" clId="{F10B5B5C-6DD8-48B9-855D-C4294E6F4215}" dt="2021-12-26T17:32:22.804" v="36126" actId="478"/>
          <ac:graphicFrameMkLst>
            <pc:docMk/>
            <pc:sldMk cId="3171139252" sldId="551"/>
            <ac:graphicFrameMk id="24" creationId="{10DB801C-CC6C-4955-915A-820850A155A1}"/>
          </ac:graphicFrameMkLst>
        </pc:graphicFrameChg>
        <pc:graphicFrameChg chg="add mod">
          <ac:chgData name="lee kangwook" userId="358766d1acadafad" providerId="LiveId" clId="{F10B5B5C-6DD8-48B9-855D-C4294E6F4215}" dt="2021-12-26T17:32:54.569" v="36157" actId="1038"/>
          <ac:graphicFrameMkLst>
            <pc:docMk/>
            <pc:sldMk cId="3171139252" sldId="551"/>
            <ac:graphicFrameMk id="25" creationId="{10B25653-C08E-48EB-AB34-E0C5E4A0E52B}"/>
          </ac:graphicFrameMkLst>
        </pc:graphicFrameChg>
        <pc:graphicFrameChg chg="add mod">
          <ac:chgData name="lee kangwook" userId="358766d1acadafad" providerId="LiveId" clId="{F10B5B5C-6DD8-48B9-855D-C4294E6F4215}" dt="2021-12-26T17:32:54.569" v="36157" actId="1038"/>
          <ac:graphicFrameMkLst>
            <pc:docMk/>
            <pc:sldMk cId="3171139252" sldId="551"/>
            <ac:graphicFrameMk id="26" creationId="{05A9F85D-0125-4BAF-9A6D-E57A09872F04}"/>
          </ac:graphicFrameMkLst>
        </pc:graphicFrameChg>
        <pc:cxnChg chg="del">
          <ac:chgData name="lee kangwook" userId="358766d1acadafad" providerId="LiveId" clId="{F10B5B5C-6DD8-48B9-855D-C4294E6F4215}" dt="2021-12-26T08:22:16.408" v="35272" actId="478"/>
          <ac:cxnSpMkLst>
            <pc:docMk/>
            <pc:sldMk cId="3171139252" sldId="551"/>
            <ac:cxnSpMk id="4" creationId="{99BA7AAD-63E6-4828-9D09-C41C6D03C712}"/>
          </ac:cxnSpMkLst>
        </pc:cxnChg>
        <pc:cxnChg chg="del">
          <ac:chgData name="lee kangwook" userId="358766d1acadafad" providerId="LiveId" clId="{F10B5B5C-6DD8-48B9-855D-C4294E6F4215}" dt="2021-12-26T08:22:16.408" v="35272" actId="478"/>
          <ac:cxnSpMkLst>
            <pc:docMk/>
            <pc:sldMk cId="3171139252" sldId="551"/>
            <ac:cxnSpMk id="14" creationId="{F9B47F1F-9798-42BA-AB4D-50448B4499BC}"/>
          </ac:cxnSpMkLst>
        </pc:cxnChg>
      </pc:sldChg>
      <pc:sldChg chg="addSp delSp modSp add mod">
        <pc:chgData name="lee kangwook" userId="358766d1acadafad" providerId="LiveId" clId="{F10B5B5C-6DD8-48B9-855D-C4294E6F4215}" dt="2021-12-26T19:58:09.857" v="37076" actId="20577"/>
        <pc:sldMkLst>
          <pc:docMk/>
          <pc:sldMk cId="3639286429" sldId="552"/>
        </pc:sldMkLst>
        <pc:spChg chg="del">
          <ac:chgData name="lee kangwook" userId="358766d1acadafad" providerId="LiveId" clId="{F10B5B5C-6DD8-48B9-855D-C4294E6F4215}" dt="2021-12-26T19:43:04.968" v="36836" actId="478"/>
          <ac:spMkLst>
            <pc:docMk/>
            <pc:sldMk cId="3639286429" sldId="552"/>
            <ac:spMk id="2" creationId="{571F04F0-AA3A-406F-A5A4-276BCFDCA7A5}"/>
          </ac:spMkLst>
        </pc:spChg>
        <pc:spChg chg="add del mod">
          <ac:chgData name="lee kangwook" userId="358766d1acadafad" providerId="LiveId" clId="{F10B5B5C-6DD8-48B9-855D-C4294E6F4215}" dt="2021-12-26T19:56:18.718" v="37064"/>
          <ac:spMkLst>
            <pc:docMk/>
            <pc:sldMk cId="3639286429" sldId="552"/>
            <ac:spMk id="3" creationId="{B2594491-58F1-4B17-B1AC-D9F7E84EB5C9}"/>
          </ac:spMkLst>
        </pc:spChg>
        <pc:spChg chg="add del mod">
          <ac:chgData name="lee kangwook" userId="358766d1acadafad" providerId="LiveId" clId="{F10B5B5C-6DD8-48B9-855D-C4294E6F4215}" dt="2021-12-26T19:57:26.034" v="37075"/>
          <ac:spMkLst>
            <pc:docMk/>
            <pc:sldMk cId="3639286429" sldId="552"/>
            <ac:spMk id="4" creationId="{DC47E2D2-2DAB-429F-B417-6B68948CD01F}"/>
          </ac:spMkLst>
        </pc:spChg>
        <pc:spChg chg="mod">
          <ac:chgData name="lee kangwook" userId="358766d1acadafad" providerId="LiveId" clId="{F10B5B5C-6DD8-48B9-855D-C4294E6F4215}" dt="2021-12-26T19:58:09.857" v="37076" actId="20577"/>
          <ac:spMkLst>
            <pc:docMk/>
            <pc:sldMk cId="3639286429" sldId="552"/>
            <ac:spMk id="5" creationId="{BD12C81F-D881-4743-89A4-E27F063ABF63}"/>
          </ac:spMkLst>
        </pc:spChg>
        <pc:spChg chg="del">
          <ac:chgData name="lee kangwook" userId="358766d1acadafad" providerId="LiveId" clId="{F10B5B5C-6DD8-48B9-855D-C4294E6F4215}" dt="2021-12-26T19:43:04.968" v="36836" actId="478"/>
          <ac:spMkLst>
            <pc:docMk/>
            <pc:sldMk cId="3639286429" sldId="552"/>
            <ac:spMk id="7" creationId="{2E8C35BA-BCF6-4E88-82D0-BF612BF4ECB3}"/>
          </ac:spMkLst>
        </pc:spChg>
        <pc:spChg chg="del">
          <ac:chgData name="lee kangwook" userId="358766d1acadafad" providerId="LiveId" clId="{F10B5B5C-6DD8-48B9-855D-C4294E6F4215}" dt="2021-12-26T19:43:04.968" v="36836" actId="478"/>
          <ac:spMkLst>
            <pc:docMk/>
            <pc:sldMk cId="3639286429" sldId="552"/>
            <ac:spMk id="8" creationId="{51BA31E7-526E-4462-88D5-7E6A150A1136}"/>
          </ac:spMkLst>
        </pc:spChg>
        <pc:spChg chg="del">
          <ac:chgData name="lee kangwook" userId="358766d1acadafad" providerId="LiveId" clId="{F10B5B5C-6DD8-48B9-855D-C4294E6F4215}" dt="2021-12-26T19:43:04.968" v="36836" actId="478"/>
          <ac:spMkLst>
            <pc:docMk/>
            <pc:sldMk cId="3639286429" sldId="552"/>
            <ac:spMk id="9" creationId="{09B84C58-0C4A-4534-856B-BD409C2A5499}"/>
          </ac:spMkLst>
        </pc:spChg>
        <pc:spChg chg="del">
          <ac:chgData name="lee kangwook" userId="358766d1acadafad" providerId="LiveId" clId="{F10B5B5C-6DD8-48B9-855D-C4294E6F4215}" dt="2021-12-26T19:43:04.968" v="36836" actId="478"/>
          <ac:spMkLst>
            <pc:docMk/>
            <pc:sldMk cId="3639286429" sldId="552"/>
            <ac:spMk id="10" creationId="{F0DAA27E-C6E8-4656-8D20-A17EE9CDEE92}"/>
          </ac:spMkLst>
        </pc:spChg>
        <pc:spChg chg="del">
          <ac:chgData name="lee kangwook" userId="358766d1acadafad" providerId="LiveId" clId="{F10B5B5C-6DD8-48B9-855D-C4294E6F4215}" dt="2021-12-26T19:43:04.968" v="36836" actId="478"/>
          <ac:spMkLst>
            <pc:docMk/>
            <pc:sldMk cId="3639286429" sldId="552"/>
            <ac:spMk id="11" creationId="{190F97A0-D025-44D5-9485-15210A1FC284}"/>
          </ac:spMkLst>
        </pc:spChg>
        <pc:spChg chg="del">
          <ac:chgData name="lee kangwook" userId="358766d1acadafad" providerId="LiveId" clId="{F10B5B5C-6DD8-48B9-855D-C4294E6F4215}" dt="2021-12-26T19:43:04.968" v="36836" actId="478"/>
          <ac:spMkLst>
            <pc:docMk/>
            <pc:sldMk cId="3639286429" sldId="552"/>
            <ac:spMk id="12" creationId="{555C8F71-6380-453C-9A2D-234508DE9446}"/>
          </ac:spMkLst>
        </pc:spChg>
        <pc:spChg chg="del">
          <ac:chgData name="lee kangwook" userId="358766d1acadafad" providerId="LiveId" clId="{F10B5B5C-6DD8-48B9-855D-C4294E6F4215}" dt="2021-12-26T19:43:04.968" v="36836" actId="478"/>
          <ac:spMkLst>
            <pc:docMk/>
            <pc:sldMk cId="3639286429" sldId="552"/>
            <ac:spMk id="13" creationId="{9ACBB693-BC23-41C8-94A4-AA98FFF07ACB}"/>
          </ac:spMkLst>
        </pc:spChg>
        <pc:spChg chg="del">
          <ac:chgData name="lee kangwook" userId="358766d1acadafad" providerId="LiveId" clId="{F10B5B5C-6DD8-48B9-855D-C4294E6F4215}" dt="2021-12-26T19:43:04.968" v="36836" actId="478"/>
          <ac:spMkLst>
            <pc:docMk/>
            <pc:sldMk cId="3639286429" sldId="552"/>
            <ac:spMk id="14" creationId="{C585DDA0-4E97-4C7A-8812-2796931B5513}"/>
          </ac:spMkLst>
        </pc:spChg>
        <pc:spChg chg="del">
          <ac:chgData name="lee kangwook" userId="358766d1acadafad" providerId="LiveId" clId="{F10B5B5C-6DD8-48B9-855D-C4294E6F4215}" dt="2021-12-26T19:43:04.968" v="36836" actId="478"/>
          <ac:spMkLst>
            <pc:docMk/>
            <pc:sldMk cId="3639286429" sldId="552"/>
            <ac:spMk id="15" creationId="{07520FFE-B494-42DC-B202-694BFDB598C1}"/>
          </ac:spMkLst>
        </pc:spChg>
        <pc:spChg chg="del">
          <ac:chgData name="lee kangwook" userId="358766d1acadafad" providerId="LiveId" clId="{F10B5B5C-6DD8-48B9-855D-C4294E6F4215}" dt="2021-12-26T19:43:04.968" v="36836" actId="478"/>
          <ac:spMkLst>
            <pc:docMk/>
            <pc:sldMk cId="3639286429" sldId="552"/>
            <ac:spMk id="16" creationId="{5393A85E-5C7D-4C31-8E9A-7D0914A4165B}"/>
          </ac:spMkLst>
        </pc:spChg>
        <pc:spChg chg="del">
          <ac:chgData name="lee kangwook" userId="358766d1acadafad" providerId="LiveId" clId="{F10B5B5C-6DD8-48B9-855D-C4294E6F4215}" dt="2021-12-26T19:43:04.968" v="36836" actId="478"/>
          <ac:spMkLst>
            <pc:docMk/>
            <pc:sldMk cId="3639286429" sldId="552"/>
            <ac:spMk id="17" creationId="{30DECFC0-B731-4101-BD4C-5D3F2161F249}"/>
          </ac:spMkLst>
        </pc:spChg>
        <pc:spChg chg="del">
          <ac:chgData name="lee kangwook" userId="358766d1acadafad" providerId="LiveId" clId="{F10B5B5C-6DD8-48B9-855D-C4294E6F4215}" dt="2021-12-26T19:43:04.968" v="36836" actId="478"/>
          <ac:spMkLst>
            <pc:docMk/>
            <pc:sldMk cId="3639286429" sldId="552"/>
            <ac:spMk id="27" creationId="{239987A4-3261-4E56-9F95-E92BD64DC349}"/>
          </ac:spMkLst>
        </pc:spChg>
        <pc:spChg chg="del">
          <ac:chgData name="lee kangwook" userId="358766d1acadafad" providerId="LiveId" clId="{F10B5B5C-6DD8-48B9-855D-C4294E6F4215}" dt="2021-12-26T19:43:04.968" v="36836" actId="478"/>
          <ac:spMkLst>
            <pc:docMk/>
            <pc:sldMk cId="3639286429" sldId="552"/>
            <ac:spMk id="28" creationId="{80AA0DC1-DC75-49CC-BCB2-9F7C507C6151}"/>
          </ac:spMkLst>
        </pc:spChg>
        <pc:spChg chg="mod">
          <ac:chgData name="lee kangwook" userId="358766d1acadafad" providerId="LiveId" clId="{F10B5B5C-6DD8-48B9-855D-C4294E6F4215}" dt="2021-12-26T19:48:27.342" v="37040" actId="20577"/>
          <ac:spMkLst>
            <pc:docMk/>
            <pc:sldMk cId="3639286429" sldId="552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6T19:42:53.247" v="36835" actId="20577"/>
          <ac:spMkLst>
            <pc:docMk/>
            <pc:sldMk cId="3639286429" sldId="552"/>
            <ac:spMk id="67588" creationId="{FEA38F4E-CB2F-4A4D-AFA2-F72EA02067D7}"/>
          </ac:spMkLst>
        </pc:spChg>
        <pc:graphicFrameChg chg="del">
          <ac:chgData name="lee kangwook" userId="358766d1acadafad" providerId="LiveId" clId="{F10B5B5C-6DD8-48B9-855D-C4294E6F4215}" dt="2021-12-26T19:43:04.968" v="36836" actId="478"/>
          <ac:graphicFrameMkLst>
            <pc:docMk/>
            <pc:sldMk cId="3639286429" sldId="552"/>
            <ac:graphicFrameMk id="6" creationId="{CDA00523-CE75-407A-A3A8-3B613D9BE6CA}"/>
          </ac:graphicFrameMkLst>
        </pc:graphicFrameChg>
        <pc:graphicFrameChg chg="del">
          <ac:chgData name="lee kangwook" userId="358766d1acadafad" providerId="LiveId" clId="{F10B5B5C-6DD8-48B9-855D-C4294E6F4215}" dt="2021-12-26T19:43:04.968" v="36836" actId="478"/>
          <ac:graphicFrameMkLst>
            <pc:docMk/>
            <pc:sldMk cId="3639286429" sldId="552"/>
            <ac:graphicFrameMk id="22" creationId="{36542C76-CD24-406A-8A8A-9163CD9FD0EC}"/>
          </ac:graphicFrameMkLst>
        </pc:graphicFrameChg>
        <pc:graphicFrameChg chg="del">
          <ac:chgData name="lee kangwook" userId="358766d1acadafad" providerId="LiveId" clId="{F10B5B5C-6DD8-48B9-855D-C4294E6F4215}" dt="2021-12-26T19:43:04.968" v="36836" actId="478"/>
          <ac:graphicFrameMkLst>
            <pc:docMk/>
            <pc:sldMk cId="3639286429" sldId="552"/>
            <ac:graphicFrameMk id="25" creationId="{10B25653-C08E-48EB-AB34-E0C5E4A0E52B}"/>
          </ac:graphicFrameMkLst>
        </pc:graphicFrameChg>
        <pc:graphicFrameChg chg="del">
          <ac:chgData name="lee kangwook" userId="358766d1acadafad" providerId="LiveId" clId="{F10B5B5C-6DD8-48B9-855D-C4294E6F4215}" dt="2021-12-26T19:43:04.968" v="36836" actId="478"/>
          <ac:graphicFrameMkLst>
            <pc:docMk/>
            <pc:sldMk cId="3639286429" sldId="552"/>
            <ac:graphicFrameMk id="26" creationId="{05A9F85D-0125-4BAF-9A6D-E57A09872F04}"/>
          </ac:graphicFrameMkLst>
        </pc:graphicFrameChg>
      </pc:sldChg>
      <pc:sldChg chg="addSp delSp modSp add mod">
        <pc:chgData name="lee kangwook" userId="358766d1acadafad" providerId="LiveId" clId="{F10B5B5C-6DD8-48B9-855D-C4294E6F4215}" dt="2021-12-26T21:03:57.250" v="38012" actId="1035"/>
        <pc:sldMkLst>
          <pc:docMk/>
          <pc:sldMk cId="1850630265" sldId="553"/>
        </pc:sldMkLst>
        <pc:spChg chg="add mod">
          <ac:chgData name="lee kangwook" userId="358766d1acadafad" providerId="LiveId" clId="{F10B5B5C-6DD8-48B9-855D-C4294E6F4215}" dt="2021-12-26T21:01:24.395" v="37962" actId="20577"/>
          <ac:spMkLst>
            <pc:docMk/>
            <pc:sldMk cId="1850630265" sldId="553"/>
            <ac:spMk id="2" creationId="{A8DB8498-4098-4B3F-8C14-70E4EB332A85}"/>
          </ac:spMkLst>
        </pc:spChg>
        <pc:spChg chg="add del">
          <ac:chgData name="lee kangwook" userId="358766d1acadafad" providerId="LiveId" clId="{F10B5B5C-6DD8-48B9-855D-C4294E6F4215}" dt="2021-12-26T20:56:26.758" v="37746" actId="11529"/>
          <ac:spMkLst>
            <pc:docMk/>
            <pc:sldMk cId="1850630265" sldId="553"/>
            <ac:spMk id="3" creationId="{6FB2E35F-43C3-4162-8631-E10F0D30A8F9}"/>
          </ac:spMkLst>
        </pc:spChg>
        <pc:spChg chg="mod">
          <ac:chgData name="lee kangwook" userId="358766d1acadafad" providerId="LiveId" clId="{F10B5B5C-6DD8-48B9-855D-C4294E6F4215}" dt="2021-12-26T20:55:11.537" v="37741" actId="255"/>
          <ac:spMkLst>
            <pc:docMk/>
            <pc:sldMk cId="1850630265" sldId="553"/>
            <ac:spMk id="5" creationId="{08F4BE52-5FC4-4ACE-BF19-52DC889B0DEB}"/>
          </ac:spMkLst>
        </pc:spChg>
        <pc:spChg chg="del">
          <ac:chgData name="lee kangwook" userId="358766d1acadafad" providerId="LiveId" clId="{F10B5B5C-6DD8-48B9-855D-C4294E6F4215}" dt="2021-12-26T20:53:48.293" v="37553" actId="478"/>
          <ac:spMkLst>
            <pc:docMk/>
            <pc:sldMk cId="1850630265" sldId="553"/>
            <ac:spMk id="7" creationId="{76519D86-89E6-43D5-9157-07FE1BE0D850}"/>
          </ac:spMkLst>
        </pc:spChg>
        <pc:spChg chg="add mod">
          <ac:chgData name="lee kangwook" userId="358766d1acadafad" providerId="LiveId" clId="{F10B5B5C-6DD8-48B9-855D-C4294E6F4215}" dt="2021-12-26T21:02:10.360" v="37974" actId="20577"/>
          <ac:spMkLst>
            <pc:docMk/>
            <pc:sldMk cId="1850630265" sldId="553"/>
            <ac:spMk id="10" creationId="{EEDCEF97-17C7-476A-BCA8-7B78F0B31DB2}"/>
          </ac:spMkLst>
        </pc:spChg>
        <pc:spChg chg="add mod">
          <ac:chgData name="lee kangwook" userId="358766d1acadafad" providerId="LiveId" clId="{F10B5B5C-6DD8-48B9-855D-C4294E6F4215}" dt="2021-12-26T21:02:24.888" v="37982" actId="20577"/>
          <ac:spMkLst>
            <pc:docMk/>
            <pc:sldMk cId="1850630265" sldId="553"/>
            <ac:spMk id="11" creationId="{7EFBD3D7-1357-4D65-B63A-DBAFE29158B6}"/>
          </ac:spMkLst>
        </pc:spChg>
        <pc:spChg chg="add mod">
          <ac:chgData name="lee kangwook" userId="358766d1acadafad" providerId="LiveId" clId="{F10B5B5C-6DD8-48B9-855D-C4294E6F4215}" dt="2021-12-26T21:02:58.723" v="37998" actId="255"/>
          <ac:spMkLst>
            <pc:docMk/>
            <pc:sldMk cId="1850630265" sldId="553"/>
            <ac:spMk id="13" creationId="{76133166-FBCB-4748-B84F-1405B6F845AE}"/>
          </ac:spMkLst>
        </pc:spChg>
        <pc:spChg chg="add mod">
          <ac:chgData name="lee kangwook" userId="358766d1acadafad" providerId="LiveId" clId="{F10B5B5C-6DD8-48B9-855D-C4294E6F4215}" dt="2021-12-26T21:02:48.958" v="37994" actId="255"/>
          <ac:spMkLst>
            <pc:docMk/>
            <pc:sldMk cId="1850630265" sldId="553"/>
            <ac:spMk id="17" creationId="{27446D35-2F1A-4E11-8793-AFA2752A43F1}"/>
          </ac:spMkLst>
        </pc:spChg>
        <pc:spChg chg="add mod">
          <ac:chgData name="lee kangwook" userId="358766d1acadafad" providerId="LiveId" clId="{F10B5B5C-6DD8-48B9-855D-C4294E6F4215}" dt="2021-12-26T21:03:25.182" v="38007" actId="14100"/>
          <ac:spMkLst>
            <pc:docMk/>
            <pc:sldMk cId="1850630265" sldId="553"/>
            <ac:spMk id="19" creationId="{1ADF0D59-50CD-4576-BE45-B5D7355D341F}"/>
          </ac:spMkLst>
        </pc:spChg>
        <pc:spChg chg="mod">
          <ac:chgData name="lee kangwook" userId="358766d1acadafad" providerId="LiveId" clId="{F10B5B5C-6DD8-48B9-855D-C4294E6F4215}" dt="2021-12-26T20:50:25.556" v="37099" actId="20577"/>
          <ac:spMkLst>
            <pc:docMk/>
            <pc:sldMk cId="1850630265" sldId="553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6T20:51:23.756" v="37156"/>
          <ac:spMkLst>
            <pc:docMk/>
            <pc:sldMk cId="1850630265" sldId="553"/>
            <ac:spMk id="67588" creationId="{FEA38F4E-CB2F-4A4D-AFA2-F72EA02067D7}"/>
          </ac:spMkLst>
        </pc:spChg>
        <pc:picChg chg="del">
          <ac:chgData name="lee kangwook" userId="358766d1acadafad" providerId="LiveId" clId="{F10B5B5C-6DD8-48B9-855D-C4294E6F4215}" dt="2021-12-26T20:53:44.492" v="37552" actId="478"/>
          <ac:picMkLst>
            <pc:docMk/>
            <pc:sldMk cId="1850630265" sldId="553"/>
            <ac:picMk id="6" creationId="{5B7CC4C3-13B0-4F3D-A775-F05B63DDBD0B}"/>
          </ac:picMkLst>
        </pc:picChg>
        <pc:cxnChg chg="add mod">
          <ac:chgData name="lee kangwook" userId="358766d1acadafad" providerId="LiveId" clId="{F10B5B5C-6DD8-48B9-855D-C4294E6F4215}" dt="2021-12-26T20:58:02.393" v="37850" actId="1038"/>
          <ac:cxnSpMkLst>
            <pc:docMk/>
            <pc:sldMk cId="1850630265" sldId="553"/>
            <ac:cxnSpMk id="8" creationId="{E10DD9E0-D5FA-4BC4-8101-B4B9A152C8E7}"/>
          </ac:cxnSpMkLst>
        </pc:cxnChg>
        <pc:cxnChg chg="add mod">
          <ac:chgData name="lee kangwook" userId="358766d1acadafad" providerId="LiveId" clId="{F10B5B5C-6DD8-48B9-855D-C4294E6F4215}" dt="2021-12-26T20:58:02.393" v="37850" actId="1038"/>
          <ac:cxnSpMkLst>
            <pc:docMk/>
            <pc:sldMk cId="1850630265" sldId="553"/>
            <ac:cxnSpMk id="12" creationId="{34980382-AFED-433E-B105-18F419C87E60}"/>
          </ac:cxnSpMkLst>
        </pc:cxnChg>
        <pc:cxnChg chg="add mod">
          <ac:chgData name="lee kangwook" userId="358766d1acadafad" providerId="LiveId" clId="{F10B5B5C-6DD8-48B9-855D-C4294E6F4215}" dt="2021-12-26T20:58:46.308" v="37918" actId="1037"/>
          <ac:cxnSpMkLst>
            <pc:docMk/>
            <pc:sldMk cId="1850630265" sldId="553"/>
            <ac:cxnSpMk id="15" creationId="{71589AA4-127F-4146-AB96-1C631C2C180E}"/>
          </ac:cxnSpMkLst>
        </pc:cxnChg>
        <pc:cxnChg chg="add mod">
          <ac:chgData name="lee kangwook" userId="358766d1acadafad" providerId="LiveId" clId="{F10B5B5C-6DD8-48B9-855D-C4294E6F4215}" dt="2021-12-26T21:02:30.595" v="37988" actId="1037"/>
          <ac:cxnSpMkLst>
            <pc:docMk/>
            <pc:sldMk cId="1850630265" sldId="553"/>
            <ac:cxnSpMk id="20" creationId="{30EEB56C-47C8-4104-AD04-6F3C4FB1DE80}"/>
          </ac:cxnSpMkLst>
        </pc:cxnChg>
        <pc:cxnChg chg="add mod">
          <ac:chgData name="lee kangwook" userId="358766d1acadafad" providerId="LiveId" clId="{F10B5B5C-6DD8-48B9-855D-C4294E6F4215}" dt="2021-12-26T21:03:25.182" v="38007" actId="14100"/>
          <ac:cxnSpMkLst>
            <pc:docMk/>
            <pc:sldMk cId="1850630265" sldId="553"/>
            <ac:cxnSpMk id="22" creationId="{469B874E-68CF-41E5-90AA-08C430EF3FB6}"/>
          </ac:cxnSpMkLst>
        </pc:cxnChg>
        <pc:cxnChg chg="add mod">
          <ac:chgData name="lee kangwook" userId="358766d1acadafad" providerId="LiveId" clId="{F10B5B5C-6DD8-48B9-855D-C4294E6F4215}" dt="2021-12-26T21:03:25.182" v="38007" actId="14100"/>
          <ac:cxnSpMkLst>
            <pc:docMk/>
            <pc:sldMk cId="1850630265" sldId="553"/>
            <ac:cxnSpMk id="24" creationId="{ED4B861A-E5EC-44D9-8AF8-7483F33FC48B}"/>
          </ac:cxnSpMkLst>
        </pc:cxnChg>
        <pc:cxnChg chg="add mod">
          <ac:chgData name="lee kangwook" userId="358766d1acadafad" providerId="LiveId" clId="{F10B5B5C-6DD8-48B9-855D-C4294E6F4215}" dt="2021-12-26T21:03:57.250" v="38012" actId="1035"/>
          <ac:cxnSpMkLst>
            <pc:docMk/>
            <pc:sldMk cId="1850630265" sldId="553"/>
            <ac:cxnSpMk id="30" creationId="{99405017-3610-4C0E-8E73-F549EC597F08}"/>
          </ac:cxnSpMkLst>
        </pc:cxnChg>
      </pc:sldChg>
      <pc:sldChg chg="modSp add mod">
        <pc:chgData name="lee kangwook" userId="358766d1acadafad" providerId="LiveId" clId="{F10B5B5C-6DD8-48B9-855D-C4294E6F4215}" dt="2021-12-27T06:09:26.015" v="40557" actId="20577"/>
        <pc:sldMkLst>
          <pc:docMk/>
          <pc:sldMk cId="640830356" sldId="554"/>
        </pc:sldMkLst>
        <pc:spChg chg="mod">
          <ac:chgData name="lee kangwook" userId="358766d1acadafad" providerId="LiveId" clId="{F10B5B5C-6DD8-48B9-855D-C4294E6F4215}" dt="2021-12-27T06:09:26.015" v="40557" actId="20577"/>
          <ac:spMkLst>
            <pc:docMk/>
            <pc:sldMk cId="640830356" sldId="554"/>
            <ac:spMk id="5122" creationId="{C27E2777-1AD1-483A-B50E-F3081D5F176D}"/>
          </ac:spMkLst>
        </pc:spChg>
      </pc:sldChg>
      <pc:sldChg chg="add del">
        <pc:chgData name="lee kangwook" userId="358766d1acadafad" providerId="LiveId" clId="{F10B5B5C-6DD8-48B9-855D-C4294E6F4215}" dt="2021-12-26T21:16:01.995" v="38015"/>
        <pc:sldMkLst>
          <pc:docMk/>
          <pc:sldMk cId="3607319029" sldId="554"/>
        </pc:sldMkLst>
      </pc:sldChg>
      <pc:sldChg chg="addSp delSp modSp add mod">
        <pc:chgData name="lee kangwook" userId="358766d1acadafad" providerId="LiveId" clId="{F10B5B5C-6DD8-48B9-855D-C4294E6F4215}" dt="2021-12-27T06:32:32.843" v="41666" actId="1035"/>
        <pc:sldMkLst>
          <pc:docMk/>
          <pc:sldMk cId="1709794244" sldId="555"/>
        </pc:sldMkLst>
        <pc:spChg chg="add mod">
          <ac:chgData name="lee kangwook" userId="358766d1acadafad" providerId="LiveId" clId="{F10B5B5C-6DD8-48B9-855D-C4294E6F4215}" dt="2021-12-27T06:14:38.408" v="40912" actId="1036"/>
          <ac:spMkLst>
            <pc:docMk/>
            <pc:sldMk cId="1709794244" sldId="555"/>
            <ac:spMk id="2" creationId="{B4314CA4-702F-49B6-9EF7-8EC345D331E6}"/>
          </ac:spMkLst>
        </pc:spChg>
        <pc:spChg chg="add mod">
          <ac:chgData name="lee kangwook" userId="358766d1acadafad" providerId="LiveId" clId="{F10B5B5C-6DD8-48B9-855D-C4294E6F4215}" dt="2021-12-27T06:16:41.770" v="41065" actId="14100"/>
          <ac:spMkLst>
            <pc:docMk/>
            <pc:sldMk cId="1709794244" sldId="555"/>
            <ac:spMk id="3" creationId="{9F9929CC-A0BC-4A26-9A69-C46A7BD4BCAC}"/>
          </ac:spMkLst>
        </pc:spChg>
        <pc:spChg chg="mod">
          <ac:chgData name="lee kangwook" userId="358766d1acadafad" providerId="LiveId" clId="{F10B5B5C-6DD8-48B9-855D-C4294E6F4215}" dt="2021-12-27T06:12:59.914" v="40863"/>
          <ac:spMkLst>
            <pc:docMk/>
            <pc:sldMk cId="1709794244" sldId="555"/>
            <ac:spMk id="5" creationId="{0710B9AF-94F4-4A97-A9F8-3A4DADC5B07C}"/>
          </ac:spMkLst>
        </pc:spChg>
        <pc:spChg chg="del">
          <ac:chgData name="lee kangwook" userId="358766d1acadafad" providerId="LiveId" clId="{F10B5B5C-6DD8-48B9-855D-C4294E6F4215}" dt="2021-12-27T06:10:19.228" v="40633" actId="478"/>
          <ac:spMkLst>
            <pc:docMk/>
            <pc:sldMk cId="1709794244" sldId="555"/>
            <ac:spMk id="7" creationId="{0502F993-EAA9-4D02-B22B-EC906739E011}"/>
          </ac:spMkLst>
        </pc:spChg>
        <pc:spChg chg="del">
          <ac:chgData name="lee kangwook" userId="358766d1acadafad" providerId="LiveId" clId="{F10B5B5C-6DD8-48B9-855D-C4294E6F4215}" dt="2021-12-27T06:10:19.228" v="40633" actId="478"/>
          <ac:spMkLst>
            <pc:docMk/>
            <pc:sldMk cId="1709794244" sldId="555"/>
            <ac:spMk id="8" creationId="{4CB851E7-A9C2-4F01-8D46-BA548F4FB100}"/>
          </ac:spMkLst>
        </pc:spChg>
        <pc:spChg chg="del">
          <ac:chgData name="lee kangwook" userId="358766d1acadafad" providerId="LiveId" clId="{F10B5B5C-6DD8-48B9-855D-C4294E6F4215}" dt="2021-12-27T06:10:19.228" v="40633" actId="478"/>
          <ac:spMkLst>
            <pc:docMk/>
            <pc:sldMk cId="1709794244" sldId="555"/>
            <ac:spMk id="9" creationId="{459EBD73-71ED-4989-8471-74F23EF243BB}"/>
          </ac:spMkLst>
        </pc:spChg>
        <pc:spChg chg="del">
          <ac:chgData name="lee kangwook" userId="358766d1acadafad" providerId="LiveId" clId="{F10B5B5C-6DD8-48B9-855D-C4294E6F4215}" dt="2021-12-27T06:10:19.228" v="40633" actId="478"/>
          <ac:spMkLst>
            <pc:docMk/>
            <pc:sldMk cId="1709794244" sldId="555"/>
            <ac:spMk id="11" creationId="{C6DE0958-7BBC-41D4-A391-124B10D2B6C5}"/>
          </ac:spMkLst>
        </pc:spChg>
        <pc:spChg chg="del">
          <ac:chgData name="lee kangwook" userId="358766d1acadafad" providerId="LiveId" clId="{F10B5B5C-6DD8-48B9-855D-C4294E6F4215}" dt="2021-12-27T06:10:19.228" v="40633" actId="478"/>
          <ac:spMkLst>
            <pc:docMk/>
            <pc:sldMk cId="1709794244" sldId="555"/>
            <ac:spMk id="20" creationId="{CBA4CE6D-A3B1-4A35-A326-E01E73ABC23C}"/>
          </ac:spMkLst>
        </pc:spChg>
        <pc:spChg chg="del">
          <ac:chgData name="lee kangwook" userId="358766d1acadafad" providerId="LiveId" clId="{F10B5B5C-6DD8-48B9-855D-C4294E6F4215}" dt="2021-12-27T06:10:19.228" v="40633" actId="478"/>
          <ac:spMkLst>
            <pc:docMk/>
            <pc:sldMk cId="1709794244" sldId="555"/>
            <ac:spMk id="21" creationId="{D18D014F-1956-44C7-921C-45D1A494AFF8}"/>
          </ac:spMkLst>
        </pc:spChg>
        <pc:spChg chg="del">
          <ac:chgData name="lee kangwook" userId="358766d1acadafad" providerId="LiveId" clId="{F10B5B5C-6DD8-48B9-855D-C4294E6F4215}" dt="2021-12-27T06:10:19.228" v="40633" actId="478"/>
          <ac:spMkLst>
            <pc:docMk/>
            <pc:sldMk cId="1709794244" sldId="555"/>
            <ac:spMk id="22" creationId="{F90C5E52-FEDA-42D0-9505-FDF6512873D2}"/>
          </ac:spMkLst>
        </pc:spChg>
        <pc:spChg chg="add mod">
          <ac:chgData name="lee kangwook" userId="358766d1acadafad" providerId="LiveId" clId="{F10B5B5C-6DD8-48B9-855D-C4294E6F4215}" dt="2021-12-27T06:14:38.408" v="40912" actId="1036"/>
          <ac:spMkLst>
            <pc:docMk/>
            <pc:sldMk cId="1709794244" sldId="555"/>
            <ac:spMk id="23" creationId="{BC732623-6840-4164-9EA8-402CAA798904}"/>
          </ac:spMkLst>
        </pc:spChg>
        <pc:spChg chg="add mod">
          <ac:chgData name="lee kangwook" userId="358766d1acadafad" providerId="LiveId" clId="{F10B5B5C-6DD8-48B9-855D-C4294E6F4215}" dt="2021-12-27T06:14:38.408" v="40912" actId="1036"/>
          <ac:spMkLst>
            <pc:docMk/>
            <pc:sldMk cId="1709794244" sldId="555"/>
            <ac:spMk id="25" creationId="{768E2380-CC14-4E3D-A6AB-00DAEFCB29ED}"/>
          </ac:spMkLst>
        </pc:spChg>
        <pc:spChg chg="add mod">
          <ac:chgData name="lee kangwook" userId="358766d1acadafad" providerId="LiveId" clId="{F10B5B5C-6DD8-48B9-855D-C4294E6F4215}" dt="2021-12-27T06:15:22.886" v="40927" actId="1076"/>
          <ac:spMkLst>
            <pc:docMk/>
            <pc:sldMk cId="1709794244" sldId="555"/>
            <ac:spMk id="26" creationId="{58229328-3412-4E2D-B5E3-2ADDB21E5B7B}"/>
          </ac:spMkLst>
        </pc:spChg>
        <pc:spChg chg="add mod">
          <ac:chgData name="lee kangwook" userId="358766d1acadafad" providerId="LiveId" clId="{F10B5B5C-6DD8-48B9-855D-C4294E6F4215}" dt="2021-12-27T06:32:23.938" v="41664" actId="20577"/>
          <ac:spMkLst>
            <pc:docMk/>
            <pc:sldMk cId="1709794244" sldId="555"/>
            <ac:spMk id="27" creationId="{F2002324-1284-4F1B-8514-1E6E801084F3}"/>
          </ac:spMkLst>
        </pc:spChg>
        <pc:spChg chg="del">
          <ac:chgData name="lee kangwook" userId="358766d1acadafad" providerId="LiveId" clId="{F10B5B5C-6DD8-48B9-855D-C4294E6F4215}" dt="2021-12-27T06:10:19.228" v="40633" actId="478"/>
          <ac:spMkLst>
            <pc:docMk/>
            <pc:sldMk cId="1709794244" sldId="555"/>
            <ac:spMk id="32" creationId="{55C343D8-4AE7-42BB-AF4B-F765080AE257}"/>
          </ac:spMkLst>
        </pc:spChg>
        <pc:spChg chg="del">
          <ac:chgData name="lee kangwook" userId="358766d1acadafad" providerId="LiveId" clId="{F10B5B5C-6DD8-48B9-855D-C4294E6F4215}" dt="2021-12-27T06:10:19.228" v="40633" actId="478"/>
          <ac:spMkLst>
            <pc:docMk/>
            <pc:sldMk cId="1709794244" sldId="555"/>
            <ac:spMk id="33" creationId="{DCE8220D-5947-42F4-9D4E-75F55B7B9EC8}"/>
          </ac:spMkLst>
        </pc:spChg>
        <pc:spChg chg="del">
          <ac:chgData name="lee kangwook" userId="358766d1acadafad" providerId="LiveId" clId="{F10B5B5C-6DD8-48B9-855D-C4294E6F4215}" dt="2021-12-27T06:10:19.228" v="40633" actId="478"/>
          <ac:spMkLst>
            <pc:docMk/>
            <pc:sldMk cId="1709794244" sldId="555"/>
            <ac:spMk id="34" creationId="{91BC049F-6A8A-4C57-AD56-7E0A51373DF4}"/>
          </ac:spMkLst>
        </pc:spChg>
        <pc:spChg chg="del">
          <ac:chgData name="lee kangwook" userId="358766d1acadafad" providerId="LiveId" clId="{F10B5B5C-6DD8-48B9-855D-C4294E6F4215}" dt="2021-12-27T06:10:19.228" v="40633" actId="478"/>
          <ac:spMkLst>
            <pc:docMk/>
            <pc:sldMk cId="1709794244" sldId="555"/>
            <ac:spMk id="35" creationId="{3B1524E7-CBEF-4F12-AEFC-85628E006ECC}"/>
          </ac:spMkLst>
        </pc:spChg>
        <pc:spChg chg="add mod">
          <ac:chgData name="lee kangwook" userId="358766d1acadafad" providerId="LiveId" clId="{F10B5B5C-6DD8-48B9-855D-C4294E6F4215}" dt="2021-12-27T06:19:59.403" v="41074" actId="1037"/>
          <ac:spMkLst>
            <pc:docMk/>
            <pc:sldMk cId="1709794244" sldId="555"/>
            <ac:spMk id="36" creationId="{44C27C6C-AC28-4C07-8B63-3B5472714F33}"/>
          </ac:spMkLst>
        </pc:spChg>
        <pc:spChg chg="add mod">
          <ac:chgData name="lee kangwook" userId="358766d1acadafad" providerId="LiveId" clId="{F10B5B5C-6DD8-48B9-855D-C4294E6F4215}" dt="2021-12-27T06:19:59.403" v="41074" actId="1037"/>
          <ac:spMkLst>
            <pc:docMk/>
            <pc:sldMk cId="1709794244" sldId="555"/>
            <ac:spMk id="37" creationId="{0A6BFD22-46C8-4DE4-BFD6-4201FD925D0F}"/>
          </ac:spMkLst>
        </pc:spChg>
        <pc:spChg chg="add mod">
          <ac:chgData name="lee kangwook" userId="358766d1acadafad" providerId="LiveId" clId="{F10B5B5C-6DD8-48B9-855D-C4294E6F4215}" dt="2021-12-27T06:19:59.403" v="41074" actId="1037"/>
          <ac:spMkLst>
            <pc:docMk/>
            <pc:sldMk cId="1709794244" sldId="555"/>
            <ac:spMk id="38" creationId="{EECE2AF7-3E2F-4A63-80B8-57821EBBC18D}"/>
          </ac:spMkLst>
        </pc:spChg>
        <pc:spChg chg="add mod">
          <ac:chgData name="lee kangwook" userId="358766d1acadafad" providerId="LiveId" clId="{F10B5B5C-6DD8-48B9-855D-C4294E6F4215}" dt="2021-12-27T06:16:03.581" v="41043"/>
          <ac:spMkLst>
            <pc:docMk/>
            <pc:sldMk cId="1709794244" sldId="555"/>
            <ac:spMk id="39" creationId="{8648E40C-7F31-452E-B63C-DC5DFA81C2FC}"/>
          </ac:spMkLst>
        </pc:spChg>
        <pc:spChg chg="add mod">
          <ac:chgData name="lee kangwook" userId="358766d1acadafad" providerId="LiveId" clId="{F10B5B5C-6DD8-48B9-855D-C4294E6F4215}" dt="2021-12-27T06:25:50.584" v="41163" actId="1038"/>
          <ac:spMkLst>
            <pc:docMk/>
            <pc:sldMk cId="1709794244" sldId="555"/>
            <ac:spMk id="40" creationId="{CC19C393-A732-4600-9F6C-7A04439769BE}"/>
          </ac:spMkLst>
        </pc:spChg>
        <pc:spChg chg="add mod">
          <ac:chgData name="lee kangwook" userId="358766d1acadafad" providerId="LiveId" clId="{F10B5B5C-6DD8-48B9-855D-C4294E6F4215}" dt="2021-12-27T06:25:54.117" v="41164" actId="1037"/>
          <ac:spMkLst>
            <pc:docMk/>
            <pc:sldMk cId="1709794244" sldId="555"/>
            <ac:spMk id="41" creationId="{53998604-2028-463F-8471-4CC4EC1C29E4}"/>
          </ac:spMkLst>
        </pc:spChg>
        <pc:spChg chg="add mod">
          <ac:chgData name="lee kangwook" userId="358766d1acadafad" providerId="LiveId" clId="{F10B5B5C-6DD8-48B9-855D-C4294E6F4215}" dt="2021-12-27T06:31:26.374" v="41641" actId="1038"/>
          <ac:spMkLst>
            <pc:docMk/>
            <pc:sldMk cId="1709794244" sldId="555"/>
            <ac:spMk id="42" creationId="{B149CBA5-A0DD-471B-83A9-336E75B13344}"/>
          </ac:spMkLst>
        </pc:spChg>
        <pc:spChg chg="add mod">
          <ac:chgData name="lee kangwook" userId="358766d1acadafad" providerId="LiveId" clId="{F10B5B5C-6DD8-48B9-855D-C4294E6F4215}" dt="2021-12-27T06:29:40.875" v="41490" actId="1035"/>
          <ac:spMkLst>
            <pc:docMk/>
            <pc:sldMk cId="1709794244" sldId="555"/>
            <ac:spMk id="43" creationId="{85021379-567D-4FD7-A7FC-A3D500388240}"/>
          </ac:spMkLst>
        </pc:spChg>
        <pc:spChg chg="add mod">
          <ac:chgData name="lee kangwook" userId="358766d1acadafad" providerId="LiveId" clId="{F10B5B5C-6DD8-48B9-855D-C4294E6F4215}" dt="2021-12-27T06:28:50.182" v="41482" actId="1037"/>
          <ac:spMkLst>
            <pc:docMk/>
            <pc:sldMk cId="1709794244" sldId="555"/>
            <ac:spMk id="44" creationId="{9B06AFD4-EF03-4252-81A9-B9B492BF75E7}"/>
          </ac:spMkLst>
        </pc:spChg>
        <pc:spChg chg="add mod">
          <ac:chgData name="lee kangwook" userId="358766d1acadafad" providerId="LiveId" clId="{F10B5B5C-6DD8-48B9-855D-C4294E6F4215}" dt="2021-12-27T06:26:46.179" v="41274" actId="20577"/>
          <ac:spMkLst>
            <pc:docMk/>
            <pc:sldMk cId="1709794244" sldId="555"/>
            <ac:spMk id="45" creationId="{5DD0EBCB-8C53-4E98-9E46-03BE9992E0D6}"/>
          </ac:spMkLst>
        </pc:spChg>
        <pc:spChg chg="add mod">
          <ac:chgData name="lee kangwook" userId="358766d1acadafad" providerId="LiveId" clId="{F10B5B5C-6DD8-48B9-855D-C4294E6F4215}" dt="2021-12-27T06:27:37.244" v="41396" actId="1037"/>
          <ac:spMkLst>
            <pc:docMk/>
            <pc:sldMk cId="1709794244" sldId="555"/>
            <ac:spMk id="46" creationId="{98FFCE84-D9E3-46DE-BEE8-580AB9DF525A}"/>
          </ac:spMkLst>
        </pc:spChg>
        <pc:spChg chg="add mod">
          <ac:chgData name="lee kangwook" userId="358766d1acadafad" providerId="LiveId" clId="{F10B5B5C-6DD8-48B9-855D-C4294E6F4215}" dt="2021-12-27T06:28:35.572" v="41461" actId="1037"/>
          <ac:spMkLst>
            <pc:docMk/>
            <pc:sldMk cId="1709794244" sldId="555"/>
            <ac:spMk id="49" creationId="{384E690C-4045-4879-81DB-D632D2D65F1E}"/>
          </ac:spMkLst>
        </pc:spChg>
        <pc:spChg chg="add mod">
          <ac:chgData name="lee kangwook" userId="358766d1acadafad" providerId="LiveId" clId="{F10B5B5C-6DD8-48B9-855D-C4294E6F4215}" dt="2021-12-27T06:31:35.692" v="41644" actId="1037"/>
          <ac:spMkLst>
            <pc:docMk/>
            <pc:sldMk cId="1709794244" sldId="555"/>
            <ac:spMk id="51" creationId="{DB38AC30-AAD5-4F43-BC95-328779E73691}"/>
          </ac:spMkLst>
        </pc:spChg>
        <pc:spChg chg="add del mod">
          <ac:chgData name="lee kangwook" userId="358766d1acadafad" providerId="LiveId" clId="{F10B5B5C-6DD8-48B9-855D-C4294E6F4215}" dt="2021-12-27T06:29:06.463" v="41485" actId="11529"/>
          <ac:spMkLst>
            <pc:docMk/>
            <pc:sldMk cId="1709794244" sldId="555"/>
            <ac:spMk id="55" creationId="{A839F8E5-FBC7-4953-AEDF-853DE8E5DCE1}"/>
          </ac:spMkLst>
        </pc:spChg>
        <pc:spChg chg="add mod">
          <ac:chgData name="lee kangwook" userId="358766d1acadafad" providerId="LiveId" clId="{F10B5B5C-6DD8-48B9-855D-C4294E6F4215}" dt="2021-12-27T06:30:41.286" v="41631" actId="1035"/>
          <ac:spMkLst>
            <pc:docMk/>
            <pc:sldMk cId="1709794244" sldId="555"/>
            <ac:spMk id="56" creationId="{89A4A378-742F-4CCE-BD9D-BEE5ACC73012}"/>
          </ac:spMkLst>
        </pc:spChg>
        <pc:spChg chg="add del mod">
          <ac:chgData name="lee kangwook" userId="358766d1acadafad" providerId="LiveId" clId="{F10B5B5C-6DD8-48B9-855D-C4294E6F4215}" dt="2021-12-27T06:29:31.447" v="41489" actId="767"/>
          <ac:spMkLst>
            <pc:docMk/>
            <pc:sldMk cId="1709794244" sldId="555"/>
            <ac:spMk id="61" creationId="{0D352E42-0275-4CB0-A40E-D25CD409CE25}"/>
          </ac:spMkLst>
        </pc:spChg>
        <pc:spChg chg="add mod">
          <ac:chgData name="lee kangwook" userId="358766d1acadafad" providerId="LiveId" clId="{F10B5B5C-6DD8-48B9-855D-C4294E6F4215}" dt="2021-12-27T06:30:46.149" v="41634" actId="1036"/>
          <ac:spMkLst>
            <pc:docMk/>
            <pc:sldMk cId="1709794244" sldId="555"/>
            <ac:spMk id="65" creationId="{8A8F762F-FD38-480A-AA75-77FCF0B60187}"/>
          </ac:spMkLst>
        </pc:spChg>
        <pc:spChg chg="add mod">
          <ac:chgData name="lee kangwook" userId="358766d1acadafad" providerId="LiveId" clId="{F10B5B5C-6DD8-48B9-855D-C4294E6F4215}" dt="2021-12-27T06:30:35.621" v="41626" actId="14100"/>
          <ac:spMkLst>
            <pc:docMk/>
            <pc:sldMk cId="1709794244" sldId="555"/>
            <ac:spMk id="68" creationId="{4B81E109-025E-447F-AF4D-B9D11EF03000}"/>
          </ac:spMkLst>
        </pc:spChg>
        <pc:spChg chg="add mod">
          <ac:chgData name="lee kangwook" userId="358766d1acadafad" providerId="LiveId" clId="{F10B5B5C-6DD8-48B9-855D-C4294E6F4215}" dt="2021-12-27T06:31:07.741" v="41639" actId="14100"/>
          <ac:spMkLst>
            <pc:docMk/>
            <pc:sldMk cId="1709794244" sldId="555"/>
            <ac:spMk id="69" creationId="{99F6205C-5056-4A8E-8411-2B0F1C4DF01B}"/>
          </ac:spMkLst>
        </pc:spChg>
        <pc:spChg chg="add mod">
          <ac:chgData name="lee kangwook" userId="358766d1acadafad" providerId="LiveId" clId="{F10B5B5C-6DD8-48B9-855D-C4294E6F4215}" dt="2021-12-27T06:32:32.843" v="41666" actId="1035"/>
          <ac:spMkLst>
            <pc:docMk/>
            <pc:sldMk cId="1709794244" sldId="555"/>
            <ac:spMk id="70" creationId="{442205A1-7EA6-4000-9348-77E3F24AD729}"/>
          </ac:spMkLst>
        </pc:spChg>
        <pc:spChg chg="mod">
          <ac:chgData name="lee kangwook" userId="358766d1acadafad" providerId="LiveId" clId="{F10B5B5C-6DD8-48B9-855D-C4294E6F4215}" dt="2021-12-27T06:09:44.420" v="40578" actId="20577"/>
          <ac:spMkLst>
            <pc:docMk/>
            <pc:sldMk cId="1709794244" sldId="555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7T06:10:10.942" v="40632" actId="20577"/>
          <ac:spMkLst>
            <pc:docMk/>
            <pc:sldMk cId="1709794244" sldId="555"/>
            <ac:spMk id="67588" creationId="{FEA38F4E-CB2F-4A4D-AFA2-F72EA02067D7}"/>
          </ac:spMkLst>
        </pc:spChg>
        <pc:cxnChg chg="del">
          <ac:chgData name="lee kangwook" userId="358766d1acadafad" providerId="LiveId" clId="{F10B5B5C-6DD8-48B9-855D-C4294E6F4215}" dt="2021-12-27T06:10:19.228" v="40633" actId="478"/>
          <ac:cxnSpMkLst>
            <pc:docMk/>
            <pc:sldMk cId="1709794244" sldId="555"/>
            <ac:cxnSpMk id="4" creationId="{C0D1E6CF-7147-474E-93F3-25C18D2B82FB}"/>
          </ac:cxnSpMkLst>
        </pc:cxnChg>
        <pc:cxnChg chg="del">
          <ac:chgData name="lee kangwook" userId="358766d1acadafad" providerId="LiveId" clId="{F10B5B5C-6DD8-48B9-855D-C4294E6F4215}" dt="2021-12-27T06:10:19.228" v="40633" actId="478"/>
          <ac:cxnSpMkLst>
            <pc:docMk/>
            <pc:sldMk cId="1709794244" sldId="555"/>
            <ac:cxnSpMk id="10" creationId="{6D3CB1B3-5B40-4EF2-A89D-9251ABB704B2}"/>
          </ac:cxnSpMkLst>
        </pc:cxnChg>
        <pc:cxnChg chg="add mod">
          <ac:chgData name="lee kangwook" userId="358766d1acadafad" providerId="LiveId" clId="{F10B5B5C-6DD8-48B9-855D-C4294E6F4215}" dt="2021-12-27T06:14:38.408" v="40912" actId="1036"/>
          <ac:cxnSpMkLst>
            <pc:docMk/>
            <pc:sldMk cId="1709794244" sldId="555"/>
            <ac:cxnSpMk id="12" creationId="{04B61FCD-3237-4709-A6BA-2FC003EDBFCC}"/>
          </ac:cxnSpMkLst>
        </pc:cxnChg>
        <pc:cxnChg chg="add mod">
          <ac:chgData name="lee kangwook" userId="358766d1acadafad" providerId="LiveId" clId="{F10B5B5C-6DD8-48B9-855D-C4294E6F4215}" dt="2021-12-27T06:14:38.408" v="40912" actId="1036"/>
          <ac:cxnSpMkLst>
            <pc:docMk/>
            <pc:sldMk cId="1709794244" sldId="555"/>
            <ac:cxnSpMk id="15" creationId="{0E75BE89-FF24-44E2-878D-A9FC2FEEDDA6}"/>
          </ac:cxnSpMkLst>
        </pc:cxnChg>
        <pc:cxnChg chg="add mod">
          <ac:chgData name="lee kangwook" userId="358766d1acadafad" providerId="LiveId" clId="{F10B5B5C-6DD8-48B9-855D-C4294E6F4215}" dt="2021-12-27T06:14:38.408" v="40912" actId="1036"/>
          <ac:cxnSpMkLst>
            <pc:docMk/>
            <pc:sldMk cId="1709794244" sldId="555"/>
            <ac:cxnSpMk id="17" creationId="{C06205F5-9318-4AF3-833B-098604937D85}"/>
          </ac:cxnSpMkLst>
        </pc:cxnChg>
        <pc:cxnChg chg="add mod">
          <ac:chgData name="lee kangwook" userId="358766d1acadafad" providerId="LiveId" clId="{F10B5B5C-6DD8-48B9-855D-C4294E6F4215}" dt="2021-12-27T06:14:38.408" v="40912" actId="1036"/>
          <ac:cxnSpMkLst>
            <pc:docMk/>
            <pc:sldMk cId="1709794244" sldId="555"/>
            <ac:cxnSpMk id="19" creationId="{8FF4DEBD-E8ED-4D84-8371-B8474DA55BD3}"/>
          </ac:cxnSpMkLst>
        </pc:cxnChg>
        <pc:cxnChg chg="del">
          <ac:chgData name="lee kangwook" userId="358766d1acadafad" providerId="LiveId" clId="{F10B5B5C-6DD8-48B9-855D-C4294E6F4215}" dt="2021-12-27T06:10:19.228" v="40633" actId="478"/>
          <ac:cxnSpMkLst>
            <pc:docMk/>
            <pc:sldMk cId="1709794244" sldId="555"/>
            <ac:cxnSpMk id="24" creationId="{6E509ECE-558C-47FC-9A17-2CF059D415FA}"/>
          </ac:cxnSpMkLst>
        </pc:cxnChg>
        <pc:cxnChg chg="del">
          <ac:chgData name="lee kangwook" userId="358766d1acadafad" providerId="LiveId" clId="{F10B5B5C-6DD8-48B9-855D-C4294E6F4215}" dt="2021-12-27T06:10:19.228" v="40633" actId="478"/>
          <ac:cxnSpMkLst>
            <pc:docMk/>
            <pc:sldMk cId="1709794244" sldId="555"/>
            <ac:cxnSpMk id="28" creationId="{5D10D43F-A3FC-41DA-AB7B-4BC4FE6DC96F}"/>
          </ac:cxnSpMkLst>
        </pc:cxnChg>
        <pc:cxnChg chg="add mod">
          <ac:chgData name="lee kangwook" userId="358766d1acadafad" providerId="LiveId" clId="{F10B5B5C-6DD8-48B9-855D-C4294E6F4215}" dt="2021-12-27T06:27:37.244" v="41396" actId="1037"/>
          <ac:cxnSpMkLst>
            <pc:docMk/>
            <pc:sldMk cId="1709794244" sldId="555"/>
            <ac:cxnSpMk id="30" creationId="{34553E7F-3A16-40B4-B7D8-9D667664D9BE}"/>
          </ac:cxnSpMkLst>
        </pc:cxnChg>
        <pc:cxnChg chg="add mod">
          <ac:chgData name="lee kangwook" userId="358766d1acadafad" providerId="LiveId" clId="{F10B5B5C-6DD8-48B9-855D-C4294E6F4215}" dt="2021-12-27T06:28:35.572" v="41461" actId="1037"/>
          <ac:cxnSpMkLst>
            <pc:docMk/>
            <pc:sldMk cId="1709794244" sldId="555"/>
            <ac:cxnSpMk id="48" creationId="{24162BBE-2077-4AF0-82F9-F9A4602AE613}"/>
          </ac:cxnSpMkLst>
        </pc:cxnChg>
        <pc:cxnChg chg="add mod">
          <ac:chgData name="lee kangwook" userId="358766d1acadafad" providerId="LiveId" clId="{F10B5B5C-6DD8-48B9-855D-C4294E6F4215}" dt="2021-12-27T06:31:35.692" v="41644" actId="1037"/>
          <ac:cxnSpMkLst>
            <pc:docMk/>
            <pc:sldMk cId="1709794244" sldId="555"/>
            <ac:cxnSpMk id="52" creationId="{9B183D0A-6812-4A87-B564-9058F68EB5CA}"/>
          </ac:cxnSpMkLst>
        </pc:cxnChg>
        <pc:cxnChg chg="add mod">
          <ac:chgData name="lee kangwook" userId="358766d1acadafad" providerId="LiveId" clId="{F10B5B5C-6DD8-48B9-855D-C4294E6F4215}" dt="2021-12-27T06:30:41.286" v="41631" actId="1035"/>
          <ac:cxnSpMkLst>
            <pc:docMk/>
            <pc:sldMk cId="1709794244" sldId="555"/>
            <ac:cxnSpMk id="54" creationId="{41BEF695-61C1-4F82-A151-04F838DDA575}"/>
          </ac:cxnSpMkLst>
        </pc:cxnChg>
        <pc:cxnChg chg="add mod">
          <ac:chgData name="lee kangwook" userId="358766d1acadafad" providerId="LiveId" clId="{F10B5B5C-6DD8-48B9-855D-C4294E6F4215}" dt="2021-12-27T06:30:41.286" v="41631" actId="1035"/>
          <ac:cxnSpMkLst>
            <pc:docMk/>
            <pc:sldMk cId="1709794244" sldId="555"/>
            <ac:cxnSpMk id="58" creationId="{3B186C8A-2734-4B07-A8FB-1F1729129C66}"/>
          </ac:cxnSpMkLst>
        </pc:cxnChg>
        <pc:cxnChg chg="add mod">
          <ac:chgData name="lee kangwook" userId="358766d1acadafad" providerId="LiveId" clId="{F10B5B5C-6DD8-48B9-855D-C4294E6F4215}" dt="2021-12-27T06:31:26.374" v="41641" actId="1038"/>
          <ac:cxnSpMkLst>
            <pc:docMk/>
            <pc:sldMk cId="1709794244" sldId="555"/>
            <ac:cxnSpMk id="60" creationId="{91749EC3-C6F7-42BF-B0A8-B15EE8A309F8}"/>
          </ac:cxnSpMkLst>
        </pc:cxnChg>
        <pc:cxnChg chg="add mod">
          <ac:chgData name="lee kangwook" userId="358766d1acadafad" providerId="LiveId" clId="{F10B5B5C-6DD8-48B9-855D-C4294E6F4215}" dt="2021-12-27T06:30:41.286" v="41631" actId="1035"/>
          <ac:cxnSpMkLst>
            <pc:docMk/>
            <pc:sldMk cId="1709794244" sldId="555"/>
            <ac:cxnSpMk id="63" creationId="{90C7FFEA-FDBC-4493-BE80-536AC607B115}"/>
          </ac:cxnSpMkLst>
        </pc:cxnChg>
      </pc:sldChg>
      <pc:sldChg chg="addSp delSp modSp add mod">
        <pc:chgData name="lee kangwook" userId="358766d1acadafad" providerId="LiveId" clId="{F10B5B5C-6DD8-48B9-855D-C4294E6F4215}" dt="2021-12-27T09:17:32.291" v="44507" actId="1076"/>
        <pc:sldMkLst>
          <pc:docMk/>
          <pc:sldMk cId="2051894744" sldId="556"/>
        </pc:sldMkLst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2" creationId="{B4314CA4-702F-49B6-9EF7-8EC345D331E6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3" creationId="{9F9929CC-A0BC-4A26-9A69-C46A7BD4BCAC}"/>
          </ac:spMkLst>
        </pc:spChg>
        <pc:spChg chg="add mod">
          <ac:chgData name="lee kangwook" userId="358766d1acadafad" providerId="LiveId" clId="{F10B5B5C-6DD8-48B9-855D-C4294E6F4215}" dt="2021-12-27T08:51:33.211" v="44223" actId="1036"/>
          <ac:spMkLst>
            <pc:docMk/>
            <pc:sldMk cId="2051894744" sldId="556"/>
            <ac:spMk id="4" creationId="{1CBBC0D6-4AD4-4755-BB2E-F053B14BC04D}"/>
          </ac:spMkLst>
        </pc:spChg>
        <pc:spChg chg="mod">
          <ac:chgData name="lee kangwook" userId="358766d1acadafad" providerId="LiveId" clId="{F10B5B5C-6DD8-48B9-855D-C4294E6F4215}" dt="2021-12-27T08:49:49.526" v="44210" actId="20577"/>
          <ac:spMkLst>
            <pc:docMk/>
            <pc:sldMk cId="2051894744" sldId="556"/>
            <ac:spMk id="5" creationId="{0710B9AF-94F4-4A97-A9F8-3A4DADC5B07C}"/>
          </ac:spMkLst>
        </pc:spChg>
        <pc:spChg chg="add mod">
          <ac:chgData name="lee kangwook" userId="358766d1acadafad" providerId="LiveId" clId="{F10B5B5C-6DD8-48B9-855D-C4294E6F4215}" dt="2021-12-27T08:52:05.570" v="44248" actId="1037"/>
          <ac:spMkLst>
            <pc:docMk/>
            <pc:sldMk cId="2051894744" sldId="556"/>
            <ac:spMk id="13" creationId="{7C212D3B-4448-40D6-99AC-861B9CE0CAB9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23" creationId="{BC732623-6840-4164-9EA8-402CAA798904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25" creationId="{768E2380-CC14-4E3D-A6AB-00DAEFCB29ED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26" creationId="{58229328-3412-4E2D-B5E3-2ADDB21E5B7B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27" creationId="{F2002324-1284-4F1B-8514-1E6E801084F3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36" creationId="{44C27C6C-AC28-4C07-8B63-3B5472714F33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37" creationId="{0A6BFD22-46C8-4DE4-BFD6-4201FD925D0F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38" creationId="{EECE2AF7-3E2F-4A63-80B8-57821EBBC18D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39" creationId="{8648E40C-7F31-452E-B63C-DC5DFA81C2FC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40" creationId="{CC19C393-A732-4600-9F6C-7A04439769BE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41" creationId="{53998604-2028-463F-8471-4CC4EC1C29E4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42" creationId="{B149CBA5-A0DD-471B-83A9-336E75B13344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43" creationId="{85021379-567D-4FD7-A7FC-A3D500388240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44" creationId="{9B06AFD4-EF03-4252-81A9-B9B492BF75E7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45" creationId="{5DD0EBCB-8C53-4E98-9E46-03BE9992E0D6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46" creationId="{98FFCE84-D9E3-46DE-BEE8-580AB9DF525A}"/>
          </ac:spMkLst>
        </pc:spChg>
        <pc:spChg chg="add mod">
          <ac:chgData name="lee kangwook" userId="358766d1acadafad" providerId="LiveId" clId="{F10B5B5C-6DD8-48B9-855D-C4294E6F4215}" dt="2021-12-27T08:51:33.211" v="44223" actId="1036"/>
          <ac:spMkLst>
            <pc:docMk/>
            <pc:sldMk cId="2051894744" sldId="556"/>
            <ac:spMk id="47" creationId="{C9582876-2949-4D41-8D89-29B1DFAF344F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49" creationId="{384E690C-4045-4879-81DB-D632D2D65F1E}"/>
          </ac:spMkLst>
        </pc:spChg>
        <pc:spChg chg="add mod">
          <ac:chgData name="lee kangwook" userId="358766d1acadafad" providerId="LiveId" clId="{F10B5B5C-6DD8-48B9-855D-C4294E6F4215}" dt="2021-12-27T08:52:22.224" v="44287" actId="1037"/>
          <ac:spMkLst>
            <pc:docMk/>
            <pc:sldMk cId="2051894744" sldId="556"/>
            <ac:spMk id="50" creationId="{A2416217-5B0C-422F-87E7-8A2BDF71AC59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51" creationId="{DB38AC30-AAD5-4F43-BC95-328779E73691}"/>
          </ac:spMkLst>
        </pc:spChg>
        <pc:spChg chg="add mod">
          <ac:chgData name="lee kangwook" userId="358766d1acadafad" providerId="LiveId" clId="{F10B5B5C-6DD8-48B9-855D-C4294E6F4215}" dt="2021-12-27T08:53:02.771" v="44357" actId="1038"/>
          <ac:spMkLst>
            <pc:docMk/>
            <pc:sldMk cId="2051894744" sldId="556"/>
            <ac:spMk id="53" creationId="{CEFACDD9-A7A4-48FD-9427-96932C317355}"/>
          </ac:spMkLst>
        </pc:spChg>
        <pc:spChg chg="add mod">
          <ac:chgData name="lee kangwook" userId="358766d1acadafad" providerId="LiveId" clId="{F10B5B5C-6DD8-48B9-855D-C4294E6F4215}" dt="2021-12-27T08:53:08.034" v="44358" actId="1038"/>
          <ac:spMkLst>
            <pc:docMk/>
            <pc:sldMk cId="2051894744" sldId="556"/>
            <ac:spMk id="55" creationId="{A9042E90-1F74-4A84-AC81-F619AAA2E048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56" creationId="{89A4A378-742F-4CCE-BD9D-BEE5ACC73012}"/>
          </ac:spMkLst>
        </pc:spChg>
        <pc:spChg chg="add mod">
          <ac:chgData name="lee kangwook" userId="358766d1acadafad" providerId="LiveId" clId="{F10B5B5C-6DD8-48B9-855D-C4294E6F4215}" dt="2021-12-27T08:54:47.510" v="44482" actId="1035"/>
          <ac:spMkLst>
            <pc:docMk/>
            <pc:sldMk cId="2051894744" sldId="556"/>
            <ac:spMk id="57" creationId="{828980D9-8F05-43C5-A589-A8396AD5C4F0}"/>
          </ac:spMkLst>
        </pc:spChg>
        <pc:spChg chg="add mod">
          <ac:chgData name="lee kangwook" userId="358766d1acadafad" providerId="LiveId" clId="{F10B5B5C-6DD8-48B9-855D-C4294E6F4215}" dt="2021-12-27T08:54:47.510" v="44482" actId="1035"/>
          <ac:spMkLst>
            <pc:docMk/>
            <pc:sldMk cId="2051894744" sldId="556"/>
            <ac:spMk id="59" creationId="{FCF19828-028D-49A1-8ED2-8D580ECCC88F}"/>
          </ac:spMkLst>
        </pc:spChg>
        <pc:spChg chg="add mod">
          <ac:chgData name="lee kangwook" userId="358766d1acadafad" providerId="LiveId" clId="{F10B5B5C-6DD8-48B9-855D-C4294E6F4215}" dt="2021-12-27T08:54:47.510" v="44482" actId="1035"/>
          <ac:spMkLst>
            <pc:docMk/>
            <pc:sldMk cId="2051894744" sldId="556"/>
            <ac:spMk id="61" creationId="{1F0B3EF3-EF55-4BC2-93CE-1BEE3BBA97AE}"/>
          </ac:spMkLst>
        </pc:spChg>
        <pc:spChg chg="add mod">
          <ac:chgData name="lee kangwook" userId="358766d1acadafad" providerId="LiveId" clId="{F10B5B5C-6DD8-48B9-855D-C4294E6F4215}" dt="2021-12-27T08:54:47.510" v="44482" actId="1035"/>
          <ac:spMkLst>
            <pc:docMk/>
            <pc:sldMk cId="2051894744" sldId="556"/>
            <ac:spMk id="62" creationId="{89E752B1-E002-4541-B627-7A4EBC5C6E6D}"/>
          </ac:spMkLst>
        </pc:spChg>
        <pc:spChg chg="add mod">
          <ac:chgData name="lee kangwook" userId="358766d1acadafad" providerId="LiveId" clId="{F10B5B5C-6DD8-48B9-855D-C4294E6F4215}" dt="2021-12-27T08:54:47.510" v="44482" actId="1035"/>
          <ac:spMkLst>
            <pc:docMk/>
            <pc:sldMk cId="2051894744" sldId="556"/>
            <ac:spMk id="64" creationId="{68026794-6B62-4B73-84F3-928A1D6034FB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65" creationId="{8A8F762F-FD38-480A-AA75-77FCF0B60187}"/>
          </ac:spMkLst>
        </pc:spChg>
        <pc:spChg chg="add mod">
          <ac:chgData name="lee kangwook" userId="358766d1acadafad" providerId="LiveId" clId="{F10B5B5C-6DD8-48B9-855D-C4294E6F4215}" dt="2021-12-27T08:54:47.510" v="44482" actId="1035"/>
          <ac:spMkLst>
            <pc:docMk/>
            <pc:sldMk cId="2051894744" sldId="556"/>
            <ac:spMk id="66" creationId="{75FE8E78-ED24-4073-95F4-2288FEBD1579}"/>
          </ac:spMkLst>
        </pc:spChg>
        <pc:spChg chg="add mod">
          <ac:chgData name="lee kangwook" userId="358766d1acadafad" providerId="LiveId" clId="{F10B5B5C-6DD8-48B9-855D-C4294E6F4215}" dt="2021-12-27T08:54:47.510" v="44482" actId="1035"/>
          <ac:spMkLst>
            <pc:docMk/>
            <pc:sldMk cId="2051894744" sldId="556"/>
            <ac:spMk id="67" creationId="{D289381F-2725-4929-A7EA-0EF5DF4CCBB0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68" creationId="{4B81E109-025E-447F-AF4D-B9D11EF03000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69" creationId="{99F6205C-5056-4A8E-8411-2B0F1C4DF01B}"/>
          </ac:spMkLst>
        </pc:spChg>
        <pc:spChg chg="del">
          <ac:chgData name="lee kangwook" userId="358766d1acadafad" providerId="LiveId" clId="{F10B5B5C-6DD8-48B9-855D-C4294E6F4215}" dt="2021-12-27T08:49:13.434" v="44131" actId="478"/>
          <ac:spMkLst>
            <pc:docMk/>
            <pc:sldMk cId="2051894744" sldId="556"/>
            <ac:spMk id="70" creationId="{442205A1-7EA6-4000-9348-77E3F24AD729}"/>
          </ac:spMkLst>
        </pc:spChg>
        <pc:spChg chg="add mod">
          <ac:chgData name="lee kangwook" userId="358766d1acadafad" providerId="LiveId" clId="{F10B5B5C-6DD8-48B9-855D-C4294E6F4215}" dt="2021-12-27T08:54:58.593" v="44496" actId="1038"/>
          <ac:spMkLst>
            <pc:docMk/>
            <pc:sldMk cId="2051894744" sldId="556"/>
            <ac:spMk id="71" creationId="{71300EB4-652A-41B5-A193-2ED6BD9A6EC1}"/>
          </ac:spMkLst>
        </pc:spChg>
        <pc:spChg chg="add mod">
          <ac:chgData name="lee kangwook" userId="358766d1acadafad" providerId="LiveId" clId="{F10B5B5C-6DD8-48B9-855D-C4294E6F4215}" dt="2021-12-27T09:17:32.291" v="44507" actId="1076"/>
          <ac:spMkLst>
            <pc:docMk/>
            <pc:sldMk cId="2051894744" sldId="556"/>
            <ac:spMk id="72" creationId="{44A44335-C13B-4B50-BAA4-0040832591CB}"/>
          </ac:spMkLst>
        </pc:spChg>
        <pc:spChg chg="mod">
          <ac:chgData name="lee kangwook" userId="358766d1acadafad" providerId="LiveId" clId="{F10B5B5C-6DD8-48B9-855D-C4294E6F4215}" dt="2021-12-27T08:48:13.233" v="43986" actId="20577"/>
          <ac:spMkLst>
            <pc:docMk/>
            <pc:sldMk cId="2051894744" sldId="556"/>
            <ac:spMk id="67586" creationId="{160366C6-181B-4BFB-8391-6DD524FCDC96}"/>
          </ac:spMkLst>
        </pc:spChg>
        <pc:spChg chg="mod">
          <ac:chgData name="lee kangwook" userId="358766d1acadafad" providerId="LiveId" clId="{F10B5B5C-6DD8-48B9-855D-C4294E6F4215}" dt="2021-12-27T08:48:26.185" v="44020" actId="20577"/>
          <ac:spMkLst>
            <pc:docMk/>
            <pc:sldMk cId="2051894744" sldId="556"/>
            <ac:spMk id="67588" creationId="{FEA38F4E-CB2F-4A4D-AFA2-F72EA02067D7}"/>
          </ac:spMkLst>
        </pc:spChg>
        <pc:cxnChg chg="add mod">
          <ac:chgData name="lee kangwook" userId="358766d1acadafad" providerId="LiveId" clId="{F10B5B5C-6DD8-48B9-855D-C4294E6F4215}" dt="2021-12-27T08:51:33.211" v="44223" actId="1036"/>
          <ac:cxnSpMkLst>
            <pc:docMk/>
            <pc:sldMk cId="2051894744" sldId="556"/>
            <ac:cxnSpMk id="7" creationId="{BC0FDA89-7F4D-4A4B-9A8D-C97E592386D4}"/>
          </ac:cxnSpMkLst>
        </pc:cxnChg>
        <pc:cxnChg chg="add mod">
          <ac:chgData name="lee kangwook" userId="358766d1acadafad" providerId="LiveId" clId="{F10B5B5C-6DD8-48B9-855D-C4294E6F4215}" dt="2021-12-27T08:51:33.211" v="44223" actId="1036"/>
          <ac:cxnSpMkLst>
            <pc:docMk/>
            <pc:sldMk cId="2051894744" sldId="556"/>
            <ac:cxnSpMk id="10" creationId="{36AB588C-13BC-4046-9CF5-783EDBD049E9}"/>
          </ac:cxnSpMkLst>
        </pc:cxnChg>
        <pc:cxnChg chg="del">
          <ac:chgData name="lee kangwook" userId="358766d1acadafad" providerId="LiveId" clId="{F10B5B5C-6DD8-48B9-855D-C4294E6F4215}" dt="2021-12-27T08:49:13.434" v="44131" actId="478"/>
          <ac:cxnSpMkLst>
            <pc:docMk/>
            <pc:sldMk cId="2051894744" sldId="556"/>
            <ac:cxnSpMk id="12" creationId="{04B61FCD-3237-4709-A6BA-2FC003EDBFCC}"/>
          </ac:cxnSpMkLst>
        </pc:cxnChg>
        <pc:cxnChg chg="del">
          <ac:chgData name="lee kangwook" userId="358766d1acadafad" providerId="LiveId" clId="{F10B5B5C-6DD8-48B9-855D-C4294E6F4215}" dt="2021-12-27T08:49:13.434" v="44131" actId="478"/>
          <ac:cxnSpMkLst>
            <pc:docMk/>
            <pc:sldMk cId="2051894744" sldId="556"/>
            <ac:cxnSpMk id="15" creationId="{0E75BE89-FF24-44E2-878D-A9FC2FEEDDA6}"/>
          </ac:cxnSpMkLst>
        </pc:cxnChg>
        <pc:cxnChg chg="add">
          <ac:chgData name="lee kangwook" userId="358766d1acadafad" providerId="LiveId" clId="{F10B5B5C-6DD8-48B9-855D-C4294E6F4215}" dt="2021-12-27T08:55:08.862" v="44497" actId="11529"/>
          <ac:cxnSpMkLst>
            <pc:docMk/>
            <pc:sldMk cId="2051894744" sldId="556"/>
            <ac:cxnSpMk id="16" creationId="{AD19B544-648A-4163-80A5-226599A57A32}"/>
          </ac:cxnSpMkLst>
        </pc:cxnChg>
        <pc:cxnChg chg="del">
          <ac:chgData name="lee kangwook" userId="358766d1acadafad" providerId="LiveId" clId="{F10B5B5C-6DD8-48B9-855D-C4294E6F4215}" dt="2021-12-27T08:49:13.434" v="44131" actId="478"/>
          <ac:cxnSpMkLst>
            <pc:docMk/>
            <pc:sldMk cId="2051894744" sldId="556"/>
            <ac:cxnSpMk id="17" creationId="{C06205F5-9318-4AF3-833B-098604937D85}"/>
          </ac:cxnSpMkLst>
        </pc:cxnChg>
        <pc:cxnChg chg="del">
          <ac:chgData name="lee kangwook" userId="358766d1acadafad" providerId="LiveId" clId="{F10B5B5C-6DD8-48B9-855D-C4294E6F4215}" dt="2021-12-27T08:49:13.434" v="44131" actId="478"/>
          <ac:cxnSpMkLst>
            <pc:docMk/>
            <pc:sldMk cId="2051894744" sldId="556"/>
            <ac:cxnSpMk id="19" creationId="{8FF4DEBD-E8ED-4D84-8371-B8474DA55BD3}"/>
          </ac:cxnSpMkLst>
        </pc:cxnChg>
        <pc:cxnChg chg="add mod">
          <ac:chgData name="lee kangwook" userId="358766d1acadafad" providerId="LiveId" clId="{F10B5B5C-6DD8-48B9-855D-C4294E6F4215}" dt="2021-12-27T08:55:14.284" v="44498" actId="11529"/>
          <ac:cxnSpMkLst>
            <pc:docMk/>
            <pc:sldMk cId="2051894744" sldId="556"/>
            <ac:cxnSpMk id="20" creationId="{BD4D0282-77E9-48B7-92E6-F1A82ED8B9FE}"/>
          </ac:cxnSpMkLst>
        </pc:cxnChg>
        <pc:cxnChg chg="add mod">
          <ac:chgData name="lee kangwook" userId="358766d1acadafad" providerId="LiveId" clId="{F10B5B5C-6DD8-48B9-855D-C4294E6F4215}" dt="2021-12-27T08:55:19.941" v="44499" actId="11529"/>
          <ac:cxnSpMkLst>
            <pc:docMk/>
            <pc:sldMk cId="2051894744" sldId="556"/>
            <ac:cxnSpMk id="22" creationId="{5A691678-D4F9-45CC-BBDD-CCEFA2BFD374}"/>
          </ac:cxnSpMkLst>
        </pc:cxnChg>
        <pc:cxnChg chg="add mod">
          <ac:chgData name="lee kangwook" userId="358766d1acadafad" providerId="LiveId" clId="{F10B5B5C-6DD8-48B9-855D-C4294E6F4215}" dt="2021-12-27T08:55:25.329" v="44500" actId="11529"/>
          <ac:cxnSpMkLst>
            <pc:docMk/>
            <pc:sldMk cId="2051894744" sldId="556"/>
            <ac:cxnSpMk id="28" creationId="{8A325A69-5FAB-45A6-B03E-8D9FA16DCB22}"/>
          </ac:cxnSpMkLst>
        </pc:cxnChg>
        <pc:cxnChg chg="del">
          <ac:chgData name="lee kangwook" userId="358766d1acadafad" providerId="LiveId" clId="{F10B5B5C-6DD8-48B9-855D-C4294E6F4215}" dt="2021-12-27T08:49:13.434" v="44131" actId="478"/>
          <ac:cxnSpMkLst>
            <pc:docMk/>
            <pc:sldMk cId="2051894744" sldId="556"/>
            <ac:cxnSpMk id="30" creationId="{34553E7F-3A16-40B4-B7D8-9D667664D9BE}"/>
          </ac:cxnSpMkLst>
        </pc:cxnChg>
        <pc:cxnChg chg="add mod">
          <ac:chgData name="lee kangwook" userId="358766d1acadafad" providerId="LiveId" clId="{F10B5B5C-6DD8-48B9-855D-C4294E6F4215}" dt="2021-12-27T08:55:30.899" v="44501" actId="11529"/>
          <ac:cxnSpMkLst>
            <pc:docMk/>
            <pc:sldMk cId="2051894744" sldId="556"/>
            <ac:cxnSpMk id="31" creationId="{68C4B359-4D44-4B91-A13D-9287C92ABEDC}"/>
          </ac:cxnSpMkLst>
        </pc:cxnChg>
        <pc:cxnChg chg="del">
          <ac:chgData name="lee kangwook" userId="358766d1acadafad" providerId="LiveId" clId="{F10B5B5C-6DD8-48B9-855D-C4294E6F4215}" dt="2021-12-27T08:49:13.434" v="44131" actId="478"/>
          <ac:cxnSpMkLst>
            <pc:docMk/>
            <pc:sldMk cId="2051894744" sldId="556"/>
            <ac:cxnSpMk id="48" creationId="{24162BBE-2077-4AF0-82F9-F9A4602AE613}"/>
          </ac:cxnSpMkLst>
        </pc:cxnChg>
        <pc:cxnChg chg="del">
          <ac:chgData name="lee kangwook" userId="358766d1acadafad" providerId="LiveId" clId="{F10B5B5C-6DD8-48B9-855D-C4294E6F4215}" dt="2021-12-27T08:49:13.434" v="44131" actId="478"/>
          <ac:cxnSpMkLst>
            <pc:docMk/>
            <pc:sldMk cId="2051894744" sldId="556"/>
            <ac:cxnSpMk id="52" creationId="{9B183D0A-6812-4A87-B564-9058F68EB5CA}"/>
          </ac:cxnSpMkLst>
        </pc:cxnChg>
        <pc:cxnChg chg="del">
          <ac:chgData name="lee kangwook" userId="358766d1acadafad" providerId="LiveId" clId="{F10B5B5C-6DD8-48B9-855D-C4294E6F4215}" dt="2021-12-27T08:49:13.434" v="44131" actId="478"/>
          <ac:cxnSpMkLst>
            <pc:docMk/>
            <pc:sldMk cId="2051894744" sldId="556"/>
            <ac:cxnSpMk id="54" creationId="{41BEF695-61C1-4F82-A151-04F838DDA575}"/>
          </ac:cxnSpMkLst>
        </pc:cxnChg>
        <pc:cxnChg chg="del">
          <ac:chgData name="lee kangwook" userId="358766d1acadafad" providerId="LiveId" clId="{F10B5B5C-6DD8-48B9-855D-C4294E6F4215}" dt="2021-12-27T08:49:13.434" v="44131" actId="478"/>
          <ac:cxnSpMkLst>
            <pc:docMk/>
            <pc:sldMk cId="2051894744" sldId="556"/>
            <ac:cxnSpMk id="58" creationId="{3B186C8A-2734-4B07-A8FB-1F1729129C66}"/>
          </ac:cxnSpMkLst>
        </pc:cxnChg>
        <pc:cxnChg chg="del">
          <ac:chgData name="lee kangwook" userId="358766d1acadafad" providerId="LiveId" clId="{F10B5B5C-6DD8-48B9-855D-C4294E6F4215}" dt="2021-12-27T08:49:13.434" v="44131" actId="478"/>
          <ac:cxnSpMkLst>
            <pc:docMk/>
            <pc:sldMk cId="2051894744" sldId="556"/>
            <ac:cxnSpMk id="60" creationId="{91749EC3-C6F7-42BF-B0A8-B15EE8A309F8}"/>
          </ac:cxnSpMkLst>
        </pc:cxnChg>
        <pc:cxnChg chg="del">
          <ac:chgData name="lee kangwook" userId="358766d1acadafad" providerId="LiveId" clId="{F10B5B5C-6DD8-48B9-855D-C4294E6F4215}" dt="2021-12-27T08:49:13.434" v="44131" actId="478"/>
          <ac:cxnSpMkLst>
            <pc:docMk/>
            <pc:sldMk cId="2051894744" sldId="556"/>
            <ac:cxnSpMk id="63" creationId="{90C7FFEA-FDBC-4493-BE80-536AC607B115}"/>
          </ac:cxnSpMkLst>
        </pc:cxnChg>
      </pc:sldChg>
      <pc:sldChg chg="addSp delSp modSp add mod">
        <pc:chgData name="lee kangwook" userId="358766d1acadafad" providerId="LiveId" clId="{F10B5B5C-6DD8-48B9-855D-C4294E6F4215}" dt="2021-12-27T09:49:49.695" v="45074" actId="1076"/>
        <pc:sldMkLst>
          <pc:docMk/>
          <pc:sldMk cId="2944280318" sldId="557"/>
        </pc:sldMkLst>
        <pc:spChg chg="add del mod">
          <ac:chgData name="lee kangwook" userId="358766d1acadafad" providerId="LiveId" clId="{F10B5B5C-6DD8-48B9-855D-C4294E6F4215}" dt="2021-12-27T09:27:54.505" v="45072" actId="1036"/>
          <ac:spMkLst>
            <pc:docMk/>
            <pc:sldMk cId="2944280318" sldId="557"/>
            <ac:spMk id="4" creationId="{1CBBC0D6-4AD4-4755-BB2E-F053B14BC04D}"/>
          </ac:spMkLst>
        </pc:spChg>
        <pc:spChg chg="mod">
          <ac:chgData name="lee kangwook" userId="358766d1acadafad" providerId="LiveId" clId="{F10B5B5C-6DD8-48B9-855D-C4294E6F4215}" dt="2021-12-27T09:20:29.943" v="44725"/>
          <ac:spMkLst>
            <pc:docMk/>
            <pc:sldMk cId="2944280318" sldId="557"/>
            <ac:spMk id="5" creationId="{0710B9AF-94F4-4A97-A9F8-3A4DADC5B07C}"/>
          </ac:spMkLst>
        </pc:spChg>
        <pc:spChg chg="add del">
          <ac:chgData name="lee kangwook" userId="358766d1acadafad" providerId="LiveId" clId="{F10B5B5C-6DD8-48B9-855D-C4294E6F4215}" dt="2021-12-27T09:22:34.551" v="44728" actId="478"/>
          <ac:spMkLst>
            <pc:docMk/>
            <pc:sldMk cId="2944280318" sldId="557"/>
            <ac:spMk id="13" creationId="{7C212D3B-4448-40D6-99AC-861B9CE0CAB9}"/>
          </ac:spMkLst>
        </pc:spChg>
        <pc:spChg chg="add mod">
          <ac:chgData name="lee kangwook" userId="358766d1acadafad" providerId="LiveId" clId="{F10B5B5C-6DD8-48B9-855D-C4294E6F4215}" dt="2021-12-27T09:27:54.505" v="45072" actId="1036"/>
          <ac:spMkLst>
            <pc:docMk/>
            <pc:sldMk cId="2944280318" sldId="557"/>
            <ac:spMk id="29" creationId="{4E6AAE8E-142E-4112-A622-500A74B03F74}"/>
          </ac:spMkLst>
        </pc:spChg>
        <pc:spChg chg="add mod">
          <ac:chgData name="lee kangwook" userId="358766d1acadafad" providerId="LiveId" clId="{F10B5B5C-6DD8-48B9-855D-C4294E6F4215}" dt="2021-12-27T09:27:54.505" v="45072" actId="1036"/>
          <ac:spMkLst>
            <pc:docMk/>
            <pc:sldMk cId="2944280318" sldId="557"/>
            <ac:spMk id="30" creationId="{C3A4B2C7-0CA3-4623-87C8-33B5C8EDCA48}"/>
          </ac:spMkLst>
        </pc:spChg>
        <pc:spChg chg="add mod">
          <ac:chgData name="lee kangwook" userId="358766d1acadafad" providerId="LiveId" clId="{F10B5B5C-6DD8-48B9-855D-C4294E6F4215}" dt="2021-12-27T09:27:54.505" v="45072" actId="1036"/>
          <ac:spMkLst>
            <pc:docMk/>
            <pc:sldMk cId="2944280318" sldId="557"/>
            <ac:spMk id="32" creationId="{828B73FF-69DA-4C70-9532-7411CBD02E6E}"/>
          </ac:spMkLst>
        </pc:spChg>
        <pc:spChg chg="add mod">
          <ac:chgData name="lee kangwook" userId="358766d1acadafad" providerId="LiveId" clId="{F10B5B5C-6DD8-48B9-855D-C4294E6F4215}" dt="2021-12-27T09:27:54.505" v="45072" actId="1036"/>
          <ac:spMkLst>
            <pc:docMk/>
            <pc:sldMk cId="2944280318" sldId="557"/>
            <ac:spMk id="33" creationId="{D9017FC6-D3AE-49BF-906C-9448D72D98F2}"/>
          </ac:spMkLst>
        </pc:spChg>
        <pc:spChg chg="add mod">
          <ac:chgData name="lee kangwook" userId="358766d1acadafad" providerId="LiveId" clId="{F10B5B5C-6DD8-48B9-855D-C4294E6F4215}" dt="2021-12-27T09:27:54.505" v="45072" actId="1036"/>
          <ac:spMkLst>
            <pc:docMk/>
            <pc:sldMk cId="2944280318" sldId="557"/>
            <ac:spMk id="34" creationId="{FE36680F-6301-48DB-B7F6-CD1629673466}"/>
          </ac:spMkLst>
        </pc:spChg>
        <pc:spChg chg="add mod">
          <ac:chgData name="lee kangwook" userId="358766d1acadafad" providerId="LiveId" clId="{F10B5B5C-6DD8-48B9-855D-C4294E6F4215}" dt="2021-12-27T09:27:54.505" v="45072" actId="1036"/>
          <ac:spMkLst>
            <pc:docMk/>
            <pc:sldMk cId="2944280318" sldId="557"/>
            <ac:spMk id="35" creationId="{8E9E6431-A2F8-4A01-8082-089D7BDD4451}"/>
          </ac:spMkLst>
        </pc:spChg>
        <pc:spChg chg="add mod">
          <ac:chgData name="lee kangwook" userId="358766d1acadafad" providerId="LiveId" clId="{F10B5B5C-6DD8-48B9-855D-C4294E6F4215}" dt="2021-12-27T09:27:54.505" v="45072" actId="1036"/>
          <ac:spMkLst>
            <pc:docMk/>
            <pc:sldMk cId="2944280318" sldId="557"/>
            <ac:spMk id="36" creationId="{9E8F2A76-FA85-4885-946C-9F32C0FADB31}"/>
          </ac:spMkLst>
        </pc:spChg>
        <pc:spChg chg="add del">
          <ac:chgData name="lee kangwook" userId="358766d1acadafad" providerId="LiveId" clId="{F10B5B5C-6DD8-48B9-855D-C4294E6F4215}" dt="2021-12-27T09:22:53.585" v="44732" actId="478"/>
          <ac:spMkLst>
            <pc:docMk/>
            <pc:sldMk cId="2944280318" sldId="557"/>
            <ac:spMk id="47" creationId="{C9582876-2949-4D41-8D89-29B1DFAF344F}"/>
          </ac:spMkLst>
        </pc:spChg>
        <pc:spChg chg="add del">
          <ac:chgData name="lee kangwook" userId="358766d1acadafad" providerId="LiveId" clId="{F10B5B5C-6DD8-48B9-855D-C4294E6F4215}" dt="2021-12-27T09:22:34.551" v="44728" actId="478"/>
          <ac:spMkLst>
            <pc:docMk/>
            <pc:sldMk cId="2944280318" sldId="557"/>
            <ac:spMk id="50" creationId="{A2416217-5B0C-422F-87E7-8A2BDF71AC59}"/>
          </ac:spMkLst>
        </pc:spChg>
        <pc:spChg chg="add mod">
          <ac:chgData name="lee kangwook" userId="358766d1acadafad" providerId="LiveId" clId="{F10B5B5C-6DD8-48B9-855D-C4294E6F4215}" dt="2021-12-27T09:27:54.505" v="45072" actId="1036"/>
          <ac:spMkLst>
            <pc:docMk/>
            <pc:sldMk cId="2944280318" sldId="557"/>
            <ac:spMk id="51" creationId="{36934729-806F-4D65-818F-FBF173ED8D26}"/>
          </ac:spMkLst>
        </pc:spChg>
        <pc:spChg chg="add mod">
          <ac:chgData name="lee kangwook" userId="358766d1acadafad" providerId="LiveId" clId="{F10B5B5C-6DD8-48B9-855D-C4294E6F4215}" dt="2021-12-27T09:27:54.505" v="45072" actId="1036"/>
          <ac:spMkLst>
            <pc:docMk/>
            <pc:sldMk cId="2944280318" sldId="557"/>
            <ac:spMk id="52" creationId="{109FE04F-A7EE-4B79-8D74-50F76646AF88}"/>
          </ac:spMkLst>
        </pc:spChg>
        <pc:spChg chg="add del">
          <ac:chgData name="lee kangwook" userId="358766d1acadafad" providerId="LiveId" clId="{F10B5B5C-6DD8-48B9-855D-C4294E6F4215}" dt="2021-12-27T09:22:53.585" v="44732" actId="478"/>
          <ac:spMkLst>
            <pc:docMk/>
            <pc:sldMk cId="2944280318" sldId="557"/>
            <ac:spMk id="53" creationId="{CEFACDD9-A7A4-48FD-9427-96932C317355}"/>
          </ac:spMkLst>
        </pc:spChg>
        <pc:spChg chg="add mod">
          <ac:chgData name="lee kangwook" userId="358766d1acadafad" providerId="LiveId" clId="{F10B5B5C-6DD8-48B9-855D-C4294E6F4215}" dt="2021-12-27T09:27:54.505" v="45072" actId="1036"/>
          <ac:spMkLst>
            <pc:docMk/>
            <pc:sldMk cId="2944280318" sldId="557"/>
            <ac:spMk id="54" creationId="{BBFC20CC-8406-424A-B5E4-54280F66D759}"/>
          </ac:spMkLst>
        </pc:spChg>
        <pc:spChg chg="add del mod">
          <ac:chgData name="lee kangwook" userId="358766d1acadafad" providerId="LiveId" clId="{F10B5B5C-6DD8-48B9-855D-C4294E6F4215}" dt="2021-12-27T09:27:54.505" v="45072" actId="1036"/>
          <ac:spMkLst>
            <pc:docMk/>
            <pc:sldMk cId="2944280318" sldId="557"/>
            <ac:spMk id="55" creationId="{A9042E90-1F74-4A84-AC81-F619AAA2E048}"/>
          </ac:spMkLst>
        </pc:spChg>
        <pc:spChg chg="add del">
          <ac:chgData name="lee kangwook" userId="358766d1acadafad" providerId="LiveId" clId="{F10B5B5C-6DD8-48B9-855D-C4294E6F4215}" dt="2021-12-27T09:22:49.002" v="44731" actId="478"/>
          <ac:spMkLst>
            <pc:docMk/>
            <pc:sldMk cId="2944280318" sldId="557"/>
            <ac:spMk id="57" creationId="{828980D9-8F05-43C5-A589-A8396AD5C4F0}"/>
          </ac:spMkLst>
        </pc:spChg>
        <pc:spChg chg="add del">
          <ac:chgData name="lee kangwook" userId="358766d1acadafad" providerId="LiveId" clId="{F10B5B5C-6DD8-48B9-855D-C4294E6F4215}" dt="2021-12-27T09:22:49.002" v="44731" actId="478"/>
          <ac:spMkLst>
            <pc:docMk/>
            <pc:sldMk cId="2944280318" sldId="557"/>
            <ac:spMk id="59" creationId="{FCF19828-028D-49A1-8ED2-8D580ECCC88F}"/>
          </ac:spMkLst>
        </pc:spChg>
        <pc:spChg chg="add del">
          <ac:chgData name="lee kangwook" userId="358766d1acadafad" providerId="LiveId" clId="{F10B5B5C-6DD8-48B9-855D-C4294E6F4215}" dt="2021-12-27T09:22:49.002" v="44731" actId="478"/>
          <ac:spMkLst>
            <pc:docMk/>
            <pc:sldMk cId="2944280318" sldId="557"/>
            <ac:spMk id="61" creationId="{1F0B3EF3-EF55-4BC2-93CE-1BEE3BBA97AE}"/>
          </ac:spMkLst>
        </pc:spChg>
        <pc:spChg chg="add del">
          <ac:chgData name="lee kangwook" userId="358766d1acadafad" providerId="LiveId" clId="{F10B5B5C-6DD8-48B9-855D-C4294E6F4215}" dt="2021-12-27T09:22:49.002" v="44731" actId="478"/>
          <ac:spMkLst>
            <pc:docMk/>
            <pc:sldMk cId="2944280318" sldId="557"/>
            <ac:spMk id="62" creationId="{89E752B1-E002-4541-B627-7A4EBC5C6E6D}"/>
          </ac:spMkLst>
        </pc:spChg>
        <pc:spChg chg="add del">
          <ac:chgData name="lee kangwook" userId="358766d1acadafad" providerId="LiveId" clId="{F10B5B5C-6DD8-48B9-855D-C4294E6F4215}" dt="2021-12-27T09:22:49.002" v="44731" actId="478"/>
          <ac:spMkLst>
            <pc:docMk/>
            <pc:sldMk cId="2944280318" sldId="557"/>
            <ac:spMk id="64" creationId="{68026794-6B62-4B73-84F3-928A1D6034FB}"/>
          </ac:spMkLst>
        </pc:spChg>
        <pc:spChg chg="add del">
          <ac:chgData name="lee kangwook" userId="358766d1acadafad" providerId="LiveId" clId="{F10B5B5C-6DD8-48B9-855D-C4294E6F4215}" dt="2021-12-27T09:22:49.002" v="44731" actId="478"/>
          <ac:spMkLst>
            <pc:docMk/>
            <pc:sldMk cId="2944280318" sldId="557"/>
            <ac:spMk id="66" creationId="{75FE8E78-ED24-4073-95F4-2288FEBD1579}"/>
          </ac:spMkLst>
        </pc:spChg>
        <pc:spChg chg="add del">
          <ac:chgData name="lee kangwook" userId="358766d1acadafad" providerId="LiveId" clId="{F10B5B5C-6DD8-48B9-855D-C4294E6F4215}" dt="2021-12-27T09:22:49.002" v="44731" actId="478"/>
          <ac:spMkLst>
            <pc:docMk/>
            <pc:sldMk cId="2944280318" sldId="557"/>
            <ac:spMk id="67" creationId="{D289381F-2725-4929-A7EA-0EF5DF4CCBB0}"/>
          </ac:spMkLst>
        </pc:spChg>
        <pc:spChg chg="add del">
          <ac:chgData name="lee kangwook" userId="358766d1acadafad" providerId="LiveId" clId="{F10B5B5C-6DD8-48B9-855D-C4294E6F4215}" dt="2021-12-27T09:22:49.002" v="44731" actId="478"/>
          <ac:spMkLst>
            <pc:docMk/>
            <pc:sldMk cId="2944280318" sldId="557"/>
            <ac:spMk id="71" creationId="{71300EB4-652A-41B5-A193-2ED6BD9A6EC1}"/>
          </ac:spMkLst>
        </pc:spChg>
        <pc:spChg chg="mod">
          <ac:chgData name="lee kangwook" userId="358766d1acadafad" providerId="LiveId" clId="{F10B5B5C-6DD8-48B9-855D-C4294E6F4215}" dt="2021-12-27T09:49:49.695" v="45074" actId="1076"/>
          <ac:spMkLst>
            <pc:docMk/>
            <pc:sldMk cId="2944280318" sldId="557"/>
            <ac:spMk id="72" creationId="{44A44335-C13B-4B50-BAA4-0040832591CB}"/>
          </ac:spMkLst>
        </pc:spChg>
        <pc:spChg chg="mod">
          <ac:chgData name="lee kangwook" userId="358766d1acadafad" providerId="LiveId" clId="{F10B5B5C-6DD8-48B9-855D-C4294E6F4215}" dt="2021-12-27T09:18:31.742" v="44523"/>
          <ac:spMkLst>
            <pc:docMk/>
            <pc:sldMk cId="2944280318" sldId="557"/>
            <ac:spMk id="67588" creationId="{FEA38F4E-CB2F-4A4D-AFA2-F72EA02067D7}"/>
          </ac:spMkLst>
        </pc:spChg>
        <pc:cxnChg chg="add mod">
          <ac:chgData name="lee kangwook" userId="358766d1acadafad" providerId="LiveId" clId="{F10B5B5C-6DD8-48B9-855D-C4294E6F4215}" dt="2021-12-27T09:27:54.505" v="45072" actId="1036"/>
          <ac:cxnSpMkLst>
            <pc:docMk/>
            <pc:sldMk cId="2944280318" sldId="557"/>
            <ac:cxnSpMk id="6" creationId="{6739CF16-FEAE-4CA4-BC21-807EB6B227B8}"/>
          </ac:cxnSpMkLst>
        </pc:cxnChg>
        <pc:cxnChg chg="add del mod">
          <ac:chgData name="lee kangwook" userId="358766d1acadafad" providerId="LiveId" clId="{F10B5B5C-6DD8-48B9-855D-C4294E6F4215}" dt="2021-12-27T09:22:34.551" v="44728" actId="478"/>
          <ac:cxnSpMkLst>
            <pc:docMk/>
            <pc:sldMk cId="2944280318" sldId="557"/>
            <ac:cxnSpMk id="7" creationId="{BC0FDA89-7F4D-4A4B-9A8D-C97E592386D4}"/>
          </ac:cxnSpMkLst>
        </pc:cxnChg>
        <pc:cxnChg chg="add del mod">
          <ac:chgData name="lee kangwook" userId="358766d1acadafad" providerId="LiveId" clId="{F10B5B5C-6DD8-48B9-855D-C4294E6F4215}" dt="2021-12-27T09:25:55.305" v="44908" actId="11529"/>
          <ac:cxnSpMkLst>
            <pc:docMk/>
            <pc:sldMk cId="2944280318" sldId="557"/>
            <ac:cxnSpMk id="9" creationId="{9EAEFD30-8DAB-4296-B442-F6C75492DF60}"/>
          </ac:cxnSpMkLst>
        </pc:cxnChg>
        <pc:cxnChg chg="add del mod">
          <ac:chgData name="lee kangwook" userId="358766d1acadafad" providerId="LiveId" clId="{F10B5B5C-6DD8-48B9-855D-C4294E6F4215}" dt="2021-12-27T09:22:34.551" v="44728" actId="478"/>
          <ac:cxnSpMkLst>
            <pc:docMk/>
            <pc:sldMk cId="2944280318" sldId="557"/>
            <ac:cxnSpMk id="10" creationId="{36AB588C-13BC-4046-9CF5-783EDBD049E9}"/>
          </ac:cxnSpMkLst>
        </pc:cxnChg>
        <pc:cxnChg chg="add mod">
          <ac:chgData name="lee kangwook" userId="358766d1acadafad" providerId="LiveId" clId="{F10B5B5C-6DD8-48B9-855D-C4294E6F4215}" dt="2021-12-27T09:27:54.505" v="45072" actId="1036"/>
          <ac:cxnSpMkLst>
            <pc:docMk/>
            <pc:sldMk cId="2944280318" sldId="557"/>
            <ac:cxnSpMk id="12" creationId="{4B2B65E5-0A9C-484C-9C5B-6F1AA2DC0FC9}"/>
          </ac:cxnSpMkLst>
        </pc:cxnChg>
        <pc:cxnChg chg="add mod">
          <ac:chgData name="lee kangwook" userId="358766d1acadafad" providerId="LiveId" clId="{F10B5B5C-6DD8-48B9-855D-C4294E6F4215}" dt="2021-12-27T09:27:54.505" v="45072" actId="1036"/>
          <ac:cxnSpMkLst>
            <pc:docMk/>
            <pc:sldMk cId="2944280318" sldId="557"/>
            <ac:cxnSpMk id="15" creationId="{6672ED05-C6AD-4D96-BAF2-99603E8CAC62}"/>
          </ac:cxnSpMkLst>
        </pc:cxnChg>
        <pc:cxnChg chg="add del mod">
          <ac:chgData name="lee kangwook" userId="358766d1acadafad" providerId="LiveId" clId="{F10B5B5C-6DD8-48B9-855D-C4294E6F4215}" dt="2021-12-27T09:22:56.052" v="44733" actId="478"/>
          <ac:cxnSpMkLst>
            <pc:docMk/>
            <pc:sldMk cId="2944280318" sldId="557"/>
            <ac:cxnSpMk id="16" creationId="{AD19B544-648A-4163-80A5-226599A57A32}"/>
          </ac:cxnSpMkLst>
        </pc:cxnChg>
        <pc:cxnChg chg="add mod">
          <ac:chgData name="lee kangwook" userId="358766d1acadafad" providerId="LiveId" clId="{F10B5B5C-6DD8-48B9-855D-C4294E6F4215}" dt="2021-12-27T09:27:54.505" v="45072" actId="1036"/>
          <ac:cxnSpMkLst>
            <pc:docMk/>
            <pc:sldMk cId="2944280318" sldId="557"/>
            <ac:cxnSpMk id="18" creationId="{3F827536-B41C-4347-8AAC-BAF2B99D25CF}"/>
          </ac:cxnSpMkLst>
        </pc:cxnChg>
        <pc:cxnChg chg="add del">
          <ac:chgData name="lee kangwook" userId="358766d1acadafad" providerId="LiveId" clId="{F10B5B5C-6DD8-48B9-855D-C4294E6F4215}" dt="2021-12-27T09:22:53.585" v="44732" actId="478"/>
          <ac:cxnSpMkLst>
            <pc:docMk/>
            <pc:sldMk cId="2944280318" sldId="557"/>
            <ac:cxnSpMk id="20" creationId="{BD4D0282-77E9-48B7-92E6-F1A82ED8B9FE}"/>
          </ac:cxnSpMkLst>
        </pc:cxnChg>
        <pc:cxnChg chg="add mod">
          <ac:chgData name="lee kangwook" userId="358766d1acadafad" providerId="LiveId" clId="{F10B5B5C-6DD8-48B9-855D-C4294E6F4215}" dt="2021-12-27T09:27:54.505" v="45072" actId="1036"/>
          <ac:cxnSpMkLst>
            <pc:docMk/>
            <pc:sldMk cId="2944280318" sldId="557"/>
            <ac:cxnSpMk id="21" creationId="{DDBBA988-7B76-432C-8926-DC99FAAF22C1}"/>
          </ac:cxnSpMkLst>
        </pc:cxnChg>
        <pc:cxnChg chg="add del">
          <ac:chgData name="lee kangwook" userId="358766d1acadafad" providerId="LiveId" clId="{F10B5B5C-6DD8-48B9-855D-C4294E6F4215}" dt="2021-12-27T09:22:49.002" v="44731" actId="478"/>
          <ac:cxnSpMkLst>
            <pc:docMk/>
            <pc:sldMk cId="2944280318" sldId="557"/>
            <ac:cxnSpMk id="22" creationId="{5A691678-D4F9-45CC-BBDD-CCEFA2BFD374}"/>
          </ac:cxnSpMkLst>
        </pc:cxnChg>
        <pc:cxnChg chg="add del">
          <ac:chgData name="lee kangwook" userId="358766d1acadafad" providerId="LiveId" clId="{F10B5B5C-6DD8-48B9-855D-C4294E6F4215}" dt="2021-12-27T09:22:49.002" v="44731" actId="478"/>
          <ac:cxnSpMkLst>
            <pc:docMk/>
            <pc:sldMk cId="2944280318" sldId="557"/>
            <ac:cxnSpMk id="28" creationId="{8A325A69-5FAB-45A6-B03E-8D9FA16DCB22}"/>
          </ac:cxnSpMkLst>
        </pc:cxnChg>
        <pc:cxnChg chg="add del">
          <ac:chgData name="lee kangwook" userId="358766d1acadafad" providerId="LiveId" clId="{F10B5B5C-6DD8-48B9-855D-C4294E6F4215}" dt="2021-12-27T09:22:49.002" v="44731" actId="478"/>
          <ac:cxnSpMkLst>
            <pc:docMk/>
            <pc:sldMk cId="2944280318" sldId="557"/>
            <ac:cxnSpMk id="31" creationId="{68C4B359-4D44-4B91-A13D-9287C92ABEDC}"/>
          </ac:cxnSpMkLst>
        </pc:cxnChg>
        <pc:cxnChg chg="add mod">
          <ac:chgData name="lee kangwook" userId="358766d1acadafad" providerId="LiveId" clId="{F10B5B5C-6DD8-48B9-855D-C4294E6F4215}" dt="2021-12-27T09:27:54.505" v="45072" actId="1036"/>
          <ac:cxnSpMkLst>
            <pc:docMk/>
            <pc:sldMk cId="2944280318" sldId="557"/>
            <ac:cxnSpMk id="48" creationId="{4E3C6C57-2ACB-4324-A1CD-43C376F71AEF}"/>
          </ac:cxnSpMkLst>
        </pc:cxnChg>
        <pc:cxnChg chg="add mod">
          <ac:chgData name="lee kangwook" userId="358766d1acadafad" providerId="LiveId" clId="{F10B5B5C-6DD8-48B9-855D-C4294E6F4215}" dt="2021-12-27T09:27:54.505" v="45072" actId="1036"/>
          <ac:cxnSpMkLst>
            <pc:docMk/>
            <pc:sldMk cId="2944280318" sldId="557"/>
            <ac:cxnSpMk id="49" creationId="{054ABF35-6501-4358-A89E-AF17EFB9F0D9}"/>
          </ac:cxnSpMkLst>
        </pc:cxnChg>
      </pc:sldChg>
    </pc:docChg>
  </pc:docChgLst>
  <pc:docChgLst>
    <pc:chgData name="lee kangwook" userId="358766d1acadafad" providerId="LiveId" clId="{8EAA7C41-322D-4827-A834-EBB049E341A2}"/>
    <pc:docChg chg="undo custSel addSld delSld modSld sldOrd">
      <pc:chgData name="lee kangwook" userId="358766d1acadafad" providerId="LiveId" clId="{8EAA7C41-322D-4827-A834-EBB049E341A2}" dt="2022-01-08T03:30:47.004" v="12719"/>
      <pc:docMkLst>
        <pc:docMk/>
      </pc:docMkLst>
      <pc:sldChg chg="del">
        <pc:chgData name="lee kangwook" userId="358766d1acadafad" providerId="LiveId" clId="{8EAA7C41-322D-4827-A834-EBB049E341A2}" dt="2022-01-01T09:21:51.461" v="5728" actId="47"/>
        <pc:sldMkLst>
          <pc:docMk/>
          <pc:sldMk cId="0" sldId="372"/>
        </pc:sldMkLst>
      </pc:sldChg>
      <pc:sldChg chg="addSp delSp modSp mod">
        <pc:chgData name="lee kangwook" userId="358766d1acadafad" providerId="LiveId" clId="{8EAA7C41-322D-4827-A834-EBB049E341A2}" dt="2021-12-31T13:19:39.249" v="2809" actId="1076"/>
        <pc:sldMkLst>
          <pc:docMk/>
          <pc:sldMk cId="0" sldId="407"/>
        </pc:sldMkLst>
        <pc:spChg chg="add del mod">
          <ac:chgData name="lee kangwook" userId="358766d1acadafad" providerId="LiveId" clId="{8EAA7C41-322D-4827-A834-EBB049E341A2}" dt="2021-12-31T02:43:48.041" v="25"/>
          <ac:spMkLst>
            <pc:docMk/>
            <pc:sldMk cId="0" sldId="407"/>
            <ac:spMk id="6" creationId="{0ADE5BE3-87F6-4DFA-BE89-CF7B730C2E50}"/>
          </ac:spMkLst>
        </pc:spChg>
        <pc:spChg chg="mod">
          <ac:chgData name="lee kangwook" userId="358766d1acadafad" providerId="LiveId" clId="{8EAA7C41-322D-4827-A834-EBB049E341A2}" dt="2021-12-31T08:54:34.703" v="1013"/>
          <ac:spMkLst>
            <pc:docMk/>
            <pc:sldMk cId="0" sldId="407"/>
            <ac:spMk id="9" creationId="{0710B9AF-94F4-4A97-A9F8-3A4DADC5B07C}"/>
          </ac:spMkLst>
        </pc:spChg>
        <pc:spChg chg="add mod">
          <ac:chgData name="lee kangwook" userId="358766d1acadafad" providerId="LiveId" clId="{8EAA7C41-322D-4827-A834-EBB049E341A2}" dt="2021-12-31T08:55:41.726" v="1151" actId="1076"/>
          <ac:spMkLst>
            <pc:docMk/>
            <pc:sldMk cId="0" sldId="407"/>
            <ac:spMk id="10" creationId="{DDCDDF51-8DAC-4307-9733-B1734F5A0536}"/>
          </ac:spMkLst>
        </pc:spChg>
        <pc:picChg chg="add mod">
          <ac:chgData name="lee kangwook" userId="358766d1acadafad" providerId="LiveId" clId="{8EAA7C41-322D-4827-A834-EBB049E341A2}" dt="2021-12-31T13:19:39.249" v="2809" actId="1076"/>
          <ac:picMkLst>
            <pc:docMk/>
            <pc:sldMk cId="0" sldId="407"/>
            <ac:picMk id="3" creationId="{B07CE287-F5E3-4F57-A61A-E0F0039210FB}"/>
          </ac:picMkLst>
        </pc:picChg>
      </pc:sldChg>
      <pc:sldChg chg="del">
        <pc:chgData name="lee kangwook" userId="358766d1acadafad" providerId="LiveId" clId="{8EAA7C41-322D-4827-A834-EBB049E341A2}" dt="2022-01-01T09:21:51.461" v="5728" actId="47"/>
        <pc:sldMkLst>
          <pc:docMk/>
          <pc:sldMk cId="0" sldId="408"/>
        </pc:sldMkLst>
      </pc:sldChg>
      <pc:sldChg chg="del">
        <pc:chgData name="lee kangwook" userId="358766d1acadafad" providerId="LiveId" clId="{8EAA7C41-322D-4827-A834-EBB049E341A2}" dt="2022-01-01T09:21:51.461" v="5728" actId="47"/>
        <pc:sldMkLst>
          <pc:docMk/>
          <pc:sldMk cId="0" sldId="409"/>
        </pc:sldMkLst>
      </pc:sldChg>
      <pc:sldChg chg="del">
        <pc:chgData name="lee kangwook" userId="358766d1acadafad" providerId="LiveId" clId="{8EAA7C41-322D-4827-A834-EBB049E341A2}" dt="2022-01-01T09:21:51.461" v="5728" actId="47"/>
        <pc:sldMkLst>
          <pc:docMk/>
          <pc:sldMk cId="0" sldId="410"/>
        </pc:sldMkLst>
      </pc:sldChg>
      <pc:sldChg chg="del">
        <pc:chgData name="lee kangwook" userId="358766d1acadafad" providerId="LiveId" clId="{8EAA7C41-322D-4827-A834-EBB049E341A2}" dt="2022-01-01T09:21:51.461" v="5728" actId="47"/>
        <pc:sldMkLst>
          <pc:docMk/>
          <pc:sldMk cId="0" sldId="411"/>
        </pc:sldMkLst>
      </pc:sldChg>
      <pc:sldChg chg="del">
        <pc:chgData name="lee kangwook" userId="358766d1acadafad" providerId="LiveId" clId="{8EAA7C41-322D-4827-A834-EBB049E341A2}" dt="2022-01-01T09:21:51.461" v="5728" actId="47"/>
        <pc:sldMkLst>
          <pc:docMk/>
          <pc:sldMk cId="0" sldId="412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0" sldId="413"/>
        </pc:sldMkLst>
      </pc:sldChg>
      <pc:sldChg chg="del">
        <pc:chgData name="lee kangwook" userId="358766d1acadafad" providerId="LiveId" clId="{8EAA7C41-322D-4827-A834-EBB049E341A2}" dt="2022-01-01T09:21:51.461" v="5728" actId="47"/>
        <pc:sldMkLst>
          <pc:docMk/>
          <pc:sldMk cId="0" sldId="414"/>
        </pc:sldMkLst>
      </pc:sldChg>
      <pc:sldChg chg="del">
        <pc:chgData name="lee kangwook" userId="358766d1acadafad" providerId="LiveId" clId="{8EAA7C41-322D-4827-A834-EBB049E341A2}" dt="2022-01-01T09:21:51.461" v="5728" actId="47"/>
        <pc:sldMkLst>
          <pc:docMk/>
          <pc:sldMk cId="0" sldId="415"/>
        </pc:sldMkLst>
      </pc:sldChg>
      <pc:sldChg chg="del">
        <pc:chgData name="lee kangwook" userId="358766d1acadafad" providerId="LiveId" clId="{8EAA7C41-322D-4827-A834-EBB049E341A2}" dt="2022-01-01T09:21:51.461" v="5728" actId="47"/>
        <pc:sldMkLst>
          <pc:docMk/>
          <pc:sldMk cId="0" sldId="416"/>
        </pc:sldMkLst>
      </pc:sldChg>
      <pc:sldChg chg="del">
        <pc:chgData name="lee kangwook" userId="358766d1acadafad" providerId="LiveId" clId="{8EAA7C41-322D-4827-A834-EBB049E341A2}" dt="2022-01-01T09:21:51.461" v="5728" actId="47"/>
        <pc:sldMkLst>
          <pc:docMk/>
          <pc:sldMk cId="0" sldId="417"/>
        </pc:sldMkLst>
      </pc:sldChg>
      <pc:sldChg chg="del">
        <pc:chgData name="lee kangwook" userId="358766d1acadafad" providerId="LiveId" clId="{8EAA7C41-322D-4827-A834-EBB049E341A2}" dt="2022-01-01T09:21:54.581" v="5729" actId="47"/>
        <pc:sldMkLst>
          <pc:docMk/>
          <pc:sldMk cId="0" sldId="418"/>
        </pc:sldMkLst>
      </pc:sldChg>
      <pc:sldChg chg="del">
        <pc:chgData name="lee kangwook" userId="358766d1acadafad" providerId="LiveId" clId="{8EAA7C41-322D-4827-A834-EBB049E341A2}" dt="2022-01-01T09:21:54.581" v="5729" actId="47"/>
        <pc:sldMkLst>
          <pc:docMk/>
          <pc:sldMk cId="0" sldId="419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20"/>
        </pc:sldMkLst>
      </pc:sldChg>
      <pc:sldChg chg="del">
        <pc:chgData name="lee kangwook" userId="358766d1acadafad" providerId="LiveId" clId="{8EAA7C41-322D-4827-A834-EBB049E341A2}" dt="2022-01-01T09:21:54.581" v="5729" actId="47"/>
        <pc:sldMkLst>
          <pc:docMk/>
          <pc:sldMk cId="0" sldId="421"/>
        </pc:sldMkLst>
      </pc:sldChg>
      <pc:sldChg chg="del">
        <pc:chgData name="lee kangwook" userId="358766d1acadafad" providerId="LiveId" clId="{8EAA7C41-322D-4827-A834-EBB049E341A2}" dt="2022-01-01T09:21:54.581" v="5729" actId="47"/>
        <pc:sldMkLst>
          <pc:docMk/>
          <pc:sldMk cId="0" sldId="422"/>
        </pc:sldMkLst>
      </pc:sldChg>
      <pc:sldChg chg="del">
        <pc:chgData name="lee kangwook" userId="358766d1acadafad" providerId="LiveId" clId="{8EAA7C41-322D-4827-A834-EBB049E341A2}" dt="2022-01-01T09:21:54.581" v="5729" actId="47"/>
        <pc:sldMkLst>
          <pc:docMk/>
          <pc:sldMk cId="0" sldId="423"/>
        </pc:sldMkLst>
      </pc:sldChg>
      <pc:sldChg chg="del">
        <pc:chgData name="lee kangwook" userId="358766d1acadafad" providerId="LiveId" clId="{8EAA7C41-322D-4827-A834-EBB049E341A2}" dt="2022-01-01T09:21:54.581" v="5729" actId="47"/>
        <pc:sldMkLst>
          <pc:docMk/>
          <pc:sldMk cId="0" sldId="424"/>
        </pc:sldMkLst>
      </pc:sldChg>
      <pc:sldChg chg="del">
        <pc:chgData name="lee kangwook" userId="358766d1acadafad" providerId="LiveId" clId="{8EAA7C41-322D-4827-A834-EBB049E341A2}" dt="2022-01-01T09:21:54.581" v="5729" actId="47"/>
        <pc:sldMkLst>
          <pc:docMk/>
          <pc:sldMk cId="0" sldId="425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26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27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28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29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30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31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32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34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35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36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37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38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39"/>
        </pc:sldMkLst>
      </pc:sldChg>
      <pc:sldChg chg="del">
        <pc:chgData name="lee kangwook" userId="358766d1acadafad" providerId="LiveId" clId="{8EAA7C41-322D-4827-A834-EBB049E341A2}" dt="2022-01-01T09:21:54.581" v="5729" actId="47"/>
        <pc:sldMkLst>
          <pc:docMk/>
          <pc:sldMk cId="0" sldId="440"/>
        </pc:sldMkLst>
      </pc:sldChg>
      <pc:sldChg chg="del">
        <pc:chgData name="lee kangwook" userId="358766d1acadafad" providerId="LiveId" clId="{8EAA7C41-322D-4827-A834-EBB049E341A2}" dt="2022-01-01T09:21:54.581" v="5729" actId="47"/>
        <pc:sldMkLst>
          <pc:docMk/>
          <pc:sldMk cId="0" sldId="441"/>
        </pc:sldMkLst>
      </pc:sldChg>
      <pc:sldChg chg="del">
        <pc:chgData name="lee kangwook" userId="358766d1acadafad" providerId="LiveId" clId="{8EAA7C41-322D-4827-A834-EBB049E341A2}" dt="2022-01-01T09:21:54.581" v="5729" actId="47"/>
        <pc:sldMkLst>
          <pc:docMk/>
          <pc:sldMk cId="0" sldId="442"/>
        </pc:sldMkLst>
      </pc:sldChg>
      <pc:sldChg chg="del">
        <pc:chgData name="lee kangwook" userId="358766d1acadafad" providerId="LiveId" clId="{8EAA7C41-322D-4827-A834-EBB049E341A2}" dt="2022-01-01T09:21:54.581" v="5729" actId="47"/>
        <pc:sldMkLst>
          <pc:docMk/>
          <pc:sldMk cId="0" sldId="443"/>
        </pc:sldMkLst>
      </pc:sldChg>
      <pc:sldChg chg="del">
        <pc:chgData name="lee kangwook" userId="358766d1acadafad" providerId="LiveId" clId="{8EAA7C41-322D-4827-A834-EBB049E341A2}" dt="2022-01-01T09:21:54.581" v="5729" actId="47"/>
        <pc:sldMkLst>
          <pc:docMk/>
          <pc:sldMk cId="0" sldId="444"/>
        </pc:sldMkLst>
      </pc:sldChg>
      <pc:sldChg chg="del">
        <pc:chgData name="lee kangwook" userId="358766d1acadafad" providerId="LiveId" clId="{8EAA7C41-322D-4827-A834-EBB049E341A2}" dt="2022-01-01T09:21:54.581" v="5729" actId="47"/>
        <pc:sldMkLst>
          <pc:docMk/>
          <pc:sldMk cId="0" sldId="445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46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47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48"/>
        </pc:sldMkLst>
      </pc:sldChg>
      <pc:sldChg chg="del">
        <pc:chgData name="lee kangwook" userId="358766d1acadafad" providerId="LiveId" clId="{8EAA7C41-322D-4827-A834-EBB049E341A2}" dt="2022-01-01T09:21:51.461" v="5728" actId="47"/>
        <pc:sldMkLst>
          <pc:docMk/>
          <pc:sldMk cId="0" sldId="449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50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0" sldId="452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0" sldId="454"/>
        </pc:sldMkLst>
      </pc:sldChg>
      <pc:sldChg chg="del">
        <pc:chgData name="lee kangwook" userId="358766d1acadafad" providerId="LiveId" clId="{8EAA7C41-322D-4827-A834-EBB049E341A2}" dt="2022-01-01T09:21:57.489" v="5730" actId="47"/>
        <pc:sldMkLst>
          <pc:docMk/>
          <pc:sldMk cId="0" sldId="456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0" sldId="457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0" sldId="458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0" sldId="461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0" sldId="464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0" sldId="465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0" sldId="466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0" sldId="467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0" sldId="468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0" sldId="469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49926813" sldId="470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2854255070" sldId="471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1679493999" sldId="472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2503402136" sldId="473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3949713601" sldId="474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1749810117" sldId="475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2426192075" sldId="476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918953159" sldId="477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992798932" sldId="478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2458171221" sldId="479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2625075601" sldId="480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1350486222" sldId="481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81633908" sldId="482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1315076453" sldId="483"/>
        </pc:sldMkLst>
      </pc:sldChg>
      <pc:sldChg chg="del">
        <pc:chgData name="lee kangwook" userId="358766d1acadafad" providerId="LiveId" clId="{8EAA7C41-322D-4827-A834-EBB049E341A2}" dt="2022-01-01T09:22:02.208" v="5731" actId="47"/>
        <pc:sldMkLst>
          <pc:docMk/>
          <pc:sldMk cId="1562551566" sldId="484"/>
        </pc:sldMkLst>
      </pc:sldChg>
      <pc:sldChg chg="del">
        <pc:chgData name="lee kangwook" userId="358766d1acadafad" providerId="LiveId" clId="{8EAA7C41-322D-4827-A834-EBB049E341A2}" dt="2022-01-01T09:22:02.297" v="5732" actId="47"/>
        <pc:sldMkLst>
          <pc:docMk/>
          <pc:sldMk cId="1127200683" sldId="485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58523329" sldId="486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1471441644" sldId="487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049769807" sldId="488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801633268" sldId="489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4098874180" sldId="490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1868101305" sldId="491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951946550" sldId="492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2152876754" sldId="493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2977722527" sldId="494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1418630696" sldId="495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629170771" sldId="496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4206924116" sldId="497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2669425121" sldId="498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218246918" sldId="499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555803446" sldId="500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1571262000" sldId="501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1101616899" sldId="502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661138136" sldId="503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2382382323" sldId="504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698433675" sldId="505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003631266" sldId="506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2778365661" sldId="507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1927726191" sldId="508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291782259" sldId="509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717153446" sldId="511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4145029665" sldId="512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015125361" sldId="513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2122543391" sldId="514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1952507560" sldId="515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538183059" sldId="516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1696688154" sldId="517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1584408" sldId="518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1970304490" sldId="519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1779654206" sldId="520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1787435164" sldId="521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2597292823" sldId="523"/>
        </pc:sldMkLst>
      </pc:sldChg>
      <pc:sldChg chg="del">
        <pc:chgData name="lee kangwook" userId="358766d1acadafad" providerId="LiveId" clId="{8EAA7C41-322D-4827-A834-EBB049E341A2}" dt="2022-01-01T09:22:20.400" v="5734" actId="47"/>
        <pc:sldMkLst>
          <pc:docMk/>
          <pc:sldMk cId="1316609719" sldId="524"/>
        </pc:sldMkLst>
      </pc:sldChg>
      <pc:sldChg chg="del">
        <pc:chgData name="lee kangwook" userId="358766d1acadafad" providerId="LiveId" clId="{8EAA7C41-322D-4827-A834-EBB049E341A2}" dt="2022-01-01T09:22:20.400" v="5734" actId="47"/>
        <pc:sldMkLst>
          <pc:docMk/>
          <pc:sldMk cId="885803411" sldId="525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2432118098" sldId="526"/>
        </pc:sldMkLst>
      </pc:sldChg>
      <pc:sldChg chg="del">
        <pc:chgData name="lee kangwook" userId="358766d1acadafad" providerId="LiveId" clId="{8EAA7C41-322D-4827-A834-EBB049E341A2}" dt="2022-01-01T09:22:23.668" v="5735" actId="47"/>
        <pc:sldMkLst>
          <pc:docMk/>
          <pc:sldMk cId="3310102747" sldId="527"/>
        </pc:sldMkLst>
      </pc:sldChg>
      <pc:sldChg chg="del">
        <pc:chgData name="lee kangwook" userId="358766d1acadafad" providerId="LiveId" clId="{8EAA7C41-322D-4827-A834-EBB049E341A2}" dt="2022-01-01T09:22:20.400" v="5734" actId="47"/>
        <pc:sldMkLst>
          <pc:docMk/>
          <pc:sldMk cId="770694416" sldId="528"/>
        </pc:sldMkLst>
      </pc:sldChg>
      <pc:sldChg chg="del">
        <pc:chgData name="lee kangwook" userId="358766d1acadafad" providerId="LiveId" clId="{8EAA7C41-322D-4827-A834-EBB049E341A2}" dt="2022-01-01T09:22:20.400" v="5734" actId="47"/>
        <pc:sldMkLst>
          <pc:docMk/>
          <pc:sldMk cId="2674137130" sldId="529"/>
        </pc:sldMkLst>
      </pc:sldChg>
      <pc:sldChg chg="del">
        <pc:chgData name="lee kangwook" userId="358766d1acadafad" providerId="LiveId" clId="{8EAA7C41-322D-4827-A834-EBB049E341A2}" dt="2022-01-01T09:22:20.400" v="5734" actId="47"/>
        <pc:sldMkLst>
          <pc:docMk/>
          <pc:sldMk cId="1606074339" sldId="530"/>
        </pc:sldMkLst>
      </pc:sldChg>
      <pc:sldChg chg="del">
        <pc:chgData name="lee kangwook" userId="358766d1acadafad" providerId="LiveId" clId="{8EAA7C41-322D-4827-A834-EBB049E341A2}" dt="2022-01-01T09:22:20.400" v="5734" actId="47"/>
        <pc:sldMkLst>
          <pc:docMk/>
          <pc:sldMk cId="1094360246" sldId="531"/>
        </pc:sldMkLst>
      </pc:sldChg>
      <pc:sldChg chg="del">
        <pc:chgData name="lee kangwook" userId="358766d1acadafad" providerId="LiveId" clId="{8EAA7C41-322D-4827-A834-EBB049E341A2}" dt="2022-01-01T09:22:20.400" v="5734" actId="47"/>
        <pc:sldMkLst>
          <pc:docMk/>
          <pc:sldMk cId="644614359" sldId="532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1350007182" sldId="533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579639773" sldId="534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197637925" sldId="535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2704888893" sldId="536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803051213" sldId="537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4132657058" sldId="538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2687201327" sldId="539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4200678468" sldId="540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790573859" sldId="541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1488211335" sldId="542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289284594" sldId="543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2014580888" sldId="544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608952055" sldId="545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2068777366" sldId="546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969833194" sldId="547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2436098399" sldId="548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24269023" sldId="549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70579430" sldId="550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171139252" sldId="551"/>
        </pc:sldMkLst>
      </pc:sldChg>
      <pc:sldChg chg="del">
        <pc:chgData name="lee kangwook" userId="358766d1acadafad" providerId="LiveId" clId="{8EAA7C41-322D-4827-A834-EBB049E341A2}" dt="2022-01-01T09:22:16.721" v="5733" actId="47"/>
        <pc:sldMkLst>
          <pc:docMk/>
          <pc:sldMk cId="3639286429" sldId="552"/>
        </pc:sldMkLst>
      </pc:sldChg>
      <pc:sldChg chg="del">
        <pc:chgData name="lee kangwook" userId="358766d1acadafad" providerId="LiveId" clId="{8EAA7C41-322D-4827-A834-EBB049E341A2}" dt="2022-01-01T09:22:20.400" v="5734" actId="47"/>
        <pc:sldMkLst>
          <pc:docMk/>
          <pc:sldMk cId="1850630265" sldId="553"/>
        </pc:sldMkLst>
      </pc:sldChg>
      <pc:sldChg chg="del">
        <pc:chgData name="lee kangwook" userId="358766d1acadafad" providerId="LiveId" clId="{8EAA7C41-322D-4827-A834-EBB049E341A2}" dt="2022-01-01T09:22:20.400" v="5734" actId="47"/>
        <pc:sldMkLst>
          <pc:docMk/>
          <pc:sldMk cId="640830356" sldId="554"/>
        </pc:sldMkLst>
      </pc:sldChg>
      <pc:sldChg chg="del">
        <pc:chgData name="lee kangwook" userId="358766d1acadafad" providerId="LiveId" clId="{8EAA7C41-322D-4827-A834-EBB049E341A2}" dt="2022-01-01T09:22:20.400" v="5734" actId="47"/>
        <pc:sldMkLst>
          <pc:docMk/>
          <pc:sldMk cId="1709794244" sldId="555"/>
        </pc:sldMkLst>
      </pc:sldChg>
      <pc:sldChg chg="del">
        <pc:chgData name="lee kangwook" userId="358766d1acadafad" providerId="LiveId" clId="{8EAA7C41-322D-4827-A834-EBB049E341A2}" dt="2022-01-01T09:22:20.400" v="5734" actId="47"/>
        <pc:sldMkLst>
          <pc:docMk/>
          <pc:sldMk cId="2051894744" sldId="556"/>
        </pc:sldMkLst>
      </pc:sldChg>
      <pc:sldChg chg="del">
        <pc:chgData name="lee kangwook" userId="358766d1acadafad" providerId="LiveId" clId="{8EAA7C41-322D-4827-A834-EBB049E341A2}" dt="2022-01-01T09:22:20.400" v="5734" actId="47"/>
        <pc:sldMkLst>
          <pc:docMk/>
          <pc:sldMk cId="2944280318" sldId="557"/>
        </pc:sldMkLst>
      </pc:sldChg>
      <pc:sldChg chg="del">
        <pc:chgData name="lee kangwook" userId="358766d1acadafad" providerId="LiveId" clId="{8EAA7C41-322D-4827-A834-EBB049E341A2}" dt="2022-01-01T09:22:20.400" v="5734" actId="47"/>
        <pc:sldMkLst>
          <pc:docMk/>
          <pc:sldMk cId="2774041751" sldId="558"/>
        </pc:sldMkLst>
      </pc:sldChg>
      <pc:sldChg chg="addSp modSp add mod">
        <pc:chgData name="lee kangwook" userId="358766d1acadafad" providerId="LiveId" clId="{8EAA7C41-322D-4827-A834-EBB049E341A2}" dt="2022-01-03T02:53:42.008" v="10895" actId="20577"/>
        <pc:sldMkLst>
          <pc:docMk/>
          <pc:sldMk cId="1426541230" sldId="559"/>
        </pc:sldMkLst>
        <pc:spChg chg="mod">
          <ac:chgData name="lee kangwook" userId="358766d1acadafad" providerId="LiveId" clId="{8EAA7C41-322D-4827-A834-EBB049E341A2}" dt="2021-12-31T02:44:10.489" v="71"/>
          <ac:spMkLst>
            <pc:docMk/>
            <pc:sldMk cId="1426541230" sldId="559"/>
            <ac:spMk id="8" creationId="{E6E70023-0F09-4D88-A20C-28479ABB831A}"/>
          </ac:spMkLst>
        </pc:spChg>
        <pc:spChg chg="mod">
          <ac:chgData name="lee kangwook" userId="358766d1acadafad" providerId="LiveId" clId="{8EAA7C41-322D-4827-A834-EBB049E341A2}" dt="2022-01-03T02:53:42.008" v="10895" actId="20577"/>
          <ac:spMkLst>
            <pc:docMk/>
            <pc:sldMk cId="1426541230" sldId="559"/>
            <ac:spMk id="9" creationId="{0710B9AF-94F4-4A97-A9F8-3A4DADC5B07C}"/>
          </ac:spMkLst>
        </pc:spChg>
        <pc:spChg chg="add mod">
          <ac:chgData name="lee kangwook" userId="358766d1acadafad" providerId="LiveId" clId="{8EAA7C41-322D-4827-A834-EBB049E341A2}" dt="2021-12-31T03:28:28.925" v="173" actId="1076"/>
          <ac:spMkLst>
            <pc:docMk/>
            <pc:sldMk cId="1426541230" sldId="559"/>
            <ac:spMk id="13" creationId="{3BC45C24-C8D7-4D95-B5F2-8A965B245327}"/>
          </ac:spMkLst>
        </pc:spChg>
        <pc:spChg chg="mod">
          <ac:chgData name="lee kangwook" userId="358766d1acadafad" providerId="LiveId" clId="{8EAA7C41-322D-4827-A834-EBB049E341A2}" dt="2021-12-31T02:44:00.029" v="40"/>
          <ac:spMkLst>
            <pc:docMk/>
            <pc:sldMk cId="1426541230" sldId="559"/>
            <ac:spMk id="7170" creationId="{0180714A-CD6B-4824-80CC-8934F98C99C5}"/>
          </ac:spMkLst>
        </pc:spChg>
        <pc:grpChg chg="add mod">
          <ac:chgData name="lee kangwook" userId="358766d1acadafad" providerId="LiveId" clId="{8EAA7C41-322D-4827-A834-EBB049E341A2}" dt="2021-12-31T03:27:58.980" v="161" actId="688"/>
          <ac:grpSpMkLst>
            <pc:docMk/>
            <pc:sldMk cId="1426541230" sldId="559"/>
            <ac:grpSpMk id="12" creationId="{1B950267-3BE4-4262-BFB0-2B893FA7B914}"/>
          </ac:grpSpMkLst>
        </pc:grpChg>
        <pc:grpChg chg="add mod">
          <ac:chgData name="lee kangwook" userId="358766d1acadafad" providerId="LiveId" clId="{8EAA7C41-322D-4827-A834-EBB049E341A2}" dt="2021-12-31T03:28:36.912" v="175" actId="1076"/>
          <ac:grpSpMkLst>
            <pc:docMk/>
            <pc:sldMk cId="1426541230" sldId="559"/>
            <ac:grpSpMk id="15" creationId="{71F50FBB-B36B-4923-8A12-EB2022FE42CA}"/>
          </ac:grpSpMkLst>
        </pc:grpChg>
        <pc:cxnChg chg="add mod">
          <ac:chgData name="lee kangwook" userId="358766d1acadafad" providerId="LiveId" clId="{8EAA7C41-322D-4827-A834-EBB049E341A2}" dt="2021-12-31T03:27:58.980" v="161" actId="688"/>
          <ac:cxnSpMkLst>
            <pc:docMk/>
            <pc:sldMk cId="1426541230" sldId="559"/>
            <ac:cxnSpMk id="3" creationId="{E864EA66-7653-484D-B834-DB1EE95F86CB}"/>
          </ac:cxnSpMkLst>
        </pc:cxnChg>
        <pc:cxnChg chg="add mod">
          <ac:chgData name="lee kangwook" userId="358766d1acadafad" providerId="LiveId" clId="{8EAA7C41-322D-4827-A834-EBB049E341A2}" dt="2021-12-31T03:27:58.980" v="161" actId="688"/>
          <ac:cxnSpMkLst>
            <pc:docMk/>
            <pc:sldMk cId="1426541230" sldId="559"/>
            <ac:cxnSpMk id="5" creationId="{57E84E32-68D1-48EE-8205-6311EE1D2376}"/>
          </ac:cxnSpMkLst>
        </pc:cxnChg>
        <pc:cxnChg chg="add mod">
          <ac:chgData name="lee kangwook" userId="358766d1acadafad" providerId="LiveId" clId="{8EAA7C41-322D-4827-A834-EBB049E341A2}" dt="2021-12-31T03:27:58.980" v="161" actId="688"/>
          <ac:cxnSpMkLst>
            <pc:docMk/>
            <pc:sldMk cId="1426541230" sldId="559"/>
            <ac:cxnSpMk id="7" creationId="{0C4CE71F-9DF6-40C5-8748-57BF44E358F5}"/>
          </ac:cxnSpMkLst>
        </pc:cxnChg>
        <pc:cxnChg chg="add mod">
          <ac:chgData name="lee kangwook" userId="358766d1acadafad" providerId="LiveId" clId="{8EAA7C41-322D-4827-A834-EBB049E341A2}" dt="2021-12-31T03:27:58.980" v="161" actId="688"/>
          <ac:cxnSpMkLst>
            <pc:docMk/>
            <pc:sldMk cId="1426541230" sldId="559"/>
            <ac:cxnSpMk id="10" creationId="{53643CEE-7208-447A-B83F-1D3A0A8AAF4C}"/>
          </ac:cxnSpMkLst>
        </pc:cxnChg>
        <pc:cxnChg chg="add mod">
          <ac:chgData name="lee kangwook" userId="358766d1acadafad" providerId="LiveId" clId="{8EAA7C41-322D-4827-A834-EBB049E341A2}" dt="2021-12-31T03:27:58.980" v="161" actId="688"/>
          <ac:cxnSpMkLst>
            <pc:docMk/>
            <pc:sldMk cId="1426541230" sldId="559"/>
            <ac:cxnSpMk id="11" creationId="{BDFC4FCD-7D60-47A3-86E1-4D820F3A3072}"/>
          </ac:cxnSpMkLst>
        </pc:cxnChg>
        <pc:cxnChg chg="mod">
          <ac:chgData name="lee kangwook" userId="358766d1acadafad" providerId="LiveId" clId="{8EAA7C41-322D-4827-A834-EBB049E341A2}" dt="2021-12-31T03:28:36.912" v="175" actId="1076"/>
          <ac:cxnSpMkLst>
            <pc:docMk/>
            <pc:sldMk cId="1426541230" sldId="559"/>
            <ac:cxnSpMk id="16" creationId="{78A94ADB-1A72-4E30-BE86-6CD423902588}"/>
          </ac:cxnSpMkLst>
        </pc:cxnChg>
        <pc:cxnChg chg="mod">
          <ac:chgData name="lee kangwook" userId="358766d1acadafad" providerId="LiveId" clId="{8EAA7C41-322D-4827-A834-EBB049E341A2}" dt="2021-12-31T03:28:36.912" v="175" actId="1076"/>
          <ac:cxnSpMkLst>
            <pc:docMk/>
            <pc:sldMk cId="1426541230" sldId="559"/>
            <ac:cxnSpMk id="17" creationId="{9FBFDCD2-DD83-4065-BEA5-63B8C17EC86E}"/>
          </ac:cxnSpMkLst>
        </pc:cxnChg>
        <pc:cxnChg chg="mod">
          <ac:chgData name="lee kangwook" userId="358766d1acadafad" providerId="LiveId" clId="{8EAA7C41-322D-4827-A834-EBB049E341A2}" dt="2021-12-31T03:28:36.912" v="175" actId="1076"/>
          <ac:cxnSpMkLst>
            <pc:docMk/>
            <pc:sldMk cId="1426541230" sldId="559"/>
            <ac:cxnSpMk id="18" creationId="{C1DF1F1C-AA3E-49CD-B980-AB4BF7070A83}"/>
          </ac:cxnSpMkLst>
        </pc:cxnChg>
        <pc:cxnChg chg="mod">
          <ac:chgData name="lee kangwook" userId="358766d1acadafad" providerId="LiveId" clId="{8EAA7C41-322D-4827-A834-EBB049E341A2}" dt="2021-12-31T03:28:36.912" v="175" actId="1076"/>
          <ac:cxnSpMkLst>
            <pc:docMk/>
            <pc:sldMk cId="1426541230" sldId="559"/>
            <ac:cxnSpMk id="19" creationId="{C37E3DF5-3046-459E-8321-BE72FAA17576}"/>
          </ac:cxnSpMkLst>
        </pc:cxnChg>
        <pc:cxnChg chg="mod">
          <ac:chgData name="lee kangwook" userId="358766d1acadafad" providerId="LiveId" clId="{8EAA7C41-322D-4827-A834-EBB049E341A2}" dt="2021-12-31T03:28:36.912" v="175" actId="1076"/>
          <ac:cxnSpMkLst>
            <pc:docMk/>
            <pc:sldMk cId="1426541230" sldId="559"/>
            <ac:cxnSpMk id="20" creationId="{F597BD72-EB7C-4D89-A547-A17CFC9EF1AF}"/>
          </ac:cxnSpMkLst>
        </pc:cxnChg>
      </pc:sldChg>
      <pc:sldChg chg="addSp delSp modSp add mod">
        <pc:chgData name="lee kangwook" userId="358766d1acadafad" providerId="LiveId" clId="{8EAA7C41-322D-4827-A834-EBB049E341A2}" dt="2021-12-31T11:23:16.310" v="2038"/>
        <pc:sldMkLst>
          <pc:docMk/>
          <pc:sldMk cId="2434742212" sldId="560"/>
        </pc:sldMkLst>
        <pc:spChg chg="mod">
          <ac:chgData name="lee kangwook" userId="358766d1acadafad" providerId="LiveId" clId="{8EAA7C41-322D-4827-A834-EBB049E341A2}" dt="2021-12-31T10:13:23.778" v="1543" actId="6549"/>
          <ac:spMkLst>
            <pc:docMk/>
            <pc:sldMk cId="2434742212" sldId="560"/>
            <ac:spMk id="8" creationId="{E6E70023-0F09-4D88-A20C-28479ABB831A}"/>
          </ac:spMkLst>
        </pc:spChg>
        <pc:spChg chg="mod">
          <ac:chgData name="lee kangwook" userId="358766d1acadafad" providerId="LiveId" clId="{8EAA7C41-322D-4827-A834-EBB049E341A2}" dt="2021-12-31T11:21:17.448" v="1765" actId="20577"/>
          <ac:spMkLst>
            <pc:docMk/>
            <pc:sldMk cId="2434742212" sldId="560"/>
            <ac:spMk id="9" creationId="{0710B9AF-94F4-4A97-A9F8-3A4DADC5B07C}"/>
          </ac:spMkLst>
        </pc:spChg>
        <pc:spChg chg="add mod">
          <ac:chgData name="lee kangwook" userId="358766d1acadafad" providerId="LiveId" clId="{8EAA7C41-322D-4827-A834-EBB049E341A2}" dt="2021-12-31T11:23:16.310" v="2038"/>
          <ac:spMkLst>
            <pc:docMk/>
            <pc:sldMk cId="2434742212" sldId="560"/>
            <ac:spMk id="11" creationId="{7A68A4C2-37CE-45C8-9B1E-FB1FEE9FC32E}"/>
          </ac:spMkLst>
        </pc:spChg>
        <pc:spChg chg="mod">
          <ac:chgData name="lee kangwook" userId="358766d1acadafad" providerId="LiveId" clId="{8EAA7C41-322D-4827-A834-EBB049E341A2}" dt="2021-12-31T08:57:24.531" v="1155"/>
          <ac:spMkLst>
            <pc:docMk/>
            <pc:sldMk cId="2434742212" sldId="560"/>
            <ac:spMk id="7170" creationId="{0180714A-CD6B-4824-80CC-8934F98C99C5}"/>
          </ac:spMkLst>
        </pc:spChg>
        <pc:picChg chg="del">
          <ac:chgData name="lee kangwook" userId="358766d1acadafad" providerId="LiveId" clId="{8EAA7C41-322D-4827-A834-EBB049E341A2}" dt="2021-12-31T08:59:19.701" v="1157" actId="478"/>
          <ac:picMkLst>
            <pc:docMk/>
            <pc:sldMk cId="2434742212" sldId="560"/>
            <ac:picMk id="3" creationId="{B07CE287-F5E3-4F57-A61A-E0F0039210FB}"/>
          </ac:picMkLst>
        </pc:picChg>
        <pc:picChg chg="add mod">
          <ac:chgData name="lee kangwook" userId="358766d1acadafad" providerId="LiveId" clId="{8EAA7C41-322D-4827-A834-EBB049E341A2}" dt="2021-12-31T11:21:25.209" v="1767" actId="1036"/>
          <ac:picMkLst>
            <pc:docMk/>
            <pc:sldMk cId="2434742212" sldId="560"/>
            <ac:picMk id="4" creationId="{2BA062A2-F295-41DB-AC4A-81541E01C410}"/>
          </ac:picMkLst>
        </pc:picChg>
        <pc:picChg chg="add mod">
          <ac:chgData name="lee kangwook" userId="358766d1acadafad" providerId="LiveId" clId="{8EAA7C41-322D-4827-A834-EBB049E341A2}" dt="2021-12-31T11:21:25.209" v="1767" actId="1036"/>
          <ac:picMkLst>
            <pc:docMk/>
            <pc:sldMk cId="2434742212" sldId="560"/>
            <ac:picMk id="6" creationId="{A1A95267-72F2-411D-BE6D-4E185B484C05}"/>
          </ac:picMkLst>
        </pc:picChg>
      </pc:sldChg>
      <pc:sldChg chg="addSp delSp modSp add mod">
        <pc:chgData name="lee kangwook" userId="358766d1acadafad" providerId="LiveId" clId="{8EAA7C41-322D-4827-A834-EBB049E341A2}" dt="2021-12-31T13:19:17.938" v="2807"/>
        <pc:sldMkLst>
          <pc:docMk/>
          <pc:sldMk cId="3538184496" sldId="561"/>
        </pc:sldMkLst>
        <pc:spChg chg="mod">
          <ac:chgData name="lee kangwook" userId="358766d1acadafad" providerId="LiveId" clId="{8EAA7C41-322D-4827-A834-EBB049E341A2}" dt="2021-12-31T11:35:30.851" v="2122"/>
          <ac:spMkLst>
            <pc:docMk/>
            <pc:sldMk cId="3538184496" sldId="561"/>
            <ac:spMk id="8" creationId="{E6E70023-0F09-4D88-A20C-28479ABB831A}"/>
          </ac:spMkLst>
        </pc:spChg>
        <pc:spChg chg="mod">
          <ac:chgData name="lee kangwook" userId="358766d1acadafad" providerId="LiveId" clId="{8EAA7C41-322D-4827-A834-EBB049E341A2}" dt="2021-12-31T12:15:39.631" v="2515"/>
          <ac:spMkLst>
            <pc:docMk/>
            <pc:sldMk cId="3538184496" sldId="561"/>
            <ac:spMk id="9" creationId="{0710B9AF-94F4-4A97-A9F8-3A4DADC5B07C}"/>
          </ac:spMkLst>
        </pc:spChg>
        <pc:spChg chg="del">
          <ac:chgData name="lee kangwook" userId="358766d1acadafad" providerId="LiveId" clId="{8EAA7C41-322D-4827-A834-EBB049E341A2}" dt="2021-12-31T11:25:57.072" v="2077" actId="478"/>
          <ac:spMkLst>
            <pc:docMk/>
            <pc:sldMk cId="3538184496" sldId="561"/>
            <ac:spMk id="11" creationId="{7A68A4C2-37CE-45C8-9B1E-FB1FEE9FC32E}"/>
          </ac:spMkLst>
        </pc:spChg>
        <pc:spChg chg="add mod">
          <ac:chgData name="lee kangwook" userId="358766d1acadafad" providerId="LiveId" clId="{8EAA7C41-322D-4827-A834-EBB049E341A2}" dt="2021-12-31T13:14:31.471" v="2798"/>
          <ac:spMkLst>
            <pc:docMk/>
            <pc:sldMk cId="3538184496" sldId="561"/>
            <ac:spMk id="12" creationId="{F54A2A35-CCF3-44C3-85F0-C696D519C5BE}"/>
          </ac:spMkLst>
        </pc:spChg>
        <pc:spChg chg="mod">
          <ac:chgData name="lee kangwook" userId="358766d1acadafad" providerId="LiveId" clId="{8EAA7C41-322D-4827-A834-EBB049E341A2}" dt="2021-12-31T13:19:17.938" v="2807"/>
          <ac:spMkLst>
            <pc:docMk/>
            <pc:sldMk cId="3538184496" sldId="561"/>
            <ac:spMk id="7170" creationId="{0180714A-CD6B-4824-80CC-8934F98C99C5}"/>
          </ac:spMkLst>
        </pc:spChg>
        <pc:picChg chg="add mod">
          <ac:chgData name="lee kangwook" userId="358766d1acadafad" providerId="LiveId" clId="{8EAA7C41-322D-4827-A834-EBB049E341A2}" dt="2021-12-31T13:12:42.253" v="2519" actId="1076"/>
          <ac:picMkLst>
            <pc:docMk/>
            <pc:sldMk cId="3538184496" sldId="561"/>
            <ac:picMk id="3" creationId="{BFA1E94D-A4CE-4B0C-A146-28722BD67092}"/>
          </ac:picMkLst>
        </pc:picChg>
        <pc:picChg chg="del">
          <ac:chgData name="lee kangwook" userId="358766d1acadafad" providerId="LiveId" clId="{8EAA7C41-322D-4827-A834-EBB049E341A2}" dt="2021-12-31T11:25:57.072" v="2077" actId="478"/>
          <ac:picMkLst>
            <pc:docMk/>
            <pc:sldMk cId="3538184496" sldId="561"/>
            <ac:picMk id="4" creationId="{2BA062A2-F295-41DB-AC4A-81541E01C410}"/>
          </ac:picMkLst>
        </pc:picChg>
        <pc:picChg chg="del">
          <ac:chgData name="lee kangwook" userId="358766d1acadafad" providerId="LiveId" clId="{8EAA7C41-322D-4827-A834-EBB049E341A2}" dt="2021-12-31T11:25:57.072" v="2077" actId="478"/>
          <ac:picMkLst>
            <pc:docMk/>
            <pc:sldMk cId="3538184496" sldId="561"/>
            <ac:picMk id="6" creationId="{A1A95267-72F2-411D-BE6D-4E185B484C05}"/>
          </ac:picMkLst>
        </pc:picChg>
      </pc:sldChg>
      <pc:sldChg chg="add del">
        <pc:chgData name="lee kangwook" userId="358766d1acadafad" providerId="LiveId" clId="{8EAA7C41-322D-4827-A834-EBB049E341A2}" dt="2021-12-31T11:23:40.985" v="2040"/>
        <pc:sldMkLst>
          <pc:docMk/>
          <pc:sldMk cId="4099963205" sldId="561"/>
        </pc:sldMkLst>
      </pc:sldChg>
      <pc:sldChg chg="addSp delSp modSp add mod">
        <pc:chgData name="lee kangwook" userId="358766d1acadafad" providerId="LiveId" clId="{8EAA7C41-322D-4827-A834-EBB049E341A2}" dt="2022-01-01T09:31:29.855" v="6021" actId="20577"/>
        <pc:sldMkLst>
          <pc:docMk/>
          <pc:sldMk cId="452409413" sldId="562"/>
        </pc:sldMkLst>
        <pc:spChg chg="mod">
          <ac:chgData name="lee kangwook" userId="358766d1acadafad" providerId="LiveId" clId="{8EAA7C41-322D-4827-A834-EBB049E341A2}" dt="2021-12-31T13:23:42.322" v="3010"/>
          <ac:spMkLst>
            <pc:docMk/>
            <pc:sldMk cId="452409413" sldId="562"/>
            <ac:spMk id="8" creationId="{E6E70023-0F09-4D88-A20C-28479ABB831A}"/>
          </ac:spMkLst>
        </pc:spChg>
        <pc:spChg chg="mod">
          <ac:chgData name="lee kangwook" userId="358766d1acadafad" providerId="LiveId" clId="{8EAA7C41-322D-4827-A834-EBB049E341A2}" dt="2022-01-01T09:31:29.855" v="6021" actId="20577"/>
          <ac:spMkLst>
            <pc:docMk/>
            <pc:sldMk cId="452409413" sldId="562"/>
            <ac:spMk id="9" creationId="{0710B9AF-94F4-4A97-A9F8-3A4DADC5B07C}"/>
          </ac:spMkLst>
        </pc:spChg>
        <pc:spChg chg="add mod">
          <ac:chgData name="lee kangwook" userId="358766d1acadafad" providerId="LiveId" clId="{8EAA7C41-322D-4827-A834-EBB049E341A2}" dt="2021-12-31T13:44:48.946" v="4469" actId="20577"/>
          <ac:spMkLst>
            <pc:docMk/>
            <pc:sldMk cId="452409413" sldId="562"/>
            <ac:spMk id="10" creationId="{A8C48F6C-9C28-4AFE-A8C0-9CD138F97AEB}"/>
          </ac:spMkLst>
        </pc:spChg>
        <pc:spChg chg="del">
          <ac:chgData name="lee kangwook" userId="358766d1acadafad" providerId="LiveId" clId="{8EAA7C41-322D-4827-A834-EBB049E341A2}" dt="2021-12-31T13:25:57.710" v="3244" actId="478"/>
          <ac:spMkLst>
            <pc:docMk/>
            <pc:sldMk cId="452409413" sldId="562"/>
            <ac:spMk id="12" creationId="{F54A2A35-CCF3-44C3-85F0-C696D519C5BE}"/>
          </ac:spMkLst>
        </pc:spChg>
        <pc:graphicFrameChg chg="add mod modGraphic">
          <ac:chgData name="lee kangwook" userId="358766d1acadafad" providerId="LiveId" clId="{8EAA7C41-322D-4827-A834-EBB049E341A2}" dt="2021-12-31T13:41:05.358" v="4424" actId="1076"/>
          <ac:graphicFrameMkLst>
            <pc:docMk/>
            <pc:sldMk cId="452409413" sldId="562"/>
            <ac:graphicFrameMk id="2" creationId="{759B7EA8-27AA-4DC1-A5D2-CA934977CAA7}"/>
          </ac:graphicFrameMkLst>
        </pc:graphicFrameChg>
        <pc:picChg chg="del">
          <ac:chgData name="lee kangwook" userId="358766d1acadafad" providerId="LiveId" clId="{8EAA7C41-322D-4827-A834-EBB049E341A2}" dt="2021-12-31T13:25:57.710" v="3244" actId="478"/>
          <ac:picMkLst>
            <pc:docMk/>
            <pc:sldMk cId="452409413" sldId="562"/>
            <ac:picMk id="3" creationId="{BFA1E94D-A4CE-4B0C-A146-28722BD67092}"/>
          </ac:picMkLst>
        </pc:picChg>
      </pc:sldChg>
      <pc:sldChg chg="add del">
        <pc:chgData name="lee kangwook" userId="358766d1acadafad" providerId="LiveId" clId="{8EAA7C41-322D-4827-A834-EBB049E341A2}" dt="2021-12-31T13:47:56.460" v="4472" actId="47"/>
        <pc:sldMkLst>
          <pc:docMk/>
          <pc:sldMk cId="2121399209" sldId="563"/>
        </pc:sldMkLst>
      </pc:sldChg>
      <pc:sldChg chg="addSp delSp modSp add mod">
        <pc:chgData name="lee kangwook" userId="358766d1acadafad" providerId="LiveId" clId="{8EAA7C41-322D-4827-A834-EBB049E341A2}" dt="2022-01-03T01:15:35.807" v="10889" actId="255"/>
        <pc:sldMkLst>
          <pc:docMk/>
          <pc:sldMk cId="3335065230" sldId="564"/>
        </pc:sldMkLst>
        <pc:spChg chg="add del mod">
          <ac:chgData name="lee kangwook" userId="358766d1acadafad" providerId="LiveId" clId="{8EAA7C41-322D-4827-A834-EBB049E341A2}" dt="2022-01-01T08:21:59.014" v="5066" actId="478"/>
          <ac:spMkLst>
            <pc:docMk/>
            <pc:sldMk cId="3335065230" sldId="564"/>
            <ac:spMk id="3" creationId="{7217296C-6466-4D02-BA01-B5A076E4F18B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4" creationId="{8FFB6AE9-3E3F-441D-A903-E1F153763BDD}"/>
          </ac:spMkLst>
        </pc:spChg>
        <pc:spChg chg="mod">
          <ac:chgData name="lee kangwook" userId="358766d1acadafad" providerId="LiveId" clId="{8EAA7C41-322D-4827-A834-EBB049E341A2}" dt="2022-01-03T00:56:18.293" v="9879"/>
          <ac:spMkLst>
            <pc:docMk/>
            <pc:sldMk cId="3335065230" sldId="564"/>
            <ac:spMk id="8" creationId="{E6E70023-0F09-4D88-A20C-28479ABB831A}"/>
          </ac:spMkLst>
        </pc:spChg>
        <pc:spChg chg="mod">
          <ac:chgData name="lee kangwook" userId="358766d1acadafad" providerId="LiveId" clId="{8EAA7C41-322D-4827-A834-EBB049E341A2}" dt="2022-01-03T01:15:35.807" v="10889" actId="255"/>
          <ac:spMkLst>
            <pc:docMk/>
            <pc:sldMk cId="3335065230" sldId="564"/>
            <ac:spMk id="9" creationId="{0710B9AF-94F4-4A97-A9F8-3A4DADC5B07C}"/>
          </ac:spMkLst>
        </pc:spChg>
        <pc:spChg chg="del">
          <ac:chgData name="lee kangwook" userId="358766d1acadafad" providerId="LiveId" clId="{8EAA7C41-322D-4827-A834-EBB049E341A2}" dt="2021-12-31T13:48:50.163" v="4512" actId="478"/>
          <ac:spMkLst>
            <pc:docMk/>
            <pc:sldMk cId="3335065230" sldId="564"/>
            <ac:spMk id="10" creationId="{A8C48F6C-9C28-4AFE-A8C0-9CD138F97AEB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19" creationId="{9B5D06BE-D841-4161-85C4-7859F605CE42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20" creationId="{EEA479C5-C111-48DF-83E7-831D0DB25936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21" creationId="{48B5F0DE-C740-43F4-80BE-B0D2F63F8CEE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22" creationId="{BE666DB1-B2AA-4A84-9161-8F35462C135D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23" creationId="{CE9203C6-16AA-4659-B0C0-2C4643E57C0C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24" creationId="{4B410465-0A8E-467C-A976-4CB5F8E313F7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25" creationId="{369762FE-8A9A-4971-9997-CE002DC63A64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26" creationId="{070551B9-C3BD-406E-8AB3-6548667CDA5C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27" creationId="{16A38785-958C-494E-A0A9-B198FC6A861C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28" creationId="{14268162-0574-41E6-AAA2-ED81FD8A1C57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29" creationId="{F6964E0B-6B5C-47BC-91FA-1CD61204118F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30" creationId="{97A3F7B5-1D14-4D87-948F-F51E99BF093F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31" creationId="{E6330B1F-914C-4E43-9340-D3E52CB43BA0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37" creationId="{F2FFF799-81F4-451F-BEA3-0F09090B77ED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48" creationId="{1C27DD2C-A5FB-4707-911B-56661A576CDA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51" creationId="{9FE0B717-2E50-432C-B3A8-F97875CE7B45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52" creationId="{BB42CD95-FF39-492A-896D-AB66169A7E78}"/>
          </ac:spMkLst>
        </pc:spChg>
        <pc:spChg chg="add del mod">
          <ac:chgData name="lee kangwook" userId="358766d1acadafad" providerId="LiveId" clId="{8EAA7C41-322D-4827-A834-EBB049E341A2}" dt="2022-01-01T09:13:19.058" v="5727" actId="478"/>
          <ac:spMkLst>
            <pc:docMk/>
            <pc:sldMk cId="3335065230" sldId="564"/>
            <ac:spMk id="53" creationId="{71A7830B-5B33-4A8F-88FB-4AA9E6F36045}"/>
          </ac:spMkLst>
        </pc:spChg>
        <pc:spChg chg="mod">
          <ac:chgData name="lee kangwook" userId="358766d1acadafad" providerId="LiveId" clId="{8EAA7C41-322D-4827-A834-EBB049E341A2}" dt="2022-01-03T00:55:49.447" v="9825"/>
          <ac:spMkLst>
            <pc:docMk/>
            <pc:sldMk cId="3335065230" sldId="564"/>
            <ac:spMk id="7170" creationId="{0180714A-CD6B-4824-80CC-8934F98C99C5}"/>
          </ac:spMkLst>
        </pc:spChg>
        <pc:graphicFrameChg chg="del">
          <ac:chgData name="lee kangwook" userId="358766d1acadafad" providerId="LiveId" clId="{8EAA7C41-322D-4827-A834-EBB049E341A2}" dt="2021-12-31T13:48:50.163" v="4512" actId="478"/>
          <ac:graphicFrameMkLst>
            <pc:docMk/>
            <pc:sldMk cId="3335065230" sldId="564"/>
            <ac:graphicFrameMk id="2" creationId="{759B7EA8-27AA-4DC1-A5D2-CA934977CAA7}"/>
          </ac:graphicFrameMkLst>
        </pc:graphicFrameChg>
        <pc:graphicFrameChg chg="add del mod modGraphic">
          <ac:chgData name="lee kangwook" userId="358766d1acadafad" providerId="LiveId" clId="{8EAA7C41-322D-4827-A834-EBB049E341A2}" dt="2022-01-01T09:13:19.058" v="5727" actId="478"/>
          <ac:graphicFrameMkLst>
            <pc:docMk/>
            <pc:sldMk cId="3335065230" sldId="564"/>
            <ac:graphicFrameMk id="44" creationId="{07865506-D603-428D-A177-DB13EFF89450}"/>
          </ac:graphicFrameMkLst>
        </pc:graphicFrameChg>
        <pc:cxnChg chg="add del mod">
          <ac:chgData name="lee kangwook" userId="358766d1acadafad" providerId="LiveId" clId="{8EAA7C41-322D-4827-A834-EBB049E341A2}" dt="2022-01-01T09:13:19.058" v="5727" actId="478"/>
          <ac:cxnSpMkLst>
            <pc:docMk/>
            <pc:sldMk cId="3335065230" sldId="564"/>
            <ac:cxnSpMk id="6" creationId="{886A2E24-5DD9-4781-B3D4-525258F25767}"/>
          </ac:cxnSpMkLst>
        </pc:cxnChg>
        <pc:cxnChg chg="add del mod">
          <ac:chgData name="lee kangwook" userId="358766d1acadafad" providerId="LiveId" clId="{8EAA7C41-322D-4827-A834-EBB049E341A2}" dt="2022-01-01T09:13:19.058" v="5727" actId="478"/>
          <ac:cxnSpMkLst>
            <pc:docMk/>
            <pc:sldMk cId="3335065230" sldId="564"/>
            <ac:cxnSpMk id="11" creationId="{771136A0-2443-4E27-86B9-3C79AB2B1DDE}"/>
          </ac:cxnSpMkLst>
        </pc:cxnChg>
        <pc:cxnChg chg="add del mod">
          <ac:chgData name="lee kangwook" userId="358766d1acadafad" providerId="LiveId" clId="{8EAA7C41-322D-4827-A834-EBB049E341A2}" dt="2022-01-01T09:13:19.058" v="5727" actId="478"/>
          <ac:cxnSpMkLst>
            <pc:docMk/>
            <pc:sldMk cId="3335065230" sldId="564"/>
            <ac:cxnSpMk id="12" creationId="{01702ED1-7EA8-40AD-9137-926A88E57CB6}"/>
          </ac:cxnSpMkLst>
        </pc:cxnChg>
        <pc:cxnChg chg="add del mod">
          <ac:chgData name="lee kangwook" userId="358766d1acadafad" providerId="LiveId" clId="{8EAA7C41-322D-4827-A834-EBB049E341A2}" dt="2022-01-01T09:13:19.058" v="5727" actId="478"/>
          <ac:cxnSpMkLst>
            <pc:docMk/>
            <pc:sldMk cId="3335065230" sldId="564"/>
            <ac:cxnSpMk id="13" creationId="{8906441C-91ED-4033-80DC-ED931C7F13F4}"/>
          </ac:cxnSpMkLst>
        </pc:cxnChg>
        <pc:cxnChg chg="add del mod">
          <ac:chgData name="lee kangwook" userId="358766d1acadafad" providerId="LiveId" clId="{8EAA7C41-322D-4827-A834-EBB049E341A2}" dt="2022-01-01T09:13:19.058" v="5727" actId="478"/>
          <ac:cxnSpMkLst>
            <pc:docMk/>
            <pc:sldMk cId="3335065230" sldId="564"/>
            <ac:cxnSpMk id="14" creationId="{2B6FCCCC-6271-4041-A0A0-E96AC767F9DA}"/>
          </ac:cxnSpMkLst>
        </pc:cxnChg>
        <pc:cxnChg chg="add del mod">
          <ac:chgData name="lee kangwook" userId="358766d1acadafad" providerId="LiveId" clId="{8EAA7C41-322D-4827-A834-EBB049E341A2}" dt="2022-01-01T08:26:36.603" v="5140"/>
          <ac:cxnSpMkLst>
            <pc:docMk/>
            <pc:sldMk cId="3335065230" sldId="564"/>
            <ac:cxnSpMk id="17" creationId="{4FFA34E1-CDA6-445F-80BB-F5BEB7079FF3}"/>
          </ac:cxnSpMkLst>
        </pc:cxnChg>
        <pc:cxnChg chg="add del mod">
          <ac:chgData name="lee kangwook" userId="358766d1acadafad" providerId="LiveId" clId="{8EAA7C41-322D-4827-A834-EBB049E341A2}" dt="2022-01-01T09:13:19.058" v="5727" actId="478"/>
          <ac:cxnSpMkLst>
            <pc:docMk/>
            <pc:sldMk cId="3335065230" sldId="564"/>
            <ac:cxnSpMk id="18" creationId="{78F52FFE-5EC9-4549-BEF1-76E3D8EF8125}"/>
          </ac:cxnSpMkLst>
        </pc:cxnChg>
        <pc:cxnChg chg="add del mod">
          <ac:chgData name="lee kangwook" userId="358766d1acadafad" providerId="LiveId" clId="{8EAA7C41-322D-4827-A834-EBB049E341A2}" dt="2022-01-01T09:13:19.058" v="5727" actId="478"/>
          <ac:cxnSpMkLst>
            <pc:docMk/>
            <pc:sldMk cId="3335065230" sldId="564"/>
            <ac:cxnSpMk id="33" creationId="{6AF483C7-0050-4253-91C8-9CD5F2E5C7A2}"/>
          </ac:cxnSpMkLst>
        </pc:cxnChg>
        <pc:cxnChg chg="add del mod">
          <ac:chgData name="lee kangwook" userId="358766d1acadafad" providerId="LiveId" clId="{8EAA7C41-322D-4827-A834-EBB049E341A2}" dt="2022-01-01T08:59:44.356" v="5580" actId="11529"/>
          <ac:cxnSpMkLst>
            <pc:docMk/>
            <pc:sldMk cId="3335065230" sldId="564"/>
            <ac:cxnSpMk id="39" creationId="{E872D157-FE75-4A28-8D82-32534EDD2CB3}"/>
          </ac:cxnSpMkLst>
        </pc:cxnChg>
        <pc:cxnChg chg="add del mod">
          <ac:chgData name="lee kangwook" userId="358766d1acadafad" providerId="LiveId" clId="{8EAA7C41-322D-4827-A834-EBB049E341A2}" dt="2022-01-01T09:00:15.943" v="5598" actId="478"/>
          <ac:cxnSpMkLst>
            <pc:docMk/>
            <pc:sldMk cId="3335065230" sldId="564"/>
            <ac:cxnSpMk id="41" creationId="{6036CD1B-818D-4742-805A-52747586716F}"/>
          </ac:cxnSpMkLst>
        </pc:cxnChg>
        <pc:cxnChg chg="add del mod">
          <ac:chgData name="lee kangwook" userId="358766d1acadafad" providerId="LiveId" clId="{8EAA7C41-322D-4827-A834-EBB049E341A2}" dt="2022-01-01T09:00:15.943" v="5598" actId="478"/>
          <ac:cxnSpMkLst>
            <pc:docMk/>
            <pc:sldMk cId="3335065230" sldId="564"/>
            <ac:cxnSpMk id="46" creationId="{836EA36F-046D-419A-BC03-34B2BE8AE11A}"/>
          </ac:cxnSpMkLst>
        </pc:cxnChg>
        <pc:cxnChg chg="add del">
          <ac:chgData name="lee kangwook" userId="358766d1acadafad" providerId="LiveId" clId="{8EAA7C41-322D-4827-A834-EBB049E341A2}" dt="2022-01-01T09:02:45.451" v="5626" actId="478"/>
          <ac:cxnSpMkLst>
            <pc:docMk/>
            <pc:sldMk cId="3335065230" sldId="564"/>
            <ac:cxnSpMk id="47" creationId="{41D57C18-C5C4-4BBE-ABE0-F339DED581BA}"/>
          </ac:cxnSpMkLst>
        </pc:cxnChg>
      </pc:sldChg>
      <pc:sldChg chg="addSp modSp add mod ord">
        <pc:chgData name="lee kangwook" userId="358766d1acadafad" providerId="LiveId" clId="{8EAA7C41-322D-4827-A834-EBB049E341A2}" dt="2022-01-01T09:34:50.119" v="6023"/>
        <pc:sldMkLst>
          <pc:docMk/>
          <pc:sldMk cId="337172151" sldId="565"/>
        </pc:sldMkLst>
        <pc:spChg chg="mod">
          <ac:chgData name="lee kangwook" userId="358766d1acadafad" providerId="LiveId" clId="{8EAA7C41-322D-4827-A834-EBB049E341A2}" dt="2022-01-01T09:06:07.787" v="5664" actId="1076"/>
          <ac:spMkLst>
            <pc:docMk/>
            <pc:sldMk cId="337172151" sldId="565"/>
            <ac:spMk id="20" creationId="{EEA479C5-C111-48DF-83E7-831D0DB25936}"/>
          </ac:spMkLst>
        </pc:spChg>
        <pc:spChg chg="mod">
          <ac:chgData name="lee kangwook" userId="358766d1acadafad" providerId="LiveId" clId="{8EAA7C41-322D-4827-A834-EBB049E341A2}" dt="2022-01-01T09:12:01.693" v="5723" actId="14100"/>
          <ac:spMkLst>
            <pc:docMk/>
            <pc:sldMk cId="337172151" sldId="565"/>
            <ac:spMk id="48" creationId="{1C27DD2C-A5FB-4707-911B-56661A576CDA}"/>
          </ac:spMkLst>
        </pc:spChg>
        <pc:spChg chg="mod">
          <ac:chgData name="lee kangwook" userId="358766d1acadafad" providerId="LiveId" clId="{8EAA7C41-322D-4827-A834-EBB049E341A2}" dt="2022-01-01T09:10:48.025" v="5678" actId="1038"/>
          <ac:spMkLst>
            <pc:docMk/>
            <pc:sldMk cId="337172151" sldId="565"/>
            <ac:spMk id="51" creationId="{9FE0B717-2E50-432C-B3A8-F97875CE7B45}"/>
          </ac:spMkLst>
        </pc:spChg>
        <pc:spChg chg="mod">
          <ac:chgData name="lee kangwook" userId="358766d1acadafad" providerId="LiveId" clId="{8EAA7C41-322D-4827-A834-EBB049E341A2}" dt="2022-01-01T09:10:48.025" v="5678" actId="1038"/>
          <ac:spMkLst>
            <pc:docMk/>
            <pc:sldMk cId="337172151" sldId="565"/>
            <ac:spMk id="52" creationId="{BB42CD95-FF39-492A-896D-AB66169A7E78}"/>
          </ac:spMkLst>
        </pc:spChg>
        <pc:spChg chg="mod">
          <ac:chgData name="lee kangwook" userId="358766d1acadafad" providerId="LiveId" clId="{8EAA7C41-322D-4827-A834-EBB049E341A2}" dt="2022-01-01T09:10:48.025" v="5678" actId="1038"/>
          <ac:spMkLst>
            <pc:docMk/>
            <pc:sldMk cId="337172151" sldId="565"/>
            <ac:spMk id="53" creationId="{71A7830B-5B33-4A8F-88FB-4AA9E6F36045}"/>
          </ac:spMkLst>
        </pc:spChg>
        <pc:cxnChg chg="add mod">
          <ac:chgData name="lee kangwook" userId="358766d1acadafad" providerId="LiveId" clId="{8EAA7C41-322D-4827-A834-EBB049E341A2}" dt="2022-01-01T09:11:25.569" v="5680" actId="692"/>
          <ac:cxnSpMkLst>
            <pc:docMk/>
            <pc:sldMk cId="337172151" sldId="565"/>
            <ac:cxnSpMk id="3" creationId="{68ED25CD-17F2-478B-8EF6-F2F436799081}"/>
          </ac:cxnSpMkLst>
        </pc:cxnChg>
        <pc:cxnChg chg="add mod">
          <ac:chgData name="lee kangwook" userId="358766d1acadafad" providerId="LiveId" clId="{8EAA7C41-322D-4827-A834-EBB049E341A2}" dt="2022-01-01T09:11:38.385" v="5701" actId="1037"/>
          <ac:cxnSpMkLst>
            <pc:docMk/>
            <pc:sldMk cId="337172151" sldId="565"/>
            <ac:cxnSpMk id="38" creationId="{5CD8FAD9-FC6A-426F-9CD3-513BCFFCD118}"/>
          </ac:cxnSpMkLst>
        </pc:cxnChg>
        <pc:cxnChg chg="add mod">
          <ac:chgData name="lee kangwook" userId="358766d1acadafad" providerId="LiveId" clId="{8EAA7C41-322D-4827-A834-EBB049E341A2}" dt="2022-01-01T09:12:09.028" v="5724" actId="14100"/>
          <ac:cxnSpMkLst>
            <pc:docMk/>
            <pc:sldMk cId="337172151" sldId="565"/>
            <ac:cxnSpMk id="39" creationId="{E5096C0C-D191-4F1C-B06F-2C9911B21335}"/>
          </ac:cxnSpMkLst>
        </pc:cxnChg>
      </pc:sldChg>
      <pc:sldChg chg="addSp delSp modSp add mod">
        <pc:chgData name="lee kangwook" userId="358766d1acadafad" providerId="LiveId" clId="{8EAA7C41-322D-4827-A834-EBB049E341A2}" dt="2022-01-02T00:39:44.577" v="7890" actId="20577"/>
        <pc:sldMkLst>
          <pc:docMk/>
          <pc:sldMk cId="4185004299" sldId="566"/>
        </pc:sldMkLst>
        <pc:spChg chg="add mod">
          <ac:chgData name="lee kangwook" userId="358766d1acadafad" providerId="LiveId" clId="{8EAA7C41-322D-4827-A834-EBB049E341A2}" dt="2022-01-02T00:36:20.223" v="7715" actId="1035"/>
          <ac:spMkLst>
            <pc:docMk/>
            <pc:sldMk cId="4185004299" sldId="566"/>
            <ac:spMk id="3" creationId="{163C7A8F-5275-4217-9C8D-445DEA0C74ED}"/>
          </ac:spMkLst>
        </pc:spChg>
        <pc:spChg chg="add del mod">
          <ac:chgData name="lee kangwook" userId="358766d1acadafad" providerId="LiveId" clId="{8EAA7C41-322D-4827-A834-EBB049E341A2}" dt="2022-01-01T22:44:48.990" v="6906" actId="11529"/>
          <ac:spMkLst>
            <pc:docMk/>
            <pc:sldMk cId="4185004299" sldId="566"/>
            <ac:spMk id="4" creationId="{330D2E7A-2808-4737-B430-EC121B3B5C5C}"/>
          </ac:spMkLst>
        </pc:spChg>
        <pc:spChg chg="add del mod">
          <ac:chgData name="lee kangwook" userId="358766d1acadafad" providerId="LiveId" clId="{8EAA7C41-322D-4827-A834-EBB049E341A2}" dt="2022-01-01T22:44:55.812" v="6908" actId="11529"/>
          <ac:spMkLst>
            <pc:docMk/>
            <pc:sldMk cId="4185004299" sldId="566"/>
            <ac:spMk id="5" creationId="{918C9B8D-D045-4E36-8466-EF7294D6EB4E}"/>
          </ac:spMkLst>
        </pc:spChg>
        <pc:spChg chg="add mod">
          <ac:chgData name="lee kangwook" userId="358766d1acadafad" providerId="LiveId" clId="{8EAA7C41-322D-4827-A834-EBB049E341A2}" dt="2022-01-02T00:36:20.223" v="7715" actId="1035"/>
          <ac:spMkLst>
            <pc:docMk/>
            <pc:sldMk cId="4185004299" sldId="566"/>
            <ac:spMk id="6" creationId="{B9A7D66D-E8F9-447A-BDE5-B160A6D2D1C8}"/>
          </ac:spMkLst>
        </pc:spChg>
        <pc:spChg chg="mod">
          <ac:chgData name="lee kangwook" userId="358766d1acadafad" providerId="LiveId" clId="{8EAA7C41-322D-4827-A834-EBB049E341A2}" dt="2022-01-01T09:36:15.557" v="6157" actId="20577"/>
          <ac:spMkLst>
            <pc:docMk/>
            <pc:sldMk cId="4185004299" sldId="566"/>
            <ac:spMk id="8" creationId="{E6E70023-0F09-4D88-A20C-28479ABB831A}"/>
          </ac:spMkLst>
        </pc:spChg>
        <pc:spChg chg="mod">
          <ac:chgData name="lee kangwook" userId="358766d1acadafad" providerId="LiveId" clId="{8EAA7C41-322D-4827-A834-EBB049E341A2}" dt="2022-01-02T00:36:10.825" v="7704" actId="20577"/>
          <ac:spMkLst>
            <pc:docMk/>
            <pc:sldMk cId="4185004299" sldId="566"/>
            <ac:spMk id="9" creationId="{0710B9AF-94F4-4A97-A9F8-3A4DADC5B07C}"/>
          </ac:spMkLst>
        </pc:spChg>
        <pc:spChg chg="del">
          <ac:chgData name="lee kangwook" userId="358766d1acadafad" providerId="LiveId" clId="{8EAA7C41-322D-4827-A834-EBB049E341A2}" dt="2022-01-01T09:36:27.712" v="6158" actId="478"/>
          <ac:spMkLst>
            <pc:docMk/>
            <pc:sldMk cId="4185004299" sldId="566"/>
            <ac:spMk id="10" creationId="{A8C48F6C-9C28-4AFE-A8C0-9CD138F97AEB}"/>
          </ac:spMkLst>
        </pc:spChg>
        <pc:spChg chg="add mod">
          <ac:chgData name="lee kangwook" userId="358766d1acadafad" providerId="LiveId" clId="{8EAA7C41-322D-4827-A834-EBB049E341A2}" dt="2022-01-02T00:37:23.522" v="7732" actId="1038"/>
          <ac:spMkLst>
            <pc:docMk/>
            <pc:sldMk cId="4185004299" sldId="566"/>
            <ac:spMk id="12" creationId="{8E1E12CF-BAB4-4AA5-8A79-BD873C2E7304}"/>
          </ac:spMkLst>
        </pc:spChg>
        <pc:spChg chg="add mod">
          <ac:chgData name="lee kangwook" userId="358766d1acadafad" providerId="LiveId" clId="{8EAA7C41-322D-4827-A834-EBB049E341A2}" dt="2022-01-02T00:37:30.950" v="7747" actId="1038"/>
          <ac:spMkLst>
            <pc:docMk/>
            <pc:sldMk cId="4185004299" sldId="566"/>
            <ac:spMk id="14" creationId="{0412AA52-C671-4864-8DDE-134EE18E1CFF}"/>
          </ac:spMkLst>
        </pc:spChg>
        <pc:spChg chg="add del mod">
          <ac:chgData name="lee kangwook" userId="358766d1acadafad" providerId="LiveId" clId="{8EAA7C41-322D-4827-A834-EBB049E341A2}" dt="2022-01-02T00:27:11.512" v="7327" actId="478"/>
          <ac:spMkLst>
            <pc:docMk/>
            <pc:sldMk cId="4185004299" sldId="566"/>
            <ac:spMk id="18" creationId="{BFAE4B76-2456-4F1E-B642-924CF145428A}"/>
          </ac:spMkLst>
        </pc:spChg>
        <pc:spChg chg="add del mod">
          <ac:chgData name="lee kangwook" userId="358766d1acadafad" providerId="LiveId" clId="{8EAA7C41-322D-4827-A834-EBB049E341A2}" dt="2022-01-02T00:38:08.215" v="7814" actId="478"/>
          <ac:spMkLst>
            <pc:docMk/>
            <pc:sldMk cId="4185004299" sldId="566"/>
            <ac:spMk id="19" creationId="{B4157CC0-BF25-4750-AD17-1698267C2336}"/>
          </ac:spMkLst>
        </pc:spChg>
        <pc:spChg chg="add mod">
          <ac:chgData name="lee kangwook" userId="358766d1acadafad" providerId="LiveId" clId="{8EAA7C41-322D-4827-A834-EBB049E341A2}" dt="2022-01-02T00:38:30.274" v="7864" actId="1038"/>
          <ac:spMkLst>
            <pc:docMk/>
            <pc:sldMk cId="4185004299" sldId="566"/>
            <ac:spMk id="22" creationId="{2297A2B0-570D-447E-B92D-BE920F70D258}"/>
          </ac:spMkLst>
        </pc:spChg>
        <pc:spChg chg="add mod">
          <ac:chgData name="lee kangwook" userId="358766d1acadafad" providerId="LiveId" clId="{8EAA7C41-322D-4827-A834-EBB049E341A2}" dt="2022-01-02T00:38:13.773" v="7815" actId="1038"/>
          <ac:spMkLst>
            <pc:docMk/>
            <pc:sldMk cId="4185004299" sldId="566"/>
            <ac:spMk id="23" creationId="{2413620C-DDCF-462E-B4C7-08D49CAF8093}"/>
          </ac:spMkLst>
        </pc:spChg>
        <pc:spChg chg="add mod">
          <ac:chgData name="lee kangwook" userId="358766d1acadafad" providerId="LiveId" clId="{8EAA7C41-322D-4827-A834-EBB049E341A2}" dt="2022-01-02T00:36:20.223" v="7715" actId="1035"/>
          <ac:spMkLst>
            <pc:docMk/>
            <pc:sldMk cId="4185004299" sldId="566"/>
            <ac:spMk id="24" creationId="{F7BB917B-5147-4430-B04F-DA0A323FDF9F}"/>
          </ac:spMkLst>
        </pc:spChg>
        <pc:spChg chg="add mod">
          <ac:chgData name="lee kangwook" userId="358766d1acadafad" providerId="LiveId" clId="{8EAA7C41-322D-4827-A834-EBB049E341A2}" dt="2022-01-02T00:36:20.223" v="7715" actId="1035"/>
          <ac:spMkLst>
            <pc:docMk/>
            <pc:sldMk cId="4185004299" sldId="566"/>
            <ac:spMk id="26" creationId="{5A6F24AF-EFF9-4319-8365-1B2DA3162DE9}"/>
          </ac:spMkLst>
        </pc:spChg>
        <pc:spChg chg="add mod">
          <ac:chgData name="lee kangwook" userId="358766d1acadafad" providerId="LiveId" clId="{8EAA7C41-322D-4827-A834-EBB049E341A2}" dt="2022-01-02T00:38:13.773" v="7815" actId="1038"/>
          <ac:spMkLst>
            <pc:docMk/>
            <pc:sldMk cId="4185004299" sldId="566"/>
            <ac:spMk id="28" creationId="{B0E107D9-4A2F-43DF-B8E9-02B9B0B45746}"/>
          </ac:spMkLst>
        </pc:spChg>
        <pc:spChg chg="add mod">
          <ac:chgData name="lee kangwook" userId="358766d1acadafad" providerId="LiveId" clId="{8EAA7C41-322D-4827-A834-EBB049E341A2}" dt="2022-01-02T00:38:23.874" v="7860" actId="1038"/>
          <ac:spMkLst>
            <pc:docMk/>
            <pc:sldMk cId="4185004299" sldId="566"/>
            <ac:spMk id="30" creationId="{805E63FD-6AE7-4794-BAE1-6899E1B18C9F}"/>
          </ac:spMkLst>
        </pc:spChg>
        <pc:spChg chg="mod">
          <ac:chgData name="lee kangwook" userId="358766d1acadafad" providerId="LiveId" clId="{8EAA7C41-322D-4827-A834-EBB049E341A2}" dt="2022-01-01T09:36:06.951" v="6120"/>
          <ac:spMkLst>
            <pc:docMk/>
            <pc:sldMk cId="4185004299" sldId="566"/>
            <ac:spMk id="7170" creationId="{0180714A-CD6B-4824-80CC-8934F98C99C5}"/>
          </ac:spMkLst>
        </pc:spChg>
        <pc:graphicFrameChg chg="del">
          <ac:chgData name="lee kangwook" userId="358766d1acadafad" providerId="LiveId" clId="{8EAA7C41-322D-4827-A834-EBB049E341A2}" dt="2022-01-01T09:36:27.712" v="6158" actId="478"/>
          <ac:graphicFrameMkLst>
            <pc:docMk/>
            <pc:sldMk cId="4185004299" sldId="566"/>
            <ac:graphicFrameMk id="2" creationId="{759B7EA8-27AA-4DC1-A5D2-CA934977CAA7}"/>
          </ac:graphicFrameMkLst>
        </pc:graphicFrameChg>
        <pc:graphicFrameChg chg="add mod modGraphic">
          <ac:chgData name="lee kangwook" userId="358766d1acadafad" providerId="LiveId" clId="{8EAA7C41-322D-4827-A834-EBB049E341A2}" dt="2022-01-02T00:37:23.522" v="7732" actId="1038"/>
          <ac:graphicFrameMkLst>
            <pc:docMk/>
            <pc:sldMk cId="4185004299" sldId="566"/>
            <ac:graphicFrameMk id="7" creationId="{3F23D0E7-F31A-4C59-891D-6247A156D614}"/>
          </ac:graphicFrameMkLst>
        </pc:graphicFrameChg>
        <pc:graphicFrameChg chg="add del mod modGraphic">
          <ac:chgData name="lee kangwook" userId="358766d1acadafad" providerId="LiveId" clId="{8EAA7C41-322D-4827-A834-EBB049E341A2}" dt="2022-01-02T00:26:39.959" v="7269" actId="478"/>
          <ac:graphicFrameMkLst>
            <pc:docMk/>
            <pc:sldMk cId="4185004299" sldId="566"/>
            <ac:graphicFrameMk id="11" creationId="{28CC4636-3216-4EB4-9B10-404290F7FC4A}"/>
          </ac:graphicFrameMkLst>
        </pc:graphicFrameChg>
        <pc:graphicFrameChg chg="add mod modGraphic">
          <ac:chgData name="lee kangwook" userId="358766d1acadafad" providerId="LiveId" clId="{8EAA7C41-322D-4827-A834-EBB049E341A2}" dt="2022-01-02T00:36:20.223" v="7715" actId="1035"/>
          <ac:graphicFrameMkLst>
            <pc:docMk/>
            <pc:sldMk cId="4185004299" sldId="566"/>
            <ac:graphicFrameMk id="13" creationId="{EC2135B7-5103-455E-9EE2-993D111E53D9}"/>
          </ac:graphicFrameMkLst>
        </pc:graphicFrameChg>
        <pc:graphicFrameChg chg="add del mod">
          <ac:chgData name="lee kangwook" userId="358766d1acadafad" providerId="LiveId" clId="{8EAA7C41-322D-4827-A834-EBB049E341A2}" dt="2022-01-02T00:37:35.800" v="7748" actId="478"/>
          <ac:graphicFrameMkLst>
            <pc:docMk/>
            <pc:sldMk cId="4185004299" sldId="566"/>
            <ac:graphicFrameMk id="16" creationId="{A5673321-5A91-402C-A930-D92DF6CFF32C}"/>
          </ac:graphicFrameMkLst>
        </pc:graphicFrameChg>
        <pc:graphicFrameChg chg="add del mod modGraphic">
          <ac:chgData name="lee kangwook" userId="358766d1acadafad" providerId="LiveId" clId="{8EAA7C41-322D-4827-A834-EBB049E341A2}" dt="2022-01-02T00:38:08.215" v="7814" actId="478"/>
          <ac:graphicFrameMkLst>
            <pc:docMk/>
            <pc:sldMk cId="4185004299" sldId="566"/>
            <ac:graphicFrameMk id="20" creationId="{1F6A17E2-7AF6-44FF-BC8A-C875D511AC10}"/>
          </ac:graphicFrameMkLst>
        </pc:graphicFrameChg>
        <pc:graphicFrameChg chg="add del mod modGraphic">
          <ac:chgData name="lee kangwook" userId="358766d1acadafad" providerId="LiveId" clId="{8EAA7C41-322D-4827-A834-EBB049E341A2}" dt="2022-01-02T00:27:11.512" v="7327" actId="478"/>
          <ac:graphicFrameMkLst>
            <pc:docMk/>
            <pc:sldMk cId="4185004299" sldId="566"/>
            <ac:graphicFrameMk id="21" creationId="{3B03FC2F-A33A-466E-851E-14B3F1006359}"/>
          </ac:graphicFrameMkLst>
        </pc:graphicFrameChg>
        <pc:graphicFrameChg chg="add mod">
          <ac:chgData name="lee kangwook" userId="358766d1acadafad" providerId="LiveId" clId="{8EAA7C41-322D-4827-A834-EBB049E341A2}" dt="2022-01-02T00:36:20.223" v="7715" actId="1035"/>
          <ac:graphicFrameMkLst>
            <pc:docMk/>
            <pc:sldMk cId="4185004299" sldId="566"/>
            <ac:graphicFrameMk id="25" creationId="{B19D7C38-BF16-4D10-818A-CD788670CE46}"/>
          </ac:graphicFrameMkLst>
        </pc:graphicFrameChg>
        <pc:graphicFrameChg chg="add mod modGraphic">
          <ac:chgData name="lee kangwook" userId="358766d1acadafad" providerId="LiveId" clId="{8EAA7C41-322D-4827-A834-EBB049E341A2}" dt="2022-01-02T00:39:00.500" v="7868"/>
          <ac:graphicFrameMkLst>
            <pc:docMk/>
            <pc:sldMk cId="4185004299" sldId="566"/>
            <ac:graphicFrameMk id="27" creationId="{196ECD58-7F31-4145-88C3-DA5FD6A26BD3}"/>
          </ac:graphicFrameMkLst>
        </pc:graphicFrameChg>
        <pc:graphicFrameChg chg="add mod">
          <ac:chgData name="lee kangwook" userId="358766d1acadafad" providerId="LiveId" clId="{8EAA7C41-322D-4827-A834-EBB049E341A2}" dt="2022-01-02T00:38:13.773" v="7815" actId="1038"/>
          <ac:graphicFrameMkLst>
            <pc:docMk/>
            <pc:sldMk cId="4185004299" sldId="566"/>
            <ac:graphicFrameMk id="29" creationId="{46D3CF73-EDFF-440D-9643-A05530211C22}"/>
          </ac:graphicFrameMkLst>
        </pc:graphicFrameChg>
        <pc:graphicFrameChg chg="add mod modGraphic">
          <ac:chgData name="lee kangwook" userId="358766d1acadafad" providerId="LiveId" clId="{8EAA7C41-322D-4827-A834-EBB049E341A2}" dt="2022-01-02T00:39:44.577" v="7890" actId="20577"/>
          <ac:graphicFrameMkLst>
            <pc:docMk/>
            <pc:sldMk cId="4185004299" sldId="566"/>
            <ac:graphicFrameMk id="31" creationId="{8D8E7ED9-649B-497A-8F3B-590D9E164BA7}"/>
          </ac:graphicFrameMkLst>
        </pc:graphicFrameChg>
      </pc:sldChg>
      <pc:sldChg chg="delSp modSp add mod ord">
        <pc:chgData name="lee kangwook" userId="358766d1acadafad" providerId="LiveId" clId="{8EAA7C41-322D-4827-A834-EBB049E341A2}" dt="2022-01-03T03:07:58.390" v="10897"/>
        <pc:sldMkLst>
          <pc:docMk/>
          <pc:sldMk cId="1527983941" sldId="567"/>
        </pc:sldMkLst>
        <pc:spChg chg="del">
          <ac:chgData name="lee kangwook" userId="358766d1acadafad" providerId="LiveId" clId="{8EAA7C41-322D-4827-A834-EBB049E341A2}" dt="2022-01-01T23:01:17.729" v="7211" actId="478"/>
          <ac:spMkLst>
            <pc:docMk/>
            <pc:sldMk cId="1527983941" sldId="567"/>
            <ac:spMk id="3" creationId="{163C7A8F-5275-4217-9C8D-445DEA0C74ED}"/>
          </ac:spMkLst>
        </pc:spChg>
        <pc:spChg chg="del">
          <ac:chgData name="lee kangwook" userId="358766d1acadafad" providerId="LiveId" clId="{8EAA7C41-322D-4827-A834-EBB049E341A2}" dt="2022-01-01T23:01:17.729" v="7211" actId="478"/>
          <ac:spMkLst>
            <pc:docMk/>
            <pc:sldMk cId="1527983941" sldId="567"/>
            <ac:spMk id="6" creationId="{B9A7D66D-E8F9-447A-BDE5-B160A6D2D1C8}"/>
          </ac:spMkLst>
        </pc:spChg>
        <pc:spChg chg="mod">
          <ac:chgData name="lee kangwook" userId="358766d1acadafad" providerId="LiveId" clId="{8EAA7C41-322D-4827-A834-EBB049E341A2}" dt="2022-01-02T07:00:49.381" v="9237"/>
          <ac:spMkLst>
            <pc:docMk/>
            <pc:sldMk cId="1527983941" sldId="567"/>
            <ac:spMk id="8" creationId="{E6E70023-0F09-4D88-A20C-28479ABB831A}"/>
          </ac:spMkLst>
        </pc:spChg>
        <pc:spChg chg="mod">
          <ac:chgData name="lee kangwook" userId="358766d1acadafad" providerId="LiveId" clId="{8EAA7C41-322D-4827-A834-EBB049E341A2}" dt="2022-01-03T00:39:13.232" v="9799"/>
          <ac:spMkLst>
            <pc:docMk/>
            <pc:sldMk cId="1527983941" sldId="567"/>
            <ac:spMk id="9" creationId="{0710B9AF-94F4-4A97-A9F8-3A4DADC5B07C}"/>
          </ac:spMkLst>
        </pc:spChg>
        <pc:spChg chg="del">
          <ac:chgData name="lee kangwook" userId="358766d1acadafad" providerId="LiveId" clId="{8EAA7C41-322D-4827-A834-EBB049E341A2}" dt="2022-01-01T23:01:17.729" v="7211" actId="478"/>
          <ac:spMkLst>
            <pc:docMk/>
            <pc:sldMk cId="1527983941" sldId="567"/>
            <ac:spMk id="12" creationId="{8E1E12CF-BAB4-4AA5-8A79-BD873C2E7304}"/>
          </ac:spMkLst>
        </pc:spChg>
        <pc:spChg chg="del">
          <ac:chgData name="lee kangwook" userId="358766d1acadafad" providerId="LiveId" clId="{8EAA7C41-322D-4827-A834-EBB049E341A2}" dt="2022-01-01T23:01:17.729" v="7211" actId="478"/>
          <ac:spMkLst>
            <pc:docMk/>
            <pc:sldMk cId="1527983941" sldId="567"/>
            <ac:spMk id="14" creationId="{0412AA52-C671-4864-8DDE-134EE18E1CFF}"/>
          </ac:spMkLst>
        </pc:spChg>
        <pc:spChg chg="del">
          <ac:chgData name="lee kangwook" userId="358766d1acadafad" providerId="LiveId" clId="{8EAA7C41-322D-4827-A834-EBB049E341A2}" dt="2022-01-01T23:01:17.729" v="7211" actId="478"/>
          <ac:spMkLst>
            <pc:docMk/>
            <pc:sldMk cId="1527983941" sldId="567"/>
            <ac:spMk id="18" creationId="{BFAE4B76-2456-4F1E-B642-924CF145428A}"/>
          </ac:spMkLst>
        </pc:spChg>
        <pc:spChg chg="del">
          <ac:chgData name="lee kangwook" userId="358766d1acadafad" providerId="LiveId" clId="{8EAA7C41-322D-4827-A834-EBB049E341A2}" dt="2022-01-01T23:01:17.729" v="7211" actId="478"/>
          <ac:spMkLst>
            <pc:docMk/>
            <pc:sldMk cId="1527983941" sldId="567"/>
            <ac:spMk id="19" creationId="{B4157CC0-BF25-4750-AD17-1698267C2336}"/>
          </ac:spMkLst>
        </pc:spChg>
        <pc:spChg chg="del">
          <ac:chgData name="lee kangwook" userId="358766d1acadafad" providerId="LiveId" clId="{8EAA7C41-322D-4827-A834-EBB049E341A2}" dt="2022-01-01T23:01:17.729" v="7211" actId="478"/>
          <ac:spMkLst>
            <pc:docMk/>
            <pc:sldMk cId="1527983941" sldId="567"/>
            <ac:spMk id="22" creationId="{2297A2B0-570D-447E-B92D-BE920F70D258}"/>
          </ac:spMkLst>
        </pc:spChg>
        <pc:spChg chg="del">
          <ac:chgData name="lee kangwook" userId="358766d1acadafad" providerId="LiveId" clId="{8EAA7C41-322D-4827-A834-EBB049E341A2}" dt="2022-01-01T23:01:17.729" v="7211" actId="478"/>
          <ac:spMkLst>
            <pc:docMk/>
            <pc:sldMk cId="1527983941" sldId="567"/>
            <ac:spMk id="23" creationId="{2413620C-DDCF-462E-B4C7-08D49CAF8093}"/>
          </ac:spMkLst>
        </pc:spChg>
        <pc:spChg chg="mod">
          <ac:chgData name="lee kangwook" userId="358766d1acadafad" providerId="LiveId" clId="{8EAA7C41-322D-4827-A834-EBB049E341A2}" dt="2022-01-02T06:44:12.167" v="9200"/>
          <ac:spMkLst>
            <pc:docMk/>
            <pc:sldMk cId="1527983941" sldId="567"/>
            <ac:spMk id="7170" creationId="{0180714A-CD6B-4824-80CC-8934F98C99C5}"/>
          </ac:spMkLst>
        </pc:spChg>
        <pc:graphicFrameChg chg="del">
          <ac:chgData name="lee kangwook" userId="358766d1acadafad" providerId="LiveId" clId="{8EAA7C41-322D-4827-A834-EBB049E341A2}" dt="2022-01-01T23:01:17.729" v="7211" actId="478"/>
          <ac:graphicFrameMkLst>
            <pc:docMk/>
            <pc:sldMk cId="1527983941" sldId="567"/>
            <ac:graphicFrameMk id="7" creationId="{3F23D0E7-F31A-4C59-891D-6247A156D614}"/>
          </ac:graphicFrameMkLst>
        </pc:graphicFrameChg>
        <pc:graphicFrameChg chg="del">
          <ac:chgData name="lee kangwook" userId="358766d1acadafad" providerId="LiveId" clId="{8EAA7C41-322D-4827-A834-EBB049E341A2}" dt="2022-01-01T23:01:17.729" v="7211" actId="478"/>
          <ac:graphicFrameMkLst>
            <pc:docMk/>
            <pc:sldMk cId="1527983941" sldId="567"/>
            <ac:graphicFrameMk id="11" creationId="{28CC4636-3216-4EB4-9B10-404290F7FC4A}"/>
          </ac:graphicFrameMkLst>
        </pc:graphicFrameChg>
        <pc:graphicFrameChg chg="del">
          <ac:chgData name="lee kangwook" userId="358766d1acadafad" providerId="LiveId" clId="{8EAA7C41-322D-4827-A834-EBB049E341A2}" dt="2022-01-01T23:01:17.729" v="7211" actId="478"/>
          <ac:graphicFrameMkLst>
            <pc:docMk/>
            <pc:sldMk cId="1527983941" sldId="567"/>
            <ac:graphicFrameMk id="13" creationId="{EC2135B7-5103-455E-9EE2-993D111E53D9}"/>
          </ac:graphicFrameMkLst>
        </pc:graphicFrameChg>
        <pc:graphicFrameChg chg="del">
          <ac:chgData name="lee kangwook" userId="358766d1acadafad" providerId="LiveId" clId="{8EAA7C41-322D-4827-A834-EBB049E341A2}" dt="2022-01-01T23:01:17.729" v="7211" actId="478"/>
          <ac:graphicFrameMkLst>
            <pc:docMk/>
            <pc:sldMk cId="1527983941" sldId="567"/>
            <ac:graphicFrameMk id="16" creationId="{A5673321-5A91-402C-A930-D92DF6CFF32C}"/>
          </ac:graphicFrameMkLst>
        </pc:graphicFrameChg>
        <pc:graphicFrameChg chg="del">
          <ac:chgData name="lee kangwook" userId="358766d1acadafad" providerId="LiveId" clId="{8EAA7C41-322D-4827-A834-EBB049E341A2}" dt="2022-01-01T23:01:17.729" v="7211" actId="478"/>
          <ac:graphicFrameMkLst>
            <pc:docMk/>
            <pc:sldMk cId="1527983941" sldId="567"/>
            <ac:graphicFrameMk id="20" creationId="{1F6A17E2-7AF6-44FF-BC8A-C875D511AC10}"/>
          </ac:graphicFrameMkLst>
        </pc:graphicFrameChg>
        <pc:graphicFrameChg chg="del">
          <ac:chgData name="lee kangwook" userId="358766d1acadafad" providerId="LiveId" clId="{8EAA7C41-322D-4827-A834-EBB049E341A2}" dt="2022-01-01T23:01:17.729" v="7211" actId="478"/>
          <ac:graphicFrameMkLst>
            <pc:docMk/>
            <pc:sldMk cId="1527983941" sldId="567"/>
            <ac:graphicFrameMk id="21" creationId="{3B03FC2F-A33A-466E-851E-14B3F1006359}"/>
          </ac:graphicFrameMkLst>
        </pc:graphicFrameChg>
      </pc:sldChg>
      <pc:sldChg chg="addSp delSp modSp add mod">
        <pc:chgData name="lee kangwook" userId="358766d1acadafad" providerId="LiveId" clId="{8EAA7C41-322D-4827-A834-EBB049E341A2}" dt="2022-01-02T06:32:29.929" v="9163" actId="207"/>
        <pc:sldMkLst>
          <pc:docMk/>
          <pc:sldMk cId="3850217457" sldId="568"/>
        </pc:sldMkLst>
        <pc:spChg chg="add mod">
          <ac:chgData name="lee kangwook" userId="358766d1acadafad" providerId="LiveId" clId="{8EAA7C41-322D-4827-A834-EBB049E341A2}" dt="2022-01-02T01:52:52.630" v="8633" actId="1038"/>
          <ac:spMkLst>
            <pc:docMk/>
            <pc:sldMk cId="3850217457" sldId="568"/>
            <ac:spMk id="2" creationId="{545DE1A4-E62F-4039-B2C0-1126F69FE175}"/>
          </ac:spMkLst>
        </pc:spChg>
        <pc:spChg chg="del">
          <ac:chgData name="lee kangwook" userId="358766d1acadafad" providerId="LiveId" clId="{8EAA7C41-322D-4827-A834-EBB049E341A2}" dt="2022-01-01T23:07:48.483" v="7246" actId="478"/>
          <ac:spMkLst>
            <pc:docMk/>
            <pc:sldMk cId="3850217457" sldId="568"/>
            <ac:spMk id="3" creationId="{163C7A8F-5275-4217-9C8D-445DEA0C74ED}"/>
          </ac:spMkLst>
        </pc:spChg>
        <pc:spChg chg="add mod">
          <ac:chgData name="lee kangwook" userId="358766d1acadafad" providerId="LiveId" clId="{8EAA7C41-322D-4827-A834-EBB049E341A2}" dt="2022-01-02T01:52:52.630" v="8633" actId="1038"/>
          <ac:spMkLst>
            <pc:docMk/>
            <pc:sldMk cId="3850217457" sldId="568"/>
            <ac:spMk id="4" creationId="{F10CFF60-1CB5-4E6A-8F7E-90D0AE46B18D}"/>
          </ac:spMkLst>
        </pc:spChg>
        <pc:spChg chg="del">
          <ac:chgData name="lee kangwook" userId="358766d1acadafad" providerId="LiveId" clId="{8EAA7C41-322D-4827-A834-EBB049E341A2}" dt="2022-01-01T23:07:48.483" v="7246" actId="478"/>
          <ac:spMkLst>
            <pc:docMk/>
            <pc:sldMk cId="3850217457" sldId="568"/>
            <ac:spMk id="6" creationId="{B9A7D66D-E8F9-447A-BDE5-B160A6D2D1C8}"/>
          </ac:spMkLst>
        </pc:spChg>
        <pc:spChg chg="mod">
          <ac:chgData name="lee kangwook" userId="358766d1acadafad" providerId="LiveId" clId="{8EAA7C41-322D-4827-A834-EBB049E341A2}" dt="2022-01-02T00:29:28.691" v="7468"/>
          <ac:spMkLst>
            <pc:docMk/>
            <pc:sldMk cId="3850217457" sldId="568"/>
            <ac:spMk id="8" creationId="{E6E70023-0F09-4D88-A20C-28479ABB831A}"/>
          </ac:spMkLst>
        </pc:spChg>
        <pc:spChg chg="mod">
          <ac:chgData name="lee kangwook" userId="358766d1acadafad" providerId="LiveId" clId="{8EAA7C41-322D-4827-A834-EBB049E341A2}" dt="2022-01-02T00:49:12.630" v="8366"/>
          <ac:spMkLst>
            <pc:docMk/>
            <pc:sldMk cId="3850217457" sldId="568"/>
            <ac:spMk id="9" creationId="{0710B9AF-94F4-4A97-A9F8-3A4DADC5B07C}"/>
          </ac:spMkLst>
        </pc:spChg>
        <pc:spChg chg="del mod">
          <ac:chgData name="lee kangwook" userId="358766d1acadafad" providerId="LiveId" clId="{8EAA7C41-322D-4827-A834-EBB049E341A2}" dt="2022-01-02T00:50:49.837" v="8367" actId="478"/>
          <ac:spMkLst>
            <pc:docMk/>
            <pc:sldMk cId="3850217457" sldId="568"/>
            <ac:spMk id="12" creationId="{8E1E12CF-BAB4-4AA5-8A79-BD873C2E7304}"/>
          </ac:spMkLst>
        </pc:spChg>
        <pc:spChg chg="del">
          <ac:chgData name="lee kangwook" userId="358766d1acadafad" providerId="LiveId" clId="{8EAA7C41-322D-4827-A834-EBB049E341A2}" dt="2022-01-01T23:07:48.483" v="7246" actId="478"/>
          <ac:spMkLst>
            <pc:docMk/>
            <pc:sldMk cId="3850217457" sldId="568"/>
            <ac:spMk id="14" creationId="{0412AA52-C671-4864-8DDE-134EE18E1CFF}"/>
          </ac:spMkLst>
        </pc:spChg>
        <pc:spChg chg="del">
          <ac:chgData name="lee kangwook" userId="358766d1acadafad" providerId="LiveId" clId="{8EAA7C41-322D-4827-A834-EBB049E341A2}" dt="2022-01-01T23:07:48.483" v="7246" actId="478"/>
          <ac:spMkLst>
            <pc:docMk/>
            <pc:sldMk cId="3850217457" sldId="568"/>
            <ac:spMk id="18" creationId="{BFAE4B76-2456-4F1E-B642-924CF145428A}"/>
          </ac:spMkLst>
        </pc:spChg>
        <pc:spChg chg="del">
          <ac:chgData name="lee kangwook" userId="358766d1acadafad" providerId="LiveId" clId="{8EAA7C41-322D-4827-A834-EBB049E341A2}" dt="2022-01-01T23:07:51.659" v="7247" actId="478"/>
          <ac:spMkLst>
            <pc:docMk/>
            <pc:sldMk cId="3850217457" sldId="568"/>
            <ac:spMk id="19" creationId="{B4157CC0-BF25-4750-AD17-1698267C2336}"/>
          </ac:spMkLst>
        </pc:spChg>
        <pc:spChg chg="del">
          <ac:chgData name="lee kangwook" userId="358766d1acadafad" providerId="LiveId" clId="{8EAA7C41-322D-4827-A834-EBB049E341A2}" dt="2022-01-01T23:07:48.483" v="7246" actId="478"/>
          <ac:spMkLst>
            <pc:docMk/>
            <pc:sldMk cId="3850217457" sldId="568"/>
            <ac:spMk id="22" creationId="{2297A2B0-570D-447E-B92D-BE920F70D258}"/>
          </ac:spMkLst>
        </pc:spChg>
        <pc:spChg chg="del">
          <ac:chgData name="lee kangwook" userId="358766d1acadafad" providerId="LiveId" clId="{8EAA7C41-322D-4827-A834-EBB049E341A2}" dt="2022-01-01T23:07:48.483" v="7246" actId="478"/>
          <ac:spMkLst>
            <pc:docMk/>
            <pc:sldMk cId="3850217457" sldId="568"/>
            <ac:spMk id="23" creationId="{2413620C-DDCF-462E-B4C7-08D49CAF8093}"/>
          </ac:spMkLst>
        </pc:spChg>
        <pc:spChg chg="add del mod">
          <ac:chgData name="lee kangwook" userId="358766d1acadafad" providerId="LiveId" clId="{8EAA7C41-322D-4827-A834-EBB049E341A2}" dt="2022-01-02T06:15:16.276" v="8957" actId="478"/>
          <ac:spMkLst>
            <pc:docMk/>
            <pc:sldMk cId="3850217457" sldId="568"/>
            <ac:spMk id="24" creationId="{9581655D-B2B3-4F4E-ACD5-385813A6644B}"/>
          </ac:spMkLst>
        </pc:spChg>
        <pc:spChg chg="add mod">
          <ac:chgData name="lee kangwook" userId="358766d1acadafad" providerId="LiveId" clId="{8EAA7C41-322D-4827-A834-EBB049E341A2}" dt="2022-01-02T06:06:26.315" v="8827" actId="1038"/>
          <ac:spMkLst>
            <pc:docMk/>
            <pc:sldMk cId="3850217457" sldId="568"/>
            <ac:spMk id="25" creationId="{072D2894-BA8E-4716-82E2-C8DBDB4BA01A}"/>
          </ac:spMkLst>
        </pc:spChg>
        <pc:spChg chg="add mod">
          <ac:chgData name="lee kangwook" userId="358766d1acadafad" providerId="LiveId" clId="{8EAA7C41-322D-4827-A834-EBB049E341A2}" dt="2022-01-02T06:06:26.315" v="8827" actId="1038"/>
          <ac:spMkLst>
            <pc:docMk/>
            <pc:sldMk cId="3850217457" sldId="568"/>
            <ac:spMk id="28" creationId="{C47EB71C-BEC9-4D27-86CA-F184445B1030}"/>
          </ac:spMkLst>
        </pc:spChg>
        <pc:spChg chg="add mod">
          <ac:chgData name="lee kangwook" userId="358766d1acadafad" providerId="LiveId" clId="{8EAA7C41-322D-4827-A834-EBB049E341A2}" dt="2022-01-02T06:06:30.728" v="8828" actId="1038"/>
          <ac:spMkLst>
            <pc:docMk/>
            <pc:sldMk cId="3850217457" sldId="568"/>
            <ac:spMk id="29" creationId="{ED76DCFA-2EF8-4F68-B117-47B78C62F89F}"/>
          </ac:spMkLst>
        </pc:spChg>
        <pc:spChg chg="add mod">
          <ac:chgData name="lee kangwook" userId="358766d1acadafad" providerId="LiveId" clId="{8EAA7C41-322D-4827-A834-EBB049E341A2}" dt="2022-01-02T06:17:17.839" v="8988" actId="1038"/>
          <ac:spMkLst>
            <pc:docMk/>
            <pc:sldMk cId="3850217457" sldId="568"/>
            <ac:spMk id="31" creationId="{7533B5D3-75F4-46E6-8D98-C389B6DF30D5}"/>
          </ac:spMkLst>
        </pc:spChg>
        <pc:spChg chg="add mod">
          <ac:chgData name="lee kangwook" userId="358766d1acadafad" providerId="LiveId" clId="{8EAA7C41-322D-4827-A834-EBB049E341A2}" dt="2022-01-02T06:06:26.315" v="8827" actId="1038"/>
          <ac:spMkLst>
            <pc:docMk/>
            <pc:sldMk cId="3850217457" sldId="568"/>
            <ac:spMk id="32" creationId="{DC9219AF-C943-4E42-985A-5B557DB717C4}"/>
          </ac:spMkLst>
        </pc:spChg>
        <pc:spChg chg="add del mod">
          <ac:chgData name="lee kangwook" userId="358766d1acadafad" providerId="LiveId" clId="{8EAA7C41-322D-4827-A834-EBB049E341A2}" dt="2022-01-02T01:55:32.368" v="8689" actId="478"/>
          <ac:spMkLst>
            <pc:docMk/>
            <pc:sldMk cId="3850217457" sldId="568"/>
            <ac:spMk id="34" creationId="{8A70EB03-E3F7-4538-80CC-E0B1414F5E63}"/>
          </ac:spMkLst>
        </pc:spChg>
        <pc:spChg chg="add mod">
          <ac:chgData name="lee kangwook" userId="358766d1acadafad" providerId="LiveId" clId="{8EAA7C41-322D-4827-A834-EBB049E341A2}" dt="2022-01-02T06:06:26.315" v="8827" actId="1038"/>
          <ac:spMkLst>
            <pc:docMk/>
            <pc:sldMk cId="3850217457" sldId="568"/>
            <ac:spMk id="35" creationId="{E08579C1-2556-400A-B87B-4E72FC078EE2}"/>
          </ac:spMkLst>
        </pc:spChg>
        <pc:spChg chg="add mod">
          <ac:chgData name="lee kangwook" userId="358766d1acadafad" providerId="LiveId" clId="{8EAA7C41-322D-4827-A834-EBB049E341A2}" dt="2022-01-02T06:06:26.315" v="8827" actId="1038"/>
          <ac:spMkLst>
            <pc:docMk/>
            <pc:sldMk cId="3850217457" sldId="568"/>
            <ac:spMk id="37" creationId="{F2DBC667-2482-4B41-B329-8F4DF75CAEC1}"/>
          </ac:spMkLst>
        </pc:spChg>
        <pc:spChg chg="add mod">
          <ac:chgData name="lee kangwook" userId="358766d1acadafad" providerId="LiveId" clId="{8EAA7C41-322D-4827-A834-EBB049E341A2}" dt="2022-01-02T06:08:00.421" v="8838" actId="1036"/>
          <ac:spMkLst>
            <pc:docMk/>
            <pc:sldMk cId="3850217457" sldId="568"/>
            <ac:spMk id="40" creationId="{62497DE1-5D15-40F6-B2E2-30DF424080EC}"/>
          </ac:spMkLst>
        </pc:spChg>
        <pc:spChg chg="add mod">
          <ac:chgData name="lee kangwook" userId="358766d1acadafad" providerId="LiveId" clId="{8EAA7C41-322D-4827-A834-EBB049E341A2}" dt="2022-01-02T06:07:53.093" v="8837" actId="1037"/>
          <ac:spMkLst>
            <pc:docMk/>
            <pc:sldMk cId="3850217457" sldId="568"/>
            <ac:spMk id="41" creationId="{22340250-8B76-4BBB-AFC7-DEF5E1B24E93}"/>
          </ac:spMkLst>
        </pc:spChg>
        <pc:spChg chg="add mod">
          <ac:chgData name="lee kangwook" userId="358766d1acadafad" providerId="LiveId" clId="{8EAA7C41-322D-4827-A834-EBB049E341A2}" dt="2022-01-02T06:22:58.076" v="9100" actId="1036"/>
          <ac:spMkLst>
            <pc:docMk/>
            <pc:sldMk cId="3850217457" sldId="568"/>
            <ac:spMk id="42" creationId="{5CCA8E7F-B8E7-483B-835E-06168D211DF3}"/>
          </ac:spMkLst>
        </pc:spChg>
        <pc:spChg chg="add mod">
          <ac:chgData name="lee kangwook" userId="358766d1acadafad" providerId="LiveId" clId="{8EAA7C41-322D-4827-A834-EBB049E341A2}" dt="2022-01-02T06:09:47.746" v="8914" actId="1038"/>
          <ac:spMkLst>
            <pc:docMk/>
            <pc:sldMk cId="3850217457" sldId="568"/>
            <ac:spMk id="43" creationId="{3A399ACC-2699-42FA-94B5-1248C7CA2004}"/>
          </ac:spMkLst>
        </pc:spChg>
        <pc:spChg chg="add mod">
          <ac:chgData name="lee kangwook" userId="358766d1acadafad" providerId="LiveId" clId="{8EAA7C41-322D-4827-A834-EBB049E341A2}" dt="2022-01-02T06:17:56.992" v="8995" actId="1076"/>
          <ac:spMkLst>
            <pc:docMk/>
            <pc:sldMk cId="3850217457" sldId="568"/>
            <ac:spMk id="48" creationId="{989CEBF7-21F8-4AC4-83AB-2287ED922701}"/>
          </ac:spMkLst>
        </pc:spChg>
        <pc:spChg chg="add mod">
          <ac:chgData name="lee kangwook" userId="358766d1acadafad" providerId="LiveId" clId="{8EAA7C41-322D-4827-A834-EBB049E341A2}" dt="2022-01-02T06:17:51.367" v="8994" actId="1076"/>
          <ac:spMkLst>
            <pc:docMk/>
            <pc:sldMk cId="3850217457" sldId="568"/>
            <ac:spMk id="49" creationId="{916F2BBF-2390-426A-A8E4-7DA36FD99705}"/>
          </ac:spMkLst>
        </pc:spChg>
        <pc:spChg chg="add mod">
          <ac:chgData name="lee kangwook" userId="358766d1acadafad" providerId="LiveId" clId="{8EAA7C41-322D-4827-A834-EBB049E341A2}" dt="2022-01-02T06:22:11.293" v="9080" actId="1035"/>
          <ac:spMkLst>
            <pc:docMk/>
            <pc:sldMk cId="3850217457" sldId="568"/>
            <ac:spMk id="52" creationId="{D5535FFE-BDC8-45E4-AD97-98D111858D2C}"/>
          </ac:spMkLst>
        </pc:spChg>
        <pc:spChg chg="add mod">
          <ac:chgData name="lee kangwook" userId="358766d1acadafad" providerId="LiveId" clId="{8EAA7C41-322D-4827-A834-EBB049E341A2}" dt="2022-01-02T06:22:11.293" v="9080" actId="1035"/>
          <ac:spMkLst>
            <pc:docMk/>
            <pc:sldMk cId="3850217457" sldId="568"/>
            <ac:spMk id="54" creationId="{C9ABA77B-D5F9-4A15-853F-B071CF13F6A7}"/>
          </ac:spMkLst>
        </pc:spChg>
        <pc:spChg chg="add mod">
          <ac:chgData name="lee kangwook" userId="358766d1acadafad" providerId="LiveId" clId="{8EAA7C41-322D-4827-A834-EBB049E341A2}" dt="2022-01-02T06:22:11.293" v="9080" actId="1035"/>
          <ac:spMkLst>
            <pc:docMk/>
            <pc:sldMk cId="3850217457" sldId="568"/>
            <ac:spMk id="56" creationId="{91D306CC-05EC-4274-8D32-9D1DFBBA07D7}"/>
          </ac:spMkLst>
        </pc:spChg>
        <pc:spChg chg="add mod">
          <ac:chgData name="lee kangwook" userId="358766d1acadafad" providerId="LiveId" clId="{8EAA7C41-322D-4827-A834-EBB049E341A2}" dt="2022-01-02T06:22:11.293" v="9080" actId="1035"/>
          <ac:spMkLst>
            <pc:docMk/>
            <pc:sldMk cId="3850217457" sldId="568"/>
            <ac:spMk id="58" creationId="{1B889104-2156-4704-AE34-B8C1096AB330}"/>
          </ac:spMkLst>
        </pc:spChg>
        <pc:spChg chg="add mod">
          <ac:chgData name="lee kangwook" userId="358766d1acadafad" providerId="LiveId" clId="{8EAA7C41-322D-4827-A834-EBB049E341A2}" dt="2022-01-02T06:22:50.175" v="9099" actId="1036"/>
          <ac:spMkLst>
            <pc:docMk/>
            <pc:sldMk cId="3850217457" sldId="568"/>
            <ac:spMk id="59" creationId="{CC682502-C6AC-4C72-820F-C7DC1A38819F}"/>
          </ac:spMkLst>
        </pc:spChg>
        <pc:spChg chg="add mod">
          <ac:chgData name="lee kangwook" userId="358766d1acadafad" providerId="LiveId" clId="{8EAA7C41-322D-4827-A834-EBB049E341A2}" dt="2022-01-02T06:23:08.372" v="9120" actId="1035"/>
          <ac:spMkLst>
            <pc:docMk/>
            <pc:sldMk cId="3850217457" sldId="568"/>
            <ac:spMk id="60" creationId="{B9755ACE-4472-47BB-990B-B70BF6F74265}"/>
          </ac:spMkLst>
        </pc:spChg>
        <pc:spChg chg="add mod">
          <ac:chgData name="lee kangwook" userId="358766d1acadafad" providerId="LiveId" clId="{8EAA7C41-322D-4827-A834-EBB049E341A2}" dt="2022-01-02T06:23:08.372" v="9120" actId="1035"/>
          <ac:spMkLst>
            <pc:docMk/>
            <pc:sldMk cId="3850217457" sldId="568"/>
            <ac:spMk id="62" creationId="{83410668-6837-4968-93C1-A9676000D4E3}"/>
          </ac:spMkLst>
        </pc:spChg>
        <pc:graphicFrameChg chg="add mod modGraphic">
          <ac:chgData name="lee kangwook" userId="358766d1acadafad" providerId="LiveId" clId="{8EAA7C41-322D-4827-A834-EBB049E341A2}" dt="2022-01-02T01:52:52.630" v="8633" actId="1038"/>
          <ac:graphicFrameMkLst>
            <pc:docMk/>
            <pc:sldMk cId="3850217457" sldId="568"/>
            <ac:graphicFrameMk id="5" creationId="{E424685D-6CAF-43FB-9904-B461150C7B2F}"/>
          </ac:graphicFrameMkLst>
        </pc:graphicFrameChg>
        <pc:graphicFrameChg chg="del mod">
          <ac:chgData name="lee kangwook" userId="358766d1acadafad" providerId="LiveId" clId="{8EAA7C41-322D-4827-A834-EBB049E341A2}" dt="2022-01-02T00:50:49.837" v="8367" actId="478"/>
          <ac:graphicFrameMkLst>
            <pc:docMk/>
            <pc:sldMk cId="3850217457" sldId="568"/>
            <ac:graphicFrameMk id="7" creationId="{3F23D0E7-F31A-4C59-891D-6247A156D614}"/>
          </ac:graphicFrameMkLst>
        </pc:graphicFrameChg>
        <pc:graphicFrameChg chg="add del mod modGraphic">
          <ac:chgData name="lee kangwook" userId="358766d1acadafad" providerId="LiveId" clId="{8EAA7C41-322D-4827-A834-EBB049E341A2}" dt="2022-01-02T01:47:06.299" v="8469" actId="478"/>
          <ac:graphicFrameMkLst>
            <pc:docMk/>
            <pc:sldMk cId="3850217457" sldId="568"/>
            <ac:graphicFrameMk id="10" creationId="{BD9A0451-2F80-42AE-BC49-941289B447AE}"/>
          </ac:graphicFrameMkLst>
        </pc:graphicFrameChg>
        <pc:graphicFrameChg chg="del">
          <ac:chgData name="lee kangwook" userId="358766d1acadafad" providerId="LiveId" clId="{8EAA7C41-322D-4827-A834-EBB049E341A2}" dt="2022-01-01T23:07:48.483" v="7246" actId="478"/>
          <ac:graphicFrameMkLst>
            <pc:docMk/>
            <pc:sldMk cId="3850217457" sldId="568"/>
            <ac:graphicFrameMk id="11" creationId="{28CC4636-3216-4EB4-9B10-404290F7FC4A}"/>
          </ac:graphicFrameMkLst>
        </pc:graphicFrameChg>
        <pc:graphicFrameChg chg="del">
          <ac:chgData name="lee kangwook" userId="358766d1acadafad" providerId="LiveId" clId="{8EAA7C41-322D-4827-A834-EBB049E341A2}" dt="2022-01-01T23:07:48.483" v="7246" actId="478"/>
          <ac:graphicFrameMkLst>
            <pc:docMk/>
            <pc:sldMk cId="3850217457" sldId="568"/>
            <ac:graphicFrameMk id="13" creationId="{EC2135B7-5103-455E-9EE2-993D111E53D9}"/>
          </ac:graphicFrameMkLst>
        </pc:graphicFrameChg>
        <pc:graphicFrameChg chg="add mod modGraphic">
          <ac:chgData name="lee kangwook" userId="358766d1acadafad" providerId="LiveId" clId="{8EAA7C41-322D-4827-A834-EBB049E341A2}" dt="2022-01-02T06:04:25.098" v="8824" actId="207"/>
          <ac:graphicFrameMkLst>
            <pc:docMk/>
            <pc:sldMk cId="3850217457" sldId="568"/>
            <ac:graphicFrameMk id="15" creationId="{5CF1092C-4703-41D5-BB4E-8D64F72A939C}"/>
          </ac:graphicFrameMkLst>
        </pc:graphicFrameChg>
        <pc:graphicFrameChg chg="del">
          <ac:chgData name="lee kangwook" userId="358766d1acadafad" providerId="LiveId" clId="{8EAA7C41-322D-4827-A834-EBB049E341A2}" dt="2022-01-01T23:07:48.483" v="7246" actId="478"/>
          <ac:graphicFrameMkLst>
            <pc:docMk/>
            <pc:sldMk cId="3850217457" sldId="568"/>
            <ac:graphicFrameMk id="16" creationId="{A5673321-5A91-402C-A930-D92DF6CFF32C}"/>
          </ac:graphicFrameMkLst>
        </pc:graphicFrameChg>
        <pc:graphicFrameChg chg="add del">
          <ac:chgData name="lee kangwook" userId="358766d1acadafad" providerId="LiveId" clId="{8EAA7C41-322D-4827-A834-EBB049E341A2}" dt="2022-01-02T06:16:04.961" v="8965" actId="478"/>
          <ac:graphicFrameMkLst>
            <pc:docMk/>
            <pc:sldMk cId="3850217457" sldId="568"/>
            <ac:graphicFrameMk id="17" creationId="{FCA35B22-04F3-4252-A5FE-1F85E29F5769}"/>
          </ac:graphicFrameMkLst>
        </pc:graphicFrameChg>
        <pc:graphicFrameChg chg="del">
          <ac:chgData name="lee kangwook" userId="358766d1acadafad" providerId="LiveId" clId="{8EAA7C41-322D-4827-A834-EBB049E341A2}" dt="2022-01-01T23:07:51.659" v="7247" actId="478"/>
          <ac:graphicFrameMkLst>
            <pc:docMk/>
            <pc:sldMk cId="3850217457" sldId="568"/>
            <ac:graphicFrameMk id="20" creationId="{1F6A17E2-7AF6-44FF-BC8A-C875D511AC10}"/>
          </ac:graphicFrameMkLst>
        </pc:graphicFrameChg>
        <pc:graphicFrameChg chg="del">
          <ac:chgData name="lee kangwook" userId="358766d1acadafad" providerId="LiveId" clId="{8EAA7C41-322D-4827-A834-EBB049E341A2}" dt="2022-01-01T23:07:48.483" v="7246" actId="478"/>
          <ac:graphicFrameMkLst>
            <pc:docMk/>
            <pc:sldMk cId="3850217457" sldId="568"/>
            <ac:graphicFrameMk id="21" creationId="{3B03FC2F-A33A-466E-851E-14B3F1006359}"/>
          </ac:graphicFrameMkLst>
        </pc:graphicFrameChg>
        <pc:graphicFrameChg chg="add mod modGraphic">
          <ac:chgData name="lee kangwook" userId="358766d1acadafad" providerId="LiveId" clId="{8EAA7C41-322D-4827-A834-EBB049E341A2}" dt="2022-01-02T06:30:46.665" v="9153"/>
          <ac:graphicFrameMkLst>
            <pc:docMk/>
            <pc:sldMk cId="3850217457" sldId="568"/>
            <ac:graphicFrameMk id="26" creationId="{2EA16C5E-AF6F-4F19-8B1B-D45B4B738E2D}"/>
          </ac:graphicFrameMkLst>
        </pc:graphicFrameChg>
        <pc:graphicFrameChg chg="add mod modGraphic">
          <ac:chgData name="lee kangwook" userId="358766d1acadafad" providerId="LiveId" clId="{8EAA7C41-322D-4827-A834-EBB049E341A2}" dt="2022-01-02T06:06:26.315" v="8827" actId="1038"/>
          <ac:graphicFrameMkLst>
            <pc:docMk/>
            <pc:sldMk cId="3850217457" sldId="568"/>
            <ac:graphicFrameMk id="27" creationId="{CFFB0993-E199-4FCA-8038-B20CD1F79261}"/>
          </ac:graphicFrameMkLst>
        </pc:graphicFrameChg>
        <pc:graphicFrameChg chg="add mod modGraphic">
          <ac:chgData name="lee kangwook" userId="358766d1acadafad" providerId="LiveId" clId="{8EAA7C41-322D-4827-A834-EBB049E341A2}" dt="2022-01-02T06:31:27.501" v="9157"/>
          <ac:graphicFrameMkLst>
            <pc:docMk/>
            <pc:sldMk cId="3850217457" sldId="568"/>
            <ac:graphicFrameMk id="30" creationId="{B38BEF21-2A6D-4C26-A87A-E19EEC10EC7C}"/>
          </ac:graphicFrameMkLst>
        </pc:graphicFrameChg>
        <pc:graphicFrameChg chg="add mod modGraphic">
          <ac:chgData name="lee kangwook" userId="358766d1acadafad" providerId="LiveId" clId="{8EAA7C41-322D-4827-A834-EBB049E341A2}" dt="2022-01-02T06:30:40.832" v="9152"/>
          <ac:graphicFrameMkLst>
            <pc:docMk/>
            <pc:sldMk cId="3850217457" sldId="568"/>
            <ac:graphicFrameMk id="33" creationId="{C3BB60BA-4FF0-423E-AC5D-7BD3F28CD08D}"/>
          </ac:graphicFrameMkLst>
        </pc:graphicFrameChg>
        <pc:graphicFrameChg chg="add mod modGraphic">
          <ac:chgData name="lee kangwook" userId="358766d1acadafad" providerId="LiveId" clId="{8EAA7C41-322D-4827-A834-EBB049E341A2}" dt="2022-01-02T06:06:26.315" v="8827" actId="1038"/>
          <ac:graphicFrameMkLst>
            <pc:docMk/>
            <pc:sldMk cId="3850217457" sldId="568"/>
            <ac:graphicFrameMk id="36" creationId="{64231F29-F066-4FBB-9B49-82EA36028627}"/>
          </ac:graphicFrameMkLst>
        </pc:graphicFrameChg>
        <pc:graphicFrameChg chg="add mod modGraphic">
          <ac:chgData name="lee kangwook" userId="358766d1acadafad" providerId="LiveId" clId="{8EAA7C41-322D-4827-A834-EBB049E341A2}" dt="2022-01-02T06:06:26.315" v="8827" actId="1038"/>
          <ac:graphicFrameMkLst>
            <pc:docMk/>
            <pc:sldMk cId="3850217457" sldId="568"/>
            <ac:graphicFrameMk id="38" creationId="{2066CB06-F6FC-4F2C-A6A8-2FD0CFA900B9}"/>
          </ac:graphicFrameMkLst>
        </pc:graphicFrameChg>
        <pc:graphicFrameChg chg="add del mod modGraphic">
          <ac:chgData name="lee kangwook" userId="358766d1acadafad" providerId="LiveId" clId="{8EAA7C41-322D-4827-A834-EBB049E341A2}" dt="2022-01-02T06:16:19.131" v="8970" actId="478"/>
          <ac:graphicFrameMkLst>
            <pc:docMk/>
            <pc:sldMk cId="3850217457" sldId="568"/>
            <ac:graphicFrameMk id="39" creationId="{E5D4FE84-972C-4F5F-AC82-88EF15319B88}"/>
          </ac:graphicFrameMkLst>
        </pc:graphicFrameChg>
        <pc:graphicFrameChg chg="add mod modGraphic">
          <ac:chgData name="lee kangwook" userId="358766d1acadafad" providerId="LiveId" clId="{8EAA7C41-322D-4827-A834-EBB049E341A2}" dt="2022-01-02T06:32:05.621" v="9161" actId="207"/>
          <ac:graphicFrameMkLst>
            <pc:docMk/>
            <pc:sldMk cId="3850217457" sldId="568"/>
            <ac:graphicFrameMk id="44" creationId="{54E58667-EBCC-4248-A06C-185D74D557EC}"/>
          </ac:graphicFrameMkLst>
        </pc:graphicFrameChg>
        <pc:graphicFrameChg chg="add mod modGraphic">
          <ac:chgData name="lee kangwook" userId="358766d1acadafad" providerId="LiveId" clId="{8EAA7C41-322D-4827-A834-EBB049E341A2}" dt="2022-01-02T06:18:04.959" v="8997"/>
          <ac:graphicFrameMkLst>
            <pc:docMk/>
            <pc:sldMk cId="3850217457" sldId="568"/>
            <ac:graphicFrameMk id="47" creationId="{59F6E045-76FC-4B62-8C8A-9B36CAEECE18}"/>
          </ac:graphicFrameMkLst>
        </pc:graphicFrameChg>
        <pc:graphicFrameChg chg="add mod modGraphic">
          <ac:chgData name="lee kangwook" userId="358766d1acadafad" providerId="LiveId" clId="{8EAA7C41-322D-4827-A834-EBB049E341A2}" dt="2022-01-02T06:21:12.388" v="9056" actId="207"/>
          <ac:graphicFrameMkLst>
            <pc:docMk/>
            <pc:sldMk cId="3850217457" sldId="568"/>
            <ac:graphicFrameMk id="50" creationId="{AB1E2B66-752C-4AA8-BC7D-542C371407E3}"/>
          </ac:graphicFrameMkLst>
        </pc:graphicFrameChg>
        <pc:graphicFrameChg chg="add mod modGraphic">
          <ac:chgData name="lee kangwook" userId="358766d1acadafad" providerId="LiveId" clId="{8EAA7C41-322D-4827-A834-EBB049E341A2}" dt="2022-01-02T06:21:36.259" v="9060" actId="14100"/>
          <ac:graphicFrameMkLst>
            <pc:docMk/>
            <pc:sldMk cId="3850217457" sldId="568"/>
            <ac:graphicFrameMk id="51" creationId="{ECF6812E-4F83-4F30-804C-E2591FF65E61}"/>
          </ac:graphicFrameMkLst>
        </pc:graphicFrameChg>
        <pc:graphicFrameChg chg="add mod modGraphic">
          <ac:chgData name="lee kangwook" userId="358766d1acadafad" providerId="LiveId" clId="{8EAA7C41-322D-4827-A834-EBB049E341A2}" dt="2022-01-02T06:30:53.205" v="9154"/>
          <ac:graphicFrameMkLst>
            <pc:docMk/>
            <pc:sldMk cId="3850217457" sldId="568"/>
            <ac:graphicFrameMk id="53" creationId="{A7C75CE2-907C-4041-9CF3-A6A91A5BC01D}"/>
          </ac:graphicFrameMkLst>
        </pc:graphicFrameChg>
        <pc:graphicFrameChg chg="add mod">
          <ac:chgData name="lee kangwook" userId="358766d1acadafad" providerId="LiveId" clId="{8EAA7C41-322D-4827-A834-EBB049E341A2}" dt="2022-01-02T06:22:11.293" v="9080" actId="1035"/>
          <ac:graphicFrameMkLst>
            <pc:docMk/>
            <pc:sldMk cId="3850217457" sldId="568"/>
            <ac:graphicFrameMk id="55" creationId="{836BC421-B816-4368-8201-A84C22D77C77}"/>
          </ac:graphicFrameMkLst>
        </pc:graphicFrameChg>
        <pc:graphicFrameChg chg="add mod">
          <ac:chgData name="lee kangwook" userId="358766d1acadafad" providerId="LiveId" clId="{8EAA7C41-322D-4827-A834-EBB049E341A2}" dt="2022-01-02T06:22:11.293" v="9080" actId="1035"/>
          <ac:graphicFrameMkLst>
            <pc:docMk/>
            <pc:sldMk cId="3850217457" sldId="568"/>
            <ac:graphicFrameMk id="57" creationId="{4B713322-9BAC-4B80-9552-72CB6213C720}"/>
          </ac:graphicFrameMkLst>
        </pc:graphicFrameChg>
        <pc:graphicFrameChg chg="add mod modGraphic">
          <ac:chgData name="lee kangwook" userId="358766d1acadafad" providerId="LiveId" clId="{8EAA7C41-322D-4827-A834-EBB049E341A2}" dt="2022-01-02T06:32:29.929" v="9163" actId="207"/>
          <ac:graphicFrameMkLst>
            <pc:docMk/>
            <pc:sldMk cId="3850217457" sldId="568"/>
            <ac:graphicFrameMk id="61" creationId="{B46E2DD7-8AA3-46E5-880B-9C51322B9D1F}"/>
          </ac:graphicFrameMkLst>
        </pc:graphicFrameChg>
      </pc:sldChg>
      <pc:sldChg chg="add del">
        <pc:chgData name="lee kangwook" userId="358766d1acadafad" providerId="LiveId" clId="{8EAA7C41-322D-4827-A834-EBB049E341A2}" dt="2022-01-03T00:54:58.586" v="9801"/>
        <pc:sldMkLst>
          <pc:docMk/>
          <pc:sldMk cId="61537512" sldId="569"/>
        </pc:sldMkLst>
      </pc:sldChg>
      <pc:sldChg chg="new del">
        <pc:chgData name="lee kangwook" userId="358766d1acadafad" providerId="LiveId" clId="{8EAA7C41-322D-4827-A834-EBB049E341A2}" dt="2022-01-03T01:11:18.259" v="10536" actId="47"/>
        <pc:sldMkLst>
          <pc:docMk/>
          <pc:sldMk cId="2935971659" sldId="569"/>
        </pc:sldMkLst>
      </pc:sldChg>
      <pc:sldChg chg="delSp modSp add mod">
        <pc:chgData name="lee kangwook" userId="358766d1acadafad" providerId="LiveId" clId="{8EAA7C41-322D-4827-A834-EBB049E341A2}" dt="2022-01-03T03:12:24.996" v="10938" actId="478"/>
        <pc:sldMkLst>
          <pc:docMk/>
          <pc:sldMk cId="4275656086" sldId="569"/>
        </pc:sldMkLst>
        <pc:spChg chg="mod">
          <ac:chgData name="lee kangwook" userId="358766d1acadafad" providerId="LiveId" clId="{8EAA7C41-322D-4827-A834-EBB049E341A2}" dt="2022-01-03T03:10:13.745" v="10937"/>
          <ac:spMkLst>
            <pc:docMk/>
            <pc:sldMk cId="4275656086" sldId="569"/>
            <ac:spMk id="8" creationId="{E6E70023-0F09-4D88-A20C-28479ABB831A}"/>
          </ac:spMkLst>
        </pc:spChg>
        <pc:spChg chg="del mod">
          <ac:chgData name="lee kangwook" userId="358766d1acadafad" providerId="LiveId" clId="{8EAA7C41-322D-4827-A834-EBB049E341A2}" dt="2022-01-03T03:12:24.996" v="10938" actId="478"/>
          <ac:spMkLst>
            <pc:docMk/>
            <pc:sldMk cId="4275656086" sldId="569"/>
            <ac:spMk id="9" creationId="{0710B9AF-94F4-4A97-A9F8-3A4DADC5B07C}"/>
          </ac:spMkLst>
        </pc:spChg>
      </pc:sldChg>
      <pc:sldChg chg="modSp add mod">
        <pc:chgData name="lee kangwook" userId="358766d1acadafad" providerId="LiveId" clId="{8EAA7C41-322D-4827-A834-EBB049E341A2}" dt="2022-01-03T03:21:37.590" v="11303"/>
        <pc:sldMkLst>
          <pc:docMk/>
          <pc:sldMk cId="2969446231" sldId="570"/>
        </pc:sldMkLst>
        <pc:spChg chg="mod">
          <ac:chgData name="lee kangwook" userId="358766d1acadafad" providerId="LiveId" clId="{8EAA7C41-322D-4827-A834-EBB049E341A2}" dt="2022-01-03T03:20:04.150" v="11194"/>
          <ac:spMkLst>
            <pc:docMk/>
            <pc:sldMk cId="2969446231" sldId="570"/>
            <ac:spMk id="8" creationId="{E6E70023-0F09-4D88-A20C-28479ABB831A}"/>
          </ac:spMkLst>
        </pc:spChg>
        <pc:spChg chg="mod">
          <ac:chgData name="lee kangwook" userId="358766d1acadafad" providerId="LiveId" clId="{8EAA7C41-322D-4827-A834-EBB049E341A2}" dt="2022-01-03T03:21:37.590" v="11303"/>
          <ac:spMkLst>
            <pc:docMk/>
            <pc:sldMk cId="2969446231" sldId="570"/>
            <ac:spMk id="9" creationId="{0710B9AF-94F4-4A97-A9F8-3A4DADC5B07C}"/>
          </ac:spMkLst>
        </pc:spChg>
        <pc:spChg chg="mod">
          <ac:chgData name="lee kangwook" userId="358766d1acadafad" providerId="LiveId" clId="{8EAA7C41-322D-4827-A834-EBB049E341A2}" dt="2022-01-03T03:16:50.715" v="10974"/>
          <ac:spMkLst>
            <pc:docMk/>
            <pc:sldMk cId="2969446231" sldId="570"/>
            <ac:spMk id="7170" creationId="{0180714A-CD6B-4824-80CC-8934F98C99C5}"/>
          </ac:spMkLst>
        </pc:spChg>
      </pc:sldChg>
      <pc:sldChg chg="addSp modSp add mod">
        <pc:chgData name="lee kangwook" userId="358766d1acadafad" providerId="LiveId" clId="{8EAA7C41-322D-4827-A834-EBB049E341A2}" dt="2022-01-03T03:58:09.245" v="12034" actId="20577"/>
        <pc:sldMkLst>
          <pc:docMk/>
          <pc:sldMk cId="4200217360" sldId="571"/>
        </pc:sldMkLst>
        <pc:spChg chg="add mod">
          <ac:chgData name="lee kangwook" userId="358766d1acadafad" providerId="LiveId" clId="{8EAA7C41-322D-4827-A834-EBB049E341A2}" dt="2022-01-03T03:50:11.606" v="12017" actId="1037"/>
          <ac:spMkLst>
            <pc:docMk/>
            <pc:sldMk cId="4200217360" sldId="571"/>
            <ac:spMk id="2" creationId="{F1D45E19-A56C-4DA8-8CA6-C31B2CC3A4AA}"/>
          </ac:spMkLst>
        </pc:spChg>
        <pc:spChg chg="add mod">
          <ac:chgData name="lee kangwook" userId="358766d1acadafad" providerId="LiveId" clId="{8EAA7C41-322D-4827-A834-EBB049E341A2}" dt="2022-01-03T03:58:09.245" v="12034" actId="20577"/>
          <ac:spMkLst>
            <pc:docMk/>
            <pc:sldMk cId="4200217360" sldId="571"/>
            <ac:spMk id="7" creationId="{BF5AC640-387E-4E2B-AF70-A4C3CE2C9883}"/>
          </ac:spMkLst>
        </pc:spChg>
        <pc:spChg chg="mod">
          <ac:chgData name="lee kangwook" userId="358766d1acadafad" providerId="LiveId" clId="{8EAA7C41-322D-4827-A834-EBB049E341A2}" dt="2022-01-03T03:31:40.180" v="11355"/>
          <ac:spMkLst>
            <pc:docMk/>
            <pc:sldMk cId="4200217360" sldId="571"/>
            <ac:spMk id="8" creationId="{E6E70023-0F09-4D88-A20C-28479ABB831A}"/>
          </ac:spMkLst>
        </pc:spChg>
        <pc:spChg chg="mod">
          <ac:chgData name="lee kangwook" userId="358766d1acadafad" providerId="LiveId" clId="{8EAA7C41-322D-4827-A834-EBB049E341A2}" dt="2022-01-03T03:44:09.593" v="11883" actId="255"/>
          <ac:spMkLst>
            <pc:docMk/>
            <pc:sldMk cId="4200217360" sldId="571"/>
            <ac:spMk id="9" creationId="{0710B9AF-94F4-4A97-A9F8-3A4DADC5B07C}"/>
          </ac:spMkLst>
        </pc:spChg>
        <pc:spChg chg="mod">
          <ac:chgData name="lee kangwook" userId="358766d1acadafad" providerId="LiveId" clId="{8EAA7C41-322D-4827-A834-EBB049E341A2}" dt="2022-01-03T03:31:28.245" v="11313"/>
          <ac:spMkLst>
            <pc:docMk/>
            <pc:sldMk cId="4200217360" sldId="571"/>
            <ac:spMk id="7170" creationId="{0180714A-CD6B-4824-80CC-8934F98C99C5}"/>
          </ac:spMkLst>
        </pc:spChg>
      </pc:sldChg>
      <pc:sldChg chg="addSp delSp modSp add mod">
        <pc:chgData name="lee kangwook" userId="358766d1acadafad" providerId="LiveId" clId="{8EAA7C41-322D-4827-A834-EBB049E341A2}" dt="2022-01-03T04:04:58.611" v="12140"/>
        <pc:sldMkLst>
          <pc:docMk/>
          <pc:sldMk cId="1201800722" sldId="572"/>
        </pc:sldMkLst>
        <pc:spChg chg="del">
          <ac:chgData name="lee kangwook" userId="358766d1acadafad" providerId="LiveId" clId="{8EAA7C41-322D-4827-A834-EBB049E341A2}" dt="2022-01-03T04:00:43.214" v="12036" actId="478"/>
          <ac:spMkLst>
            <pc:docMk/>
            <pc:sldMk cId="1201800722" sldId="572"/>
            <ac:spMk id="2" creationId="{F1D45E19-A56C-4DA8-8CA6-C31B2CC3A4AA}"/>
          </ac:spMkLst>
        </pc:spChg>
        <pc:spChg chg="del">
          <ac:chgData name="lee kangwook" userId="358766d1acadafad" providerId="LiveId" clId="{8EAA7C41-322D-4827-A834-EBB049E341A2}" dt="2022-01-03T04:00:43.214" v="12036" actId="478"/>
          <ac:spMkLst>
            <pc:docMk/>
            <pc:sldMk cId="1201800722" sldId="572"/>
            <ac:spMk id="7" creationId="{BF5AC640-387E-4E2B-AF70-A4C3CE2C9883}"/>
          </ac:spMkLst>
        </pc:spChg>
        <pc:spChg chg="mod">
          <ac:chgData name="lee kangwook" userId="358766d1acadafad" providerId="LiveId" clId="{8EAA7C41-322D-4827-A834-EBB049E341A2}" dt="2022-01-03T04:04:58.611" v="12140"/>
          <ac:spMkLst>
            <pc:docMk/>
            <pc:sldMk cId="1201800722" sldId="572"/>
            <ac:spMk id="8" creationId="{E6E70023-0F09-4D88-A20C-28479ABB831A}"/>
          </ac:spMkLst>
        </pc:spChg>
        <pc:spChg chg="mod">
          <ac:chgData name="lee kangwook" userId="358766d1acadafad" providerId="LiveId" clId="{8EAA7C41-322D-4827-A834-EBB049E341A2}" dt="2022-01-03T04:03:03.580" v="12094" actId="2711"/>
          <ac:spMkLst>
            <pc:docMk/>
            <pc:sldMk cId="1201800722" sldId="572"/>
            <ac:spMk id="9" creationId="{0710B9AF-94F4-4A97-A9F8-3A4DADC5B07C}"/>
          </ac:spMkLst>
        </pc:spChg>
        <pc:spChg chg="add mod">
          <ac:chgData name="lee kangwook" userId="358766d1acadafad" providerId="LiveId" clId="{8EAA7C41-322D-4827-A834-EBB049E341A2}" dt="2022-01-03T04:03:57.149" v="12123" actId="1036"/>
          <ac:spMkLst>
            <pc:docMk/>
            <pc:sldMk cId="1201800722" sldId="572"/>
            <ac:spMk id="10" creationId="{EA439A6A-294F-42D1-9FBF-0E4C96FF5968}"/>
          </ac:spMkLst>
        </pc:spChg>
      </pc:sldChg>
      <pc:sldChg chg="addSp delSp modSp mod">
        <pc:chgData name="lee kangwook" userId="358766d1acadafad" providerId="LiveId" clId="{8EAA7C41-322D-4827-A834-EBB049E341A2}" dt="2022-01-08T00:48:21.855" v="12364" actId="478"/>
        <pc:sldMkLst>
          <pc:docMk/>
          <pc:sldMk cId="2451183129" sldId="583"/>
        </pc:sldMkLst>
        <pc:spChg chg="del">
          <ac:chgData name="lee kangwook" userId="358766d1acadafad" providerId="LiveId" clId="{8EAA7C41-322D-4827-A834-EBB049E341A2}" dt="2022-01-08T00:15:59.119" v="12157" actId="478"/>
          <ac:spMkLst>
            <pc:docMk/>
            <pc:sldMk cId="2451183129" sldId="583"/>
            <ac:spMk id="2" creationId="{00000000-0000-0000-0000-000000000000}"/>
          </ac:spMkLst>
        </pc:spChg>
        <pc:spChg chg="add del mod">
          <ac:chgData name="lee kangwook" userId="358766d1acadafad" providerId="LiveId" clId="{8EAA7C41-322D-4827-A834-EBB049E341A2}" dt="2022-01-08T00:15:59.119" v="12157" actId="478"/>
          <ac:spMkLst>
            <pc:docMk/>
            <pc:sldMk cId="2451183129" sldId="583"/>
            <ac:spMk id="3" creationId="{7662E8FD-7E5B-41A7-B8A6-1351BDE93473}"/>
          </ac:spMkLst>
        </pc:spChg>
        <pc:spChg chg="add del mod">
          <ac:chgData name="lee kangwook" userId="358766d1acadafad" providerId="LiveId" clId="{8EAA7C41-322D-4827-A834-EBB049E341A2}" dt="2022-01-08T00:19:32.922" v="12256" actId="478"/>
          <ac:spMkLst>
            <pc:docMk/>
            <pc:sldMk cId="2451183129" sldId="583"/>
            <ac:spMk id="4" creationId="{0E5E817A-A732-46C4-B308-DA1524C78FC1}"/>
          </ac:spMkLst>
        </pc:spChg>
        <pc:spChg chg="add del mod">
          <ac:chgData name="lee kangwook" userId="358766d1acadafad" providerId="LiveId" clId="{8EAA7C41-322D-4827-A834-EBB049E341A2}" dt="2022-01-08T00:40:17.651" v="12280" actId="478"/>
          <ac:spMkLst>
            <pc:docMk/>
            <pc:sldMk cId="2451183129" sldId="583"/>
            <ac:spMk id="7" creationId="{FFC50E3A-648E-4091-9CFC-5174293DBDE1}"/>
          </ac:spMkLst>
        </pc:spChg>
        <pc:spChg chg="mod">
          <ac:chgData name="lee kangwook" userId="358766d1acadafad" providerId="LiveId" clId="{8EAA7C41-322D-4827-A834-EBB049E341A2}" dt="2022-01-08T00:39:29.426" v="12266" actId="1076"/>
          <ac:spMkLst>
            <pc:docMk/>
            <pc:sldMk cId="2451183129" sldId="583"/>
            <ac:spMk id="9" creationId="{0710B9AF-94F4-4A97-A9F8-3A4DADC5B07C}"/>
          </ac:spMkLst>
        </pc:spChg>
        <pc:spChg chg="add del mod">
          <ac:chgData name="lee kangwook" userId="358766d1acadafad" providerId="LiveId" clId="{8EAA7C41-322D-4827-A834-EBB049E341A2}" dt="2022-01-08T00:47:49.996" v="12327" actId="478"/>
          <ac:spMkLst>
            <pc:docMk/>
            <pc:sldMk cId="2451183129" sldId="583"/>
            <ac:spMk id="10" creationId="{A3003783-DF4D-429A-A7A2-B49A8F59B0FB}"/>
          </ac:spMkLst>
        </pc:spChg>
        <pc:spChg chg="add del mod">
          <ac:chgData name="lee kangwook" userId="358766d1acadafad" providerId="LiveId" clId="{8EAA7C41-322D-4827-A834-EBB049E341A2}" dt="2022-01-08T00:48:21.855" v="12364" actId="478"/>
          <ac:spMkLst>
            <pc:docMk/>
            <pc:sldMk cId="2451183129" sldId="583"/>
            <ac:spMk id="11" creationId="{8543CB83-0A8F-45CD-9E17-AC4C00F25524}"/>
          </ac:spMkLst>
        </pc:spChg>
        <pc:spChg chg="add del mod">
          <ac:chgData name="lee kangwook" userId="358766d1acadafad" providerId="LiveId" clId="{8EAA7C41-322D-4827-A834-EBB049E341A2}" dt="2022-01-08T00:36:49.493" v="12261" actId="478"/>
          <ac:spMkLst>
            <pc:docMk/>
            <pc:sldMk cId="2451183129" sldId="583"/>
            <ac:spMk id="24" creationId="{248C857A-CE3D-4445-A483-E3FA72BCA435}"/>
          </ac:spMkLst>
        </pc:spChg>
        <pc:graphicFrameChg chg="add del mod">
          <ac:chgData name="lee kangwook" userId="358766d1acadafad" providerId="LiveId" clId="{8EAA7C41-322D-4827-A834-EBB049E341A2}" dt="2022-01-08T00:19:11.177" v="12247" actId="478"/>
          <ac:graphicFrameMkLst>
            <pc:docMk/>
            <pc:sldMk cId="2451183129" sldId="583"/>
            <ac:graphicFrameMk id="5" creationId="{FDDCCFB0-DE2C-4729-8B76-2338911419DC}"/>
          </ac:graphicFrameMkLst>
        </pc:graphicFrameChg>
      </pc:sldChg>
      <pc:sldChg chg="addSp delSp modSp add mod">
        <pc:chgData name="lee kangwook" userId="358766d1acadafad" providerId="LiveId" clId="{8EAA7C41-322D-4827-A834-EBB049E341A2}" dt="2022-01-08T03:30:47.004" v="12719"/>
        <pc:sldMkLst>
          <pc:docMk/>
          <pc:sldMk cId="2395836531" sldId="596"/>
        </pc:sldMkLst>
        <pc:spChg chg="add del mod">
          <ac:chgData name="lee kangwook" userId="358766d1acadafad" providerId="LiveId" clId="{8EAA7C41-322D-4827-A834-EBB049E341A2}" dt="2022-01-08T03:29:18.731" v="12634" actId="767"/>
          <ac:spMkLst>
            <pc:docMk/>
            <pc:sldMk cId="2395836531" sldId="596"/>
            <ac:spMk id="2" creationId="{731009ED-80F2-4578-BAF4-00FFAE84F56B}"/>
          </ac:spMkLst>
        </pc:spChg>
        <pc:spChg chg="add mod">
          <ac:chgData name="lee kangwook" userId="358766d1acadafad" providerId="LiveId" clId="{8EAA7C41-322D-4827-A834-EBB049E341A2}" dt="2022-01-08T03:30:03.231" v="12670" actId="5793"/>
          <ac:spMkLst>
            <pc:docMk/>
            <pc:sldMk cId="2395836531" sldId="596"/>
            <ac:spMk id="3" creationId="{25B00A8C-2B09-465C-92DA-EE091D8A9C08}"/>
          </ac:spMkLst>
        </pc:spChg>
        <pc:spChg chg="del">
          <ac:chgData name="lee kangwook" userId="358766d1acadafad" providerId="LiveId" clId="{8EAA7C41-322D-4827-A834-EBB049E341A2}" dt="2022-01-08T03:28:50.428" v="12630" actId="478"/>
          <ac:spMkLst>
            <pc:docMk/>
            <pc:sldMk cId="2395836531" sldId="596"/>
            <ac:spMk id="5" creationId="{00000000-0000-0000-0000-000000000000}"/>
          </ac:spMkLst>
        </pc:spChg>
        <pc:spChg chg="mod">
          <ac:chgData name="lee kangwook" userId="358766d1acadafad" providerId="LiveId" clId="{8EAA7C41-322D-4827-A834-EBB049E341A2}" dt="2022-01-08T03:27:33.505" v="12437"/>
          <ac:spMkLst>
            <pc:docMk/>
            <pc:sldMk cId="2395836531" sldId="596"/>
            <ac:spMk id="8" creationId="{E6E70023-0F09-4D88-A20C-28479ABB831A}"/>
          </ac:spMkLst>
        </pc:spChg>
        <pc:spChg chg="mod">
          <ac:chgData name="lee kangwook" userId="358766d1acadafad" providerId="LiveId" clId="{8EAA7C41-322D-4827-A834-EBB049E341A2}" dt="2022-01-08T03:28:46.388" v="12629"/>
          <ac:spMkLst>
            <pc:docMk/>
            <pc:sldMk cId="2395836531" sldId="596"/>
            <ac:spMk id="9" creationId="{0710B9AF-94F4-4A97-A9F8-3A4DADC5B07C}"/>
          </ac:spMkLst>
        </pc:spChg>
        <pc:spChg chg="del">
          <ac:chgData name="lee kangwook" userId="358766d1acadafad" providerId="LiveId" clId="{8EAA7C41-322D-4827-A834-EBB049E341A2}" dt="2022-01-08T03:28:50.428" v="12630" actId="478"/>
          <ac:spMkLst>
            <pc:docMk/>
            <pc:sldMk cId="2395836531" sldId="596"/>
            <ac:spMk id="12" creationId="{00000000-0000-0000-0000-000000000000}"/>
          </ac:spMkLst>
        </pc:spChg>
        <pc:spChg chg="del">
          <ac:chgData name="lee kangwook" userId="358766d1acadafad" providerId="LiveId" clId="{8EAA7C41-322D-4827-A834-EBB049E341A2}" dt="2022-01-08T03:28:50.428" v="12630" actId="478"/>
          <ac:spMkLst>
            <pc:docMk/>
            <pc:sldMk cId="2395836531" sldId="596"/>
            <ac:spMk id="13" creationId="{00000000-0000-0000-0000-000000000000}"/>
          </ac:spMkLst>
        </pc:spChg>
        <pc:spChg chg="del">
          <ac:chgData name="lee kangwook" userId="358766d1acadafad" providerId="LiveId" clId="{8EAA7C41-322D-4827-A834-EBB049E341A2}" dt="2022-01-08T03:28:50.428" v="12630" actId="478"/>
          <ac:spMkLst>
            <pc:docMk/>
            <pc:sldMk cId="2395836531" sldId="596"/>
            <ac:spMk id="14" creationId="{00000000-0000-0000-0000-000000000000}"/>
          </ac:spMkLst>
        </pc:spChg>
        <pc:spChg chg="add mod">
          <ac:chgData name="lee kangwook" userId="358766d1acadafad" providerId="LiveId" clId="{8EAA7C41-322D-4827-A834-EBB049E341A2}" dt="2022-01-08T03:30:47.004" v="12719"/>
          <ac:spMkLst>
            <pc:docMk/>
            <pc:sldMk cId="2395836531" sldId="596"/>
            <ac:spMk id="15" creationId="{BAD925A0-1AC7-4410-82F8-1D18CC5B284F}"/>
          </ac:spMkLst>
        </pc:spChg>
        <pc:spChg chg="del">
          <ac:chgData name="lee kangwook" userId="358766d1acadafad" providerId="LiveId" clId="{8EAA7C41-322D-4827-A834-EBB049E341A2}" dt="2022-01-08T03:28:50.428" v="12630" actId="478"/>
          <ac:spMkLst>
            <pc:docMk/>
            <pc:sldMk cId="2395836531" sldId="596"/>
            <ac:spMk id="20" creationId="{00000000-0000-0000-0000-000000000000}"/>
          </ac:spMkLst>
        </pc:spChg>
        <pc:spChg chg="del">
          <ac:chgData name="lee kangwook" userId="358766d1acadafad" providerId="LiveId" clId="{8EAA7C41-322D-4827-A834-EBB049E341A2}" dt="2022-01-08T03:28:50.428" v="12630" actId="478"/>
          <ac:spMkLst>
            <pc:docMk/>
            <pc:sldMk cId="2395836531" sldId="596"/>
            <ac:spMk id="21" creationId="{A8C48F6C-9C28-4AFE-A8C0-9CD138F97AEB}"/>
          </ac:spMkLst>
        </pc:spChg>
        <pc:cxnChg chg="del">
          <ac:chgData name="lee kangwook" userId="358766d1acadafad" providerId="LiveId" clId="{8EAA7C41-322D-4827-A834-EBB049E341A2}" dt="2022-01-08T03:28:50.428" v="12630" actId="478"/>
          <ac:cxnSpMkLst>
            <pc:docMk/>
            <pc:sldMk cId="2395836531" sldId="596"/>
            <ac:cxnSpMk id="19" creationId="{00000000-0000-0000-0000-000000000000}"/>
          </ac:cxnSpMkLst>
        </pc:cxnChg>
      </pc:sldChg>
      <pc:sldChg chg="add del">
        <pc:chgData name="lee kangwook" userId="358766d1acadafad" providerId="LiveId" clId="{8EAA7C41-322D-4827-A834-EBB049E341A2}" dt="2022-01-08T03:26:08.905" v="12366"/>
        <pc:sldMkLst>
          <pc:docMk/>
          <pc:sldMk cId="4138448237" sldId="59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710C58A-473A-4227-A889-61E02E7553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3078163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0089" tIns="0" rIns="20089" bIns="0" numCol="1" anchor="t" anchorCtr="0" compatLnSpc="1">
            <a:prstTxWarp prst="textNoShape">
              <a:avLst/>
            </a:prstTxWarp>
          </a:bodyPr>
          <a:lstStyle>
            <a:lvl1pPr algn="l" defTabSz="93345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3921436-A24C-4C58-B999-B888C5360B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9525"/>
            <a:ext cx="3078162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0089" tIns="0" rIns="2008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E720DE5-05E1-43A5-96BB-80A5A642754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4075"/>
            <a:ext cx="3078163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0089" tIns="0" rIns="20089" bIns="0" numCol="1" anchor="b" anchorCtr="0" compatLnSpc="1">
            <a:prstTxWarp prst="textNoShape">
              <a:avLst/>
            </a:prstTxWarp>
          </a:bodyPr>
          <a:lstStyle>
            <a:lvl1pPr algn="l" defTabSz="93345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F9D45DC-002A-47C9-A968-3203C8599DE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0089" tIns="0" rIns="2008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85DB4B4-609C-4331-9B85-CF8452650C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1AE665E-27A0-4251-91F4-76D16F08EA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3078163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0089" tIns="0" rIns="20089" bIns="0" numCol="1" anchor="t" anchorCtr="0" compatLnSpc="1">
            <a:prstTxWarp prst="textNoShape">
              <a:avLst/>
            </a:prstTxWarp>
          </a:bodyPr>
          <a:lstStyle>
            <a:lvl1pPr algn="l" defTabSz="776288" eaLnBrk="1" hangingPunct="1">
              <a:defRPr sz="1000"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D43719-D0D8-4183-A22B-695903CF4E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9525"/>
            <a:ext cx="3078162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0089" tIns="0" rIns="20089" bIns="0" numCol="1" anchor="t" anchorCtr="0" compatLnSpc="1">
            <a:prstTxWarp prst="textNoShape">
              <a:avLst/>
            </a:prstTxWarp>
          </a:bodyPr>
          <a:lstStyle>
            <a:lvl1pPr algn="r" defTabSz="776288" eaLnBrk="1" hangingPunct="1">
              <a:defRPr sz="1000"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234C963-E5A4-477F-9A80-54EF319FCC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4075"/>
            <a:ext cx="3078163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0089" tIns="0" rIns="20089" bIns="0" numCol="1" anchor="b" anchorCtr="0" compatLnSpc="1">
            <a:prstTxWarp prst="textNoShape">
              <a:avLst/>
            </a:prstTxWarp>
          </a:bodyPr>
          <a:lstStyle>
            <a:lvl1pPr algn="l" defTabSz="776288" eaLnBrk="1" hangingPunct="1">
              <a:defRPr sz="1000"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55958CA-DB0F-4207-A07E-2C65BF49E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4075"/>
            <a:ext cx="3078162" cy="481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20089" tIns="0" rIns="20089" bIns="0" numCol="1" anchor="b" anchorCtr="0" compatLnSpc="1">
            <a:prstTxWarp prst="textNoShape">
              <a:avLst/>
            </a:prstTxWarp>
          </a:bodyPr>
          <a:lstStyle>
            <a:lvl1pPr algn="r" defTabSz="776288" eaLnBrk="1" hangingPunct="1">
              <a:defRPr sz="1000" i="1" smtClean="0"/>
            </a:lvl1pPr>
          </a:lstStyle>
          <a:p>
            <a:pPr>
              <a:defRPr/>
            </a:pPr>
            <a:fld id="{1AAF3C82-AE7F-42F4-9104-2527A07A91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58880975-EB86-4608-BDC6-B31E6AF5D26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7275"/>
            <a:ext cx="5207000" cy="430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422" tIns="48549" rIns="95422" bIns="48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8611987-0104-49D3-B811-95FBB9722EE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896938"/>
            <a:ext cx="5168900" cy="35782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49263"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00113"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49375"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798638" algn="l" defTabSz="8858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050">
            <a:extLst>
              <a:ext uri="{FF2B5EF4-FFF2-40B4-BE49-F238E27FC236}">
                <a16:creationId xmlns:a16="http://schemas.microsoft.com/office/drawing/2014/main" id="{13012E1A-1BB7-44E2-A592-B2F962AB7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429000"/>
            <a:ext cx="8689975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627" name="Rectangle 2051"/>
          <p:cNvSpPr>
            <a:spLocks noGrp="1" noChangeArrowheads="1"/>
          </p:cNvSpPr>
          <p:nvPr>
            <p:ph type="ctrTitle" sz="quarter"/>
          </p:nvPr>
        </p:nvSpPr>
        <p:spPr>
          <a:xfrm>
            <a:off x="412750" y="2286000"/>
            <a:ext cx="8416925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/>
              <a:t>마스터 제목 유형을 편집하려면 누르십시오</a:t>
            </a:r>
            <a:r>
              <a:rPr lang="en-US" altLang="ko-KR" noProof="0"/>
              <a:t>.</a:t>
            </a:r>
          </a:p>
        </p:txBody>
      </p:sp>
      <p:sp>
        <p:nvSpPr>
          <p:cNvPr id="154628" name="Rectangle 205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86200"/>
            <a:ext cx="6931025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유형 편집</a:t>
            </a:r>
          </a:p>
        </p:txBody>
      </p:sp>
      <p:sp>
        <p:nvSpPr>
          <p:cNvPr id="5" name="Rectangle 2053">
            <a:extLst>
              <a:ext uri="{FF2B5EF4-FFF2-40B4-BE49-F238E27FC236}">
                <a16:creationId xmlns:a16="http://schemas.microsoft.com/office/drawing/2014/main" id="{32B40449-9BBB-4420-9369-6967A82328C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12750" y="6248400"/>
            <a:ext cx="206375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054">
            <a:extLst>
              <a:ext uri="{FF2B5EF4-FFF2-40B4-BE49-F238E27FC236}">
                <a16:creationId xmlns:a16="http://schemas.microsoft.com/office/drawing/2014/main" id="{71B5553E-8ABF-41C3-8299-E63B86026A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382963" y="6248400"/>
            <a:ext cx="31369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055">
            <a:extLst>
              <a:ext uri="{FF2B5EF4-FFF2-40B4-BE49-F238E27FC236}">
                <a16:creationId xmlns:a16="http://schemas.microsoft.com/office/drawing/2014/main" id="{177D0291-9A4A-424E-BE6D-721C7327A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7913" y="6248400"/>
            <a:ext cx="2062162" cy="457200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5AE5F945-E6FC-40AB-A485-2461930EC6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780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ED8208CD-FDEF-4193-A49C-28312F9F5E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820FC-8C4E-4E12-8C60-F6E8288932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985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3250" y="228600"/>
            <a:ext cx="219075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41985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9ADBDD38-D8F7-49B9-89DB-DB95688CAC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C70FD-683B-4AB8-BB5E-330B9587CE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14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60648"/>
            <a:ext cx="8763000" cy="6480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7962" y="1052736"/>
            <a:ext cx="8591922" cy="525658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40718FD4-39B5-441C-A4A6-848FFBC7AA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264246-14ED-4EC6-9EC1-5E75F0081B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11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031">
            <a:extLst>
              <a:ext uri="{FF2B5EF4-FFF2-40B4-BE49-F238E27FC236}">
                <a16:creationId xmlns:a16="http://schemas.microsoft.com/office/drawing/2014/main" id="{3ED505E5-9ED9-42B5-8FA6-860AD83109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3E0EF-1370-4587-8425-D075185F68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015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47750" y="1752600"/>
            <a:ext cx="38957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95875" y="1752600"/>
            <a:ext cx="38957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6C683EA8-05FA-4B62-8C3E-B33534D8A6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BDEB3-2356-445A-A4A9-776C134E74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09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031">
            <a:extLst>
              <a:ext uri="{FF2B5EF4-FFF2-40B4-BE49-F238E27FC236}">
                <a16:creationId xmlns:a16="http://schemas.microsoft.com/office/drawing/2014/main" id="{55700507-7417-4AFD-A644-EF4DDA26CE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35D95-E126-4AB4-B722-D721AFE27E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320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031">
            <a:extLst>
              <a:ext uri="{FF2B5EF4-FFF2-40B4-BE49-F238E27FC236}">
                <a16:creationId xmlns:a16="http://schemas.microsoft.com/office/drawing/2014/main" id="{C7B59CCE-825A-4219-B337-9265F4A088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B9778-583A-49C9-B7FD-60B14E034F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49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>
            <a:extLst>
              <a:ext uri="{FF2B5EF4-FFF2-40B4-BE49-F238E27FC236}">
                <a16:creationId xmlns:a16="http://schemas.microsoft.com/office/drawing/2014/main" id="{05C39793-8CA6-4322-A38A-016807FA80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75FE-FC94-44C3-A192-76557429B02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883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BF89FFCD-290F-4D81-A054-A3197A4301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B9CCA-7474-414A-8584-1E6D055583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996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031">
            <a:extLst>
              <a:ext uri="{FF2B5EF4-FFF2-40B4-BE49-F238E27FC236}">
                <a16:creationId xmlns:a16="http://schemas.microsoft.com/office/drawing/2014/main" id="{DFF34AED-1BAD-47D2-AB41-5BEC7781C5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C4A96-E54F-4506-89DA-990C1FBC59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008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26">
            <a:extLst>
              <a:ext uri="{FF2B5EF4-FFF2-40B4-BE49-F238E27FC236}">
                <a16:creationId xmlns:a16="http://schemas.microsoft.com/office/drawing/2014/main" id="{FE9EEAF9-D1DE-4222-9DE9-A90C47403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175" y="908050"/>
            <a:ext cx="8836025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0FAA4DDC-7416-4061-A429-32C96F7F3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7630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1028">
            <a:extLst>
              <a:ext uri="{FF2B5EF4-FFF2-40B4-BE49-F238E27FC236}">
                <a16:creationId xmlns:a16="http://schemas.microsoft.com/office/drawing/2014/main" id="{90C89D0F-1E26-4ECE-8435-E22CFED34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0" y="981075"/>
            <a:ext cx="8785225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53607" name="Rectangle 1031">
            <a:extLst>
              <a:ext uri="{FF2B5EF4-FFF2-40B4-BE49-F238E27FC236}">
                <a16:creationId xmlns:a16="http://schemas.microsoft.com/office/drawing/2014/main" id="{E14A7D28-E1C2-40B2-9D24-8B165F4894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7463" y="6530975"/>
            <a:ext cx="436563" cy="138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2E99578-4948-458B-9FEA-C44997DA19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돋움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돋움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돋움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돋움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돋움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돋움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돋움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2"/>
        <a:buChar char="u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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ü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F1E72DEF-A83A-45F8-9358-F58D031CFDE1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Basic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연산의 특징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 err="1"/>
              <a:t>브로드캐스팅</a:t>
            </a:r>
            <a:r>
              <a:rPr lang="ko-KR" altLang="en-US" dirty="0"/>
              <a:t> 연산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153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ea typeface="굴림" panose="020B0600000101010101" pitchFamily="50" charset="-127"/>
              </a:rPr>
              <a:t>브로드캐스팅</a:t>
            </a:r>
            <a:r>
              <a:rPr lang="ko-KR" altLang="en-US" sz="1400" dirty="0">
                <a:ea typeface="굴림" panose="020B0600000101010101" pitchFamily="50" charset="-127"/>
              </a:rPr>
              <a:t> 연산 모양이 다른 배열들 간에 어떤 조건을 만족 했을 때 가능해지도록 배열을 자동적으로 변환</a:t>
            </a:r>
            <a:br>
              <a:rPr lang="en-US" altLang="ko-KR" sz="1200" dirty="0">
                <a:ea typeface="굴림" panose="020B0600000101010101" pitchFamily="50" charset="-127"/>
              </a:rPr>
            </a:br>
            <a:r>
              <a:rPr lang="en-US" altLang="ko-KR" sz="1200" dirty="0"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ea typeface="굴림" panose="020B0600000101010101" pitchFamily="50" charset="-127"/>
              </a:rPr>
              <a:t>모양이 부족한 부분은 확장하여 연산을 수행할 수 있도록 변환</a:t>
            </a:r>
            <a:endParaRPr lang="en-US" altLang="ko-KR" sz="12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브로드 캐스팅이 일어날 수 있는 조건</a:t>
            </a:r>
            <a:br>
              <a:rPr lang="en-US" altLang="ko-KR" sz="1400" dirty="0">
                <a:ea typeface="굴림" panose="020B0600000101010101" pitchFamily="50" charset="-127"/>
              </a:rPr>
            </a:br>
            <a:r>
              <a:rPr lang="en-US" altLang="ko-KR" sz="1200" dirty="0"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ea typeface="굴림" panose="020B0600000101010101" pitchFamily="50" charset="-127"/>
              </a:rPr>
              <a:t>차원의 크기가 </a:t>
            </a:r>
            <a:r>
              <a:rPr lang="en-US" altLang="ko-KR" sz="1200" dirty="0">
                <a:ea typeface="굴림" panose="020B0600000101010101" pitchFamily="50" charset="-127"/>
              </a:rPr>
              <a:t>1</a:t>
            </a:r>
            <a:r>
              <a:rPr lang="ko-KR" altLang="en-US" sz="1200" dirty="0">
                <a:ea typeface="굴림" panose="020B0600000101010101" pitchFamily="50" charset="-127"/>
              </a:rPr>
              <a:t>일 경우 이거나 혹은 스칼라 값일 경우</a:t>
            </a:r>
            <a:br>
              <a:rPr lang="en-US" altLang="ko-KR" sz="1200" dirty="0">
                <a:ea typeface="굴림" panose="020B0600000101010101" pitchFamily="50" charset="-127"/>
              </a:rPr>
            </a:br>
            <a:r>
              <a:rPr lang="en-US" altLang="ko-KR" sz="1200" dirty="0"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ea typeface="굴림" panose="020B0600000101010101" pitchFamily="50" charset="-127"/>
              </a:rPr>
              <a:t>차원의 짝이 맞을 경우 </a:t>
            </a:r>
            <a:r>
              <a:rPr lang="en-US" altLang="ko-KR" sz="1200" dirty="0">
                <a:ea typeface="굴림" panose="020B0600000101010101" pitchFamily="50" charset="-127"/>
              </a:rPr>
              <a:t>: </a:t>
            </a:r>
            <a:r>
              <a:rPr lang="ko-KR" altLang="en-US" sz="1200" dirty="0">
                <a:ea typeface="굴림" panose="020B0600000101010101" pitchFamily="50" charset="-127"/>
              </a:rPr>
              <a:t>차원에 대한 축의 길이가 동일하면 </a:t>
            </a:r>
            <a:r>
              <a:rPr lang="ko-KR" altLang="en-US" sz="1200" dirty="0" err="1">
                <a:ea typeface="굴림" panose="020B0600000101010101" pitchFamily="50" charset="-127"/>
              </a:rPr>
              <a:t>브로드캐스팅이</a:t>
            </a:r>
            <a:r>
              <a:rPr lang="ko-KR" altLang="en-US" sz="1200" dirty="0">
                <a:ea typeface="굴림" panose="020B0600000101010101" pitchFamily="50" charset="-127"/>
              </a:rPr>
              <a:t> 가능</a:t>
            </a:r>
            <a:endParaRPr lang="en-US" altLang="ko-KR" sz="1200" dirty="0">
              <a:ea typeface="굴림" panose="020B0600000101010101" pitchFamily="50" charset="-127"/>
            </a:endParaRP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545DE1A4-E62F-4039-B2C0-1126F69FE175}"/>
              </a:ext>
            </a:extLst>
          </p:cNvPr>
          <p:cNvSpPr/>
          <p:nvPr/>
        </p:nvSpPr>
        <p:spPr bwMode="auto">
          <a:xfrm>
            <a:off x="1567036" y="3933056"/>
            <a:ext cx="1152128" cy="1080120"/>
          </a:xfrm>
          <a:prstGeom prst="cube">
            <a:avLst>
              <a:gd name="adj" fmla="val 1082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F10CFF60-1CB5-4E6A-8F7E-90D0AE46B18D}"/>
              </a:ext>
            </a:extLst>
          </p:cNvPr>
          <p:cNvSpPr/>
          <p:nvPr/>
        </p:nvSpPr>
        <p:spPr bwMode="auto">
          <a:xfrm>
            <a:off x="1562117" y="3356992"/>
            <a:ext cx="1152128" cy="351053"/>
          </a:xfrm>
          <a:prstGeom prst="cub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E424685D-6CAF-43FB-9904-B461150C7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54261"/>
              </p:ext>
            </p:extLst>
          </p:nvPr>
        </p:nvGraphicFramePr>
        <p:xfrm>
          <a:off x="1562116" y="3459284"/>
          <a:ext cx="1085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0">
                  <a:extLst>
                    <a:ext uri="{9D8B030D-6E8A-4147-A177-3AD203B41FA5}">
                      <a16:colId xmlns:a16="http://schemas.microsoft.com/office/drawing/2014/main" val="857889655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678877768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150951015"/>
                    </a:ext>
                  </a:extLst>
                </a:gridCol>
              </a:tblGrid>
              <a:tr h="210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309"/>
                  </a:ext>
                </a:extLst>
              </a:tr>
            </a:tbl>
          </a:graphicData>
        </a:graphic>
      </p:graphicFrame>
      <p:sp>
        <p:nvSpPr>
          <p:cNvPr id="25" name="정육면체 24">
            <a:extLst>
              <a:ext uri="{FF2B5EF4-FFF2-40B4-BE49-F238E27FC236}">
                <a16:creationId xmlns:a16="http://schemas.microsoft.com/office/drawing/2014/main" id="{072D2894-BA8E-4716-82E2-C8DBDB4BA01A}"/>
              </a:ext>
            </a:extLst>
          </p:cNvPr>
          <p:cNvSpPr/>
          <p:nvPr/>
        </p:nvSpPr>
        <p:spPr bwMode="auto">
          <a:xfrm>
            <a:off x="4070987" y="3352071"/>
            <a:ext cx="432048" cy="351053"/>
          </a:xfrm>
          <a:prstGeom prst="cub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6" name="표 9">
            <a:extLst>
              <a:ext uri="{FF2B5EF4-FFF2-40B4-BE49-F238E27FC236}">
                <a16:creationId xmlns:a16="http://schemas.microsoft.com/office/drawing/2014/main" id="{2EA16C5E-AF6F-4F19-8B1B-D45B4B73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51579"/>
              </p:ext>
            </p:extLst>
          </p:nvPr>
        </p:nvGraphicFramePr>
        <p:xfrm>
          <a:off x="4069347" y="3456864"/>
          <a:ext cx="36168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0">
                  <a:extLst>
                    <a:ext uri="{9D8B030D-6E8A-4147-A177-3AD203B41FA5}">
                      <a16:colId xmlns:a16="http://schemas.microsoft.com/office/drawing/2014/main" val="857889655"/>
                    </a:ext>
                  </a:extLst>
                </a:gridCol>
              </a:tblGrid>
              <a:tr h="210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2309"/>
                  </a:ext>
                </a:extLst>
              </a:tr>
            </a:tbl>
          </a:graphicData>
        </a:graphic>
      </p:graphicFrame>
      <p:graphicFrame>
        <p:nvGraphicFramePr>
          <p:cNvPr id="27" name="표 9">
            <a:extLst>
              <a:ext uri="{FF2B5EF4-FFF2-40B4-BE49-F238E27FC236}">
                <a16:creationId xmlns:a16="http://schemas.microsoft.com/office/drawing/2014/main" id="{CFFB0993-E199-4FCA-8038-B20CD1F79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5320"/>
              </p:ext>
            </p:extLst>
          </p:nvPr>
        </p:nvGraphicFramePr>
        <p:xfrm>
          <a:off x="4447355" y="3429000"/>
          <a:ext cx="72336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680">
                  <a:extLst>
                    <a:ext uri="{9D8B030D-6E8A-4147-A177-3AD203B41FA5}">
                      <a16:colId xmlns:a16="http://schemas.microsoft.com/office/drawing/2014/main" val="2678877768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150951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9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9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2309"/>
                  </a:ext>
                </a:extLst>
              </a:tr>
            </a:tbl>
          </a:graphicData>
        </a:graphic>
      </p:graphicFrame>
      <p:sp>
        <p:nvSpPr>
          <p:cNvPr id="28" name="정육면체 27">
            <a:extLst>
              <a:ext uri="{FF2B5EF4-FFF2-40B4-BE49-F238E27FC236}">
                <a16:creationId xmlns:a16="http://schemas.microsoft.com/office/drawing/2014/main" id="{C47EB71C-BEC9-4D27-86CA-F184445B1030}"/>
              </a:ext>
            </a:extLst>
          </p:cNvPr>
          <p:cNvSpPr/>
          <p:nvPr/>
        </p:nvSpPr>
        <p:spPr bwMode="auto">
          <a:xfrm>
            <a:off x="4447355" y="3356992"/>
            <a:ext cx="792088" cy="351053"/>
          </a:xfrm>
          <a:prstGeom prst="cub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ED76DCFA-2EF8-4F68-B117-47B78C62F89F}"/>
              </a:ext>
            </a:extLst>
          </p:cNvPr>
          <p:cNvSpPr/>
          <p:nvPr/>
        </p:nvSpPr>
        <p:spPr bwMode="auto">
          <a:xfrm>
            <a:off x="6247556" y="3365979"/>
            <a:ext cx="1152128" cy="351053"/>
          </a:xfrm>
          <a:prstGeom prst="cub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30" name="표 9">
            <a:extLst>
              <a:ext uri="{FF2B5EF4-FFF2-40B4-BE49-F238E27FC236}">
                <a16:creationId xmlns:a16="http://schemas.microsoft.com/office/drawing/2014/main" id="{B38BEF21-2A6D-4C26-A87A-E19EEC10E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49234"/>
              </p:ext>
            </p:extLst>
          </p:nvPr>
        </p:nvGraphicFramePr>
        <p:xfrm>
          <a:off x="6247555" y="3468271"/>
          <a:ext cx="1085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0">
                  <a:extLst>
                    <a:ext uri="{9D8B030D-6E8A-4147-A177-3AD203B41FA5}">
                      <a16:colId xmlns:a16="http://schemas.microsoft.com/office/drawing/2014/main" val="857889655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678877768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150951015"/>
                    </a:ext>
                  </a:extLst>
                </a:gridCol>
              </a:tblGrid>
              <a:tr h="210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2309"/>
                  </a:ext>
                </a:extLst>
              </a:tr>
            </a:tbl>
          </a:graphicData>
        </a:graphic>
      </p:graphicFrame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5CF1092C-4703-41D5-BB4E-8D64F72A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79263"/>
              </p:ext>
            </p:extLst>
          </p:nvPr>
        </p:nvGraphicFramePr>
        <p:xfrm>
          <a:off x="1575149" y="4084052"/>
          <a:ext cx="1008111" cy="91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402019571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50261702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122051920"/>
                    </a:ext>
                  </a:extLst>
                </a:gridCol>
              </a:tblGrid>
              <a:tr h="304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19258"/>
                  </a:ext>
                </a:extLst>
              </a:tr>
              <a:tr h="304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85606"/>
                  </a:ext>
                </a:extLst>
              </a:tr>
              <a:tr h="304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501432"/>
                  </a:ext>
                </a:extLst>
              </a:tr>
            </a:tbl>
          </a:graphicData>
        </a:graphic>
      </p:graphicFrame>
      <p:sp>
        <p:nvSpPr>
          <p:cNvPr id="32" name="정육면체 31">
            <a:extLst>
              <a:ext uri="{FF2B5EF4-FFF2-40B4-BE49-F238E27FC236}">
                <a16:creationId xmlns:a16="http://schemas.microsoft.com/office/drawing/2014/main" id="{DC9219AF-C943-4E42-985A-5B557DB717C4}"/>
              </a:ext>
            </a:extLst>
          </p:cNvPr>
          <p:cNvSpPr/>
          <p:nvPr/>
        </p:nvSpPr>
        <p:spPr bwMode="auto">
          <a:xfrm>
            <a:off x="4087316" y="3942043"/>
            <a:ext cx="1152128" cy="351053"/>
          </a:xfrm>
          <a:prstGeom prst="cub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33" name="표 9">
            <a:extLst>
              <a:ext uri="{FF2B5EF4-FFF2-40B4-BE49-F238E27FC236}">
                <a16:creationId xmlns:a16="http://schemas.microsoft.com/office/drawing/2014/main" id="{C3BB60BA-4FF0-423E-AC5D-7BD3F28CD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96828"/>
              </p:ext>
            </p:extLst>
          </p:nvPr>
        </p:nvGraphicFramePr>
        <p:xfrm>
          <a:off x="4087315" y="4044335"/>
          <a:ext cx="1085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0">
                  <a:extLst>
                    <a:ext uri="{9D8B030D-6E8A-4147-A177-3AD203B41FA5}">
                      <a16:colId xmlns:a16="http://schemas.microsoft.com/office/drawing/2014/main" val="857889655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678877768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150951015"/>
                    </a:ext>
                  </a:extLst>
                </a:gridCol>
              </a:tblGrid>
              <a:tr h="210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2309"/>
                  </a:ext>
                </a:extLst>
              </a:tr>
            </a:tbl>
          </a:graphicData>
        </a:graphic>
      </p:graphicFrame>
      <p:sp>
        <p:nvSpPr>
          <p:cNvPr id="35" name="정육면체 34">
            <a:extLst>
              <a:ext uri="{FF2B5EF4-FFF2-40B4-BE49-F238E27FC236}">
                <a16:creationId xmlns:a16="http://schemas.microsoft.com/office/drawing/2014/main" id="{E08579C1-2556-400A-B87B-4E72FC078EE2}"/>
              </a:ext>
            </a:extLst>
          </p:cNvPr>
          <p:cNvSpPr/>
          <p:nvPr/>
        </p:nvSpPr>
        <p:spPr bwMode="auto">
          <a:xfrm>
            <a:off x="4087316" y="4302083"/>
            <a:ext cx="1152128" cy="351053"/>
          </a:xfrm>
          <a:prstGeom prst="cub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36" name="표 9">
            <a:extLst>
              <a:ext uri="{FF2B5EF4-FFF2-40B4-BE49-F238E27FC236}">
                <a16:creationId xmlns:a16="http://schemas.microsoft.com/office/drawing/2014/main" id="{64231F29-F066-4FBB-9B49-82EA36028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46791"/>
              </p:ext>
            </p:extLst>
          </p:nvPr>
        </p:nvGraphicFramePr>
        <p:xfrm>
          <a:off x="4087315" y="4404375"/>
          <a:ext cx="10850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680">
                  <a:extLst>
                    <a:ext uri="{9D8B030D-6E8A-4147-A177-3AD203B41FA5}">
                      <a16:colId xmlns:a16="http://schemas.microsoft.com/office/drawing/2014/main" val="857889655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678877768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150951015"/>
                    </a:ext>
                  </a:extLst>
                </a:gridCol>
              </a:tblGrid>
              <a:tr h="210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309"/>
                  </a:ext>
                </a:extLst>
              </a:tr>
            </a:tbl>
          </a:graphicData>
        </a:graphic>
      </p:graphicFrame>
      <p:sp>
        <p:nvSpPr>
          <p:cNvPr id="37" name="정육면체 36">
            <a:extLst>
              <a:ext uri="{FF2B5EF4-FFF2-40B4-BE49-F238E27FC236}">
                <a16:creationId xmlns:a16="http://schemas.microsoft.com/office/drawing/2014/main" id="{F2DBC667-2482-4B41-B329-8F4DF75CAEC1}"/>
              </a:ext>
            </a:extLst>
          </p:cNvPr>
          <p:cNvSpPr/>
          <p:nvPr/>
        </p:nvSpPr>
        <p:spPr bwMode="auto">
          <a:xfrm>
            <a:off x="4087317" y="4653136"/>
            <a:ext cx="1152128" cy="351053"/>
          </a:xfrm>
          <a:prstGeom prst="cub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38" name="표 9">
            <a:extLst>
              <a:ext uri="{FF2B5EF4-FFF2-40B4-BE49-F238E27FC236}">
                <a16:creationId xmlns:a16="http://schemas.microsoft.com/office/drawing/2014/main" id="{2066CB06-F6FC-4F2C-A6A8-2FD0CFA90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86845"/>
              </p:ext>
            </p:extLst>
          </p:nvPr>
        </p:nvGraphicFramePr>
        <p:xfrm>
          <a:off x="4087316" y="4755428"/>
          <a:ext cx="10850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680">
                  <a:extLst>
                    <a:ext uri="{9D8B030D-6E8A-4147-A177-3AD203B41FA5}">
                      <a16:colId xmlns:a16="http://schemas.microsoft.com/office/drawing/2014/main" val="857889655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678877768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150951015"/>
                    </a:ext>
                  </a:extLst>
                </a:gridCol>
              </a:tblGrid>
              <a:tr h="210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30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2497DE1-5D15-40F6-B2E2-30DF424080EC}"/>
              </a:ext>
            </a:extLst>
          </p:cNvPr>
          <p:cNvSpPr txBox="1"/>
          <p:nvPr/>
        </p:nvSpPr>
        <p:spPr>
          <a:xfrm>
            <a:off x="3223220" y="3315068"/>
            <a:ext cx="360040" cy="40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340250-8B76-4BBB-AFC7-DEF5E1B24E93}"/>
              </a:ext>
            </a:extLst>
          </p:cNvPr>
          <p:cNvSpPr txBox="1"/>
          <p:nvPr/>
        </p:nvSpPr>
        <p:spPr>
          <a:xfrm>
            <a:off x="5599484" y="3315068"/>
            <a:ext cx="360040" cy="40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CA8E7F-B8E7-483B-835E-06168D211DF3}"/>
              </a:ext>
            </a:extLst>
          </p:cNvPr>
          <p:cNvSpPr txBox="1"/>
          <p:nvPr/>
        </p:nvSpPr>
        <p:spPr>
          <a:xfrm>
            <a:off x="3223220" y="4251172"/>
            <a:ext cx="360040" cy="40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3A399ACC-2699-42FA-94B5-1248C7CA2004}"/>
              </a:ext>
            </a:extLst>
          </p:cNvPr>
          <p:cNvSpPr/>
          <p:nvPr/>
        </p:nvSpPr>
        <p:spPr bwMode="auto">
          <a:xfrm>
            <a:off x="6247556" y="3933056"/>
            <a:ext cx="1152128" cy="1080120"/>
          </a:xfrm>
          <a:prstGeom prst="cube">
            <a:avLst>
              <a:gd name="adj" fmla="val 1082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44" name="표 16">
            <a:extLst>
              <a:ext uri="{FF2B5EF4-FFF2-40B4-BE49-F238E27FC236}">
                <a16:creationId xmlns:a16="http://schemas.microsoft.com/office/drawing/2014/main" id="{54E58667-EBCC-4248-A06C-185D74D55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02763"/>
              </p:ext>
            </p:extLst>
          </p:nvPr>
        </p:nvGraphicFramePr>
        <p:xfrm>
          <a:off x="6255669" y="4084052"/>
          <a:ext cx="1008111" cy="91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402019571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50261702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122051920"/>
                    </a:ext>
                  </a:extLst>
                </a:gridCol>
              </a:tblGrid>
              <a:tr h="304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19258"/>
                  </a:ext>
                </a:extLst>
              </a:tr>
              <a:tr h="304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85606"/>
                  </a:ext>
                </a:extLst>
              </a:tr>
              <a:tr h="304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501432"/>
                  </a:ext>
                </a:extLst>
              </a:tr>
            </a:tbl>
          </a:graphicData>
        </a:graphic>
      </p:graphicFrame>
      <p:sp>
        <p:nvSpPr>
          <p:cNvPr id="31" name="정육면체 30">
            <a:extLst>
              <a:ext uri="{FF2B5EF4-FFF2-40B4-BE49-F238E27FC236}">
                <a16:creationId xmlns:a16="http://schemas.microsoft.com/office/drawing/2014/main" id="{7533B5D3-75F4-46E6-8D98-C389B6DF30D5}"/>
              </a:ext>
            </a:extLst>
          </p:cNvPr>
          <p:cNvSpPr/>
          <p:nvPr/>
        </p:nvSpPr>
        <p:spPr bwMode="auto">
          <a:xfrm>
            <a:off x="1533584" y="5229200"/>
            <a:ext cx="393492" cy="1080120"/>
          </a:xfrm>
          <a:prstGeom prst="cube">
            <a:avLst>
              <a:gd name="adj" fmla="val 2111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47" name="표 16">
            <a:extLst>
              <a:ext uri="{FF2B5EF4-FFF2-40B4-BE49-F238E27FC236}">
                <a16:creationId xmlns:a16="http://schemas.microsoft.com/office/drawing/2014/main" id="{59F6E045-76FC-4B62-8C8A-9B36CAEE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61126"/>
              </p:ext>
            </p:extLst>
          </p:nvPr>
        </p:nvGraphicFramePr>
        <p:xfrm>
          <a:off x="1524406" y="5322073"/>
          <a:ext cx="302129" cy="98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29">
                  <a:extLst>
                    <a:ext uri="{9D8B030D-6E8A-4147-A177-3AD203B41FA5}">
                      <a16:colId xmlns:a16="http://schemas.microsoft.com/office/drawing/2014/main" val="4020195715"/>
                    </a:ext>
                  </a:extLst>
                </a:gridCol>
              </a:tblGrid>
              <a:tr h="329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19258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85606"/>
                  </a:ext>
                </a:extLst>
              </a:tr>
              <a:tr h="329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501432"/>
                  </a:ext>
                </a:extLst>
              </a:tr>
            </a:tbl>
          </a:graphicData>
        </a:graphic>
      </p:graphicFrame>
      <p:sp>
        <p:nvSpPr>
          <p:cNvPr id="48" name="정육면체 47">
            <a:extLst>
              <a:ext uri="{FF2B5EF4-FFF2-40B4-BE49-F238E27FC236}">
                <a16:creationId xmlns:a16="http://schemas.microsoft.com/office/drawing/2014/main" id="{989CEBF7-21F8-4AC4-83AB-2287ED922701}"/>
              </a:ext>
            </a:extLst>
          </p:cNvPr>
          <p:cNvSpPr/>
          <p:nvPr/>
        </p:nvSpPr>
        <p:spPr bwMode="auto">
          <a:xfrm>
            <a:off x="1893117" y="5234121"/>
            <a:ext cx="393492" cy="1080120"/>
          </a:xfrm>
          <a:prstGeom prst="cube">
            <a:avLst>
              <a:gd name="adj" fmla="val 21118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916F2BBF-2390-426A-A8E4-7DA36FD99705}"/>
              </a:ext>
            </a:extLst>
          </p:cNvPr>
          <p:cNvSpPr/>
          <p:nvPr/>
        </p:nvSpPr>
        <p:spPr bwMode="auto">
          <a:xfrm>
            <a:off x="2252650" y="5216751"/>
            <a:ext cx="393492" cy="1080120"/>
          </a:xfrm>
          <a:prstGeom prst="cube">
            <a:avLst>
              <a:gd name="adj" fmla="val 21118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50" name="표 16">
            <a:extLst>
              <a:ext uri="{FF2B5EF4-FFF2-40B4-BE49-F238E27FC236}">
                <a16:creationId xmlns:a16="http://schemas.microsoft.com/office/drawing/2014/main" id="{AB1E2B66-752C-4AA8-BC7D-542C37140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94933"/>
              </p:ext>
            </p:extLst>
          </p:nvPr>
        </p:nvGraphicFramePr>
        <p:xfrm>
          <a:off x="1871396" y="5346083"/>
          <a:ext cx="302129" cy="89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29">
                  <a:extLst>
                    <a:ext uri="{9D8B030D-6E8A-4147-A177-3AD203B41FA5}">
                      <a16:colId xmlns:a16="http://schemas.microsoft.com/office/drawing/2014/main" val="4020195715"/>
                    </a:ext>
                  </a:extLst>
                </a:gridCol>
              </a:tblGrid>
              <a:tr h="299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ko-KR" altLang="en-US"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19258"/>
                  </a:ext>
                </a:extLst>
              </a:tr>
              <a:tr h="299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85606"/>
                  </a:ext>
                </a:extLst>
              </a:tr>
              <a:tr h="2991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501432"/>
                  </a:ext>
                </a:extLst>
              </a:tr>
            </a:tbl>
          </a:graphicData>
        </a:graphic>
      </p:graphicFrame>
      <p:graphicFrame>
        <p:nvGraphicFramePr>
          <p:cNvPr id="51" name="표 16">
            <a:extLst>
              <a:ext uri="{FF2B5EF4-FFF2-40B4-BE49-F238E27FC236}">
                <a16:creationId xmlns:a16="http://schemas.microsoft.com/office/drawing/2014/main" id="{ECF6812E-4F83-4F30-804C-E2591FF65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45977"/>
              </p:ext>
            </p:extLst>
          </p:nvPr>
        </p:nvGraphicFramePr>
        <p:xfrm>
          <a:off x="2248527" y="5322073"/>
          <a:ext cx="302129" cy="96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29">
                  <a:extLst>
                    <a:ext uri="{9D8B030D-6E8A-4147-A177-3AD203B41FA5}">
                      <a16:colId xmlns:a16="http://schemas.microsoft.com/office/drawing/2014/main" val="4020195715"/>
                    </a:ext>
                  </a:extLst>
                </a:gridCol>
              </a:tblGrid>
              <a:tr h="322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19258"/>
                  </a:ext>
                </a:extLst>
              </a:tr>
              <a:tr h="32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85606"/>
                  </a:ext>
                </a:extLst>
              </a:tr>
              <a:tr h="322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501432"/>
                  </a:ext>
                </a:extLst>
              </a:tr>
            </a:tbl>
          </a:graphicData>
        </a:graphic>
      </p:graphicFrame>
      <p:sp>
        <p:nvSpPr>
          <p:cNvPr id="52" name="정육면체 51">
            <a:extLst>
              <a:ext uri="{FF2B5EF4-FFF2-40B4-BE49-F238E27FC236}">
                <a16:creationId xmlns:a16="http://schemas.microsoft.com/office/drawing/2014/main" id="{D5535FFE-BDC8-45E4-AD97-98D111858D2C}"/>
              </a:ext>
            </a:extLst>
          </p:cNvPr>
          <p:cNvSpPr/>
          <p:nvPr/>
        </p:nvSpPr>
        <p:spPr bwMode="auto">
          <a:xfrm>
            <a:off x="4087316" y="5157192"/>
            <a:ext cx="1152128" cy="351053"/>
          </a:xfrm>
          <a:prstGeom prst="cub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53" name="표 9">
            <a:extLst>
              <a:ext uri="{FF2B5EF4-FFF2-40B4-BE49-F238E27FC236}">
                <a16:creationId xmlns:a16="http://schemas.microsoft.com/office/drawing/2014/main" id="{A7C75CE2-907C-4041-9CF3-A6A91A5BC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63999"/>
              </p:ext>
            </p:extLst>
          </p:nvPr>
        </p:nvGraphicFramePr>
        <p:xfrm>
          <a:off x="4087315" y="5259484"/>
          <a:ext cx="108504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80">
                  <a:extLst>
                    <a:ext uri="{9D8B030D-6E8A-4147-A177-3AD203B41FA5}">
                      <a16:colId xmlns:a16="http://schemas.microsoft.com/office/drawing/2014/main" val="857889655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678877768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150951015"/>
                    </a:ext>
                  </a:extLst>
                </a:gridCol>
              </a:tblGrid>
              <a:tr h="210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92309"/>
                  </a:ext>
                </a:extLst>
              </a:tr>
            </a:tbl>
          </a:graphicData>
        </a:graphic>
      </p:graphicFrame>
      <p:sp>
        <p:nvSpPr>
          <p:cNvPr id="54" name="정육면체 53">
            <a:extLst>
              <a:ext uri="{FF2B5EF4-FFF2-40B4-BE49-F238E27FC236}">
                <a16:creationId xmlns:a16="http://schemas.microsoft.com/office/drawing/2014/main" id="{C9ABA77B-D5F9-4A15-853F-B071CF13F6A7}"/>
              </a:ext>
            </a:extLst>
          </p:cNvPr>
          <p:cNvSpPr/>
          <p:nvPr/>
        </p:nvSpPr>
        <p:spPr bwMode="auto">
          <a:xfrm>
            <a:off x="4087316" y="5517232"/>
            <a:ext cx="1152128" cy="351053"/>
          </a:xfrm>
          <a:prstGeom prst="cub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55" name="표 9">
            <a:extLst>
              <a:ext uri="{FF2B5EF4-FFF2-40B4-BE49-F238E27FC236}">
                <a16:creationId xmlns:a16="http://schemas.microsoft.com/office/drawing/2014/main" id="{836BC421-B816-4368-8201-A84C22D77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05557"/>
              </p:ext>
            </p:extLst>
          </p:nvPr>
        </p:nvGraphicFramePr>
        <p:xfrm>
          <a:off x="4087315" y="5619524"/>
          <a:ext cx="10850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680">
                  <a:extLst>
                    <a:ext uri="{9D8B030D-6E8A-4147-A177-3AD203B41FA5}">
                      <a16:colId xmlns:a16="http://schemas.microsoft.com/office/drawing/2014/main" val="857889655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678877768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150951015"/>
                    </a:ext>
                  </a:extLst>
                </a:gridCol>
              </a:tblGrid>
              <a:tr h="210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309"/>
                  </a:ext>
                </a:extLst>
              </a:tr>
            </a:tbl>
          </a:graphicData>
        </a:graphic>
      </p:graphicFrame>
      <p:sp>
        <p:nvSpPr>
          <p:cNvPr id="56" name="정육면체 55">
            <a:extLst>
              <a:ext uri="{FF2B5EF4-FFF2-40B4-BE49-F238E27FC236}">
                <a16:creationId xmlns:a16="http://schemas.microsoft.com/office/drawing/2014/main" id="{91D306CC-05EC-4274-8D32-9D1DFBBA07D7}"/>
              </a:ext>
            </a:extLst>
          </p:cNvPr>
          <p:cNvSpPr/>
          <p:nvPr/>
        </p:nvSpPr>
        <p:spPr bwMode="auto">
          <a:xfrm>
            <a:off x="4087317" y="5868285"/>
            <a:ext cx="1152128" cy="351053"/>
          </a:xfrm>
          <a:prstGeom prst="cub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57" name="표 9">
            <a:extLst>
              <a:ext uri="{FF2B5EF4-FFF2-40B4-BE49-F238E27FC236}">
                <a16:creationId xmlns:a16="http://schemas.microsoft.com/office/drawing/2014/main" id="{4B713322-9BAC-4B80-9552-72CB6213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71936"/>
              </p:ext>
            </p:extLst>
          </p:nvPr>
        </p:nvGraphicFramePr>
        <p:xfrm>
          <a:off x="4087316" y="5970577"/>
          <a:ext cx="10850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680">
                  <a:extLst>
                    <a:ext uri="{9D8B030D-6E8A-4147-A177-3AD203B41FA5}">
                      <a16:colId xmlns:a16="http://schemas.microsoft.com/office/drawing/2014/main" val="857889655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678877768"/>
                    </a:ext>
                  </a:extLst>
                </a:gridCol>
                <a:gridCol w="361680">
                  <a:extLst>
                    <a:ext uri="{9D8B030D-6E8A-4147-A177-3AD203B41FA5}">
                      <a16:colId xmlns:a16="http://schemas.microsoft.com/office/drawing/2014/main" val="2150951015"/>
                    </a:ext>
                  </a:extLst>
                </a:gridCol>
              </a:tblGrid>
              <a:tr h="2102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2309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1B889104-2156-4704-AE34-B8C1096AB330}"/>
              </a:ext>
            </a:extLst>
          </p:cNvPr>
          <p:cNvSpPr txBox="1"/>
          <p:nvPr/>
        </p:nvSpPr>
        <p:spPr>
          <a:xfrm>
            <a:off x="3223220" y="5418542"/>
            <a:ext cx="360040" cy="40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682502-C6AC-4C72-820F-C7DC1A38819F}"/>
              </a:ext>
            </a:extLst>
          </p:cNvPr>
          <p:cNvSpPr txBox="1"/>
          <p:nvPr/>
        </p:nvSpPr>
        <p:spPr>
          <a:xfrm>
            <a:off x="5599484" y="4251172"/>
            <a:ext cx="360040" cy="40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B9755ACE-4472-47BB-990B-B70BF6F74265}"/>
              </a:ext>
            </a:extLst>
          </p:cNvPr>
          <p:cNvSpPr/>
          <p:nvPr/>
        </p:nvSpPr>
        <p:spPr bwMode="auto">
          <a:xfrm>
            <a:off x="6247556" y="5085184"/>
            <a:ext cx="1152128" cy="1080120"/>
          </a:xfrm>
          <a:prstGeom prst="cube">
            <a:avLst>
              <a:gd name="adj" fmla="val 1082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61" name="표 16">
            <a:extLst>
              <a:ext uri="{FF2B5EF4-FFF2-40B4-BE49-F238E27FC236}">
                <a16:creationId xmlns:a16="http://schemas.microsoft.com/office/drawing/2014/main" id="{B46E2DD7-8AA3-46E5-880B-9C51322B9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43156"/>
              </p:ext>
            </p:extLst>
          </p:nvPr>
        </p:nvGraphicFramePr>
        <p:xfrm>
          <a:off x="6255669" y="5236180"/>
          <a:ext cx="1008111" cy="91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37">
                  <a:extLst>
                    <a:ext uri="{9D8B030D-6E8A-4147-A177-3AD203B41FA5}">
                      <a16:colId xmlns:a16="http://schemas.microsoft.com/office/drawing/2014/main" val="4020195715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3502617020"/>
                    </a:ext>
                  </a:extLst>
                </a:gridCol>
                <a:gridCol w="336037">
                  <a:extLst>
                    <a:ext uri="{9D8B030D-6E8A-4147-A177-3AD203B41FA5}">
                      <a16:colId xmlns:a16="http://schemas.microsoft.com/office/drawing/2014/main" val="1122051920"/>
                    </a:ext>
                  </a:extLst>
                </a:gridCol>
              </a:tblGrid>
              <a:tr h="3042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19258"/>
                  </a:ext>
                </a:extLst>
              </a:tr>
              <a:tr h="304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385606"/>
                  </a:ext>
                </a:extLst>
              </a:tr>
              <a:tr h="3042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50143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3410668-6837-4968-93C1-A9676000D4E3}"/>
              </a:ext>
            </a:extLst>
          </p:cNvPr>
          <p:cNvSpPr txBox="1"/>
          <p:nvPr/>
        </p:nvSpPr>
        <p:spPr>
          <a:xfrm>
            <a:off x="5599484" y="5403300"/>
            <a:ext cx="360040" cy="40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21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endParaRPr lang="ko-KR" altLang="en-US" dirty="0"/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en-US" altLang="ko-KR" dirty="0"/>
              <a:t>Homogeneous Multidimensional array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476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ea typeface="굴림" panose="020B0600000101010101" pitchFamily="50" charset="-127"/>
              </a:rPr>
              <a:t>넘파이의</a:t>
            </a:r>
            <a:r>
              <a:rPr lang="ko-KR" altLang="en-US" sz="1400" dirty="0">
                <a:ea typeface="굴림" panose="020B0600000101010101" pitchFamily="50" charset="-127"/>
              </a:rPr>
              <a:t> 주요한 객체는 다차원의 동종 어레이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ea typeface="굴림" panose="020B0600000101010101" pitchFamily="50" charset="-127"/>
              </a:rPr>
              <a:t>넘파이의</a:t>
            </a:r>
            <a:r>
              <a:rPr lang="ko-KR" altLang="en-US" sz="1400" dirty="0">
                <a:ea typeface="굴림" panose="020B0600000101010101" pitchFamily="50" charset="-127"/>
              </a:rPr>
              <a:t> 어레이는 </a:t>
            </a:r>
            <a:r>
              <a:rPr lang="en-US" altLang="ko-KR" sz="1400" dirty="0" err="1">
                <a:ea typeface="굴림" panose="020B0600000101010101" pitchFamily="50" charset="-127"/>
              </a:rPr>
              <a:t>ndarray</a:t>
            </a:r>
            <a:r>
              <a:rPr lang="en-US" altLang="ko-KR" sz="1400" dirty="0">
                <a:ea typeface="굴림" panose="020B0600000101010101" pitchFamily="50" charset="-127"/>
              </a:rPr>
              <a:t>  </a:t>
            </a:r>
            <a:r>
              <a:rPr lang="ko-KR" altLang="en-US" sz="1400" dirty="0">
                <a:ea typeface="굴림" panose="020B0600000101010101" pitchFamily="50" charset="-127"/>
              </a:rPr>
              <a:t>클래스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ea typeface="굴림" panose="020B0600000101010101" pitchFamily="50" charset="-127"/>
              </a:rPr>
              <a:t>ndarray.ndim</a:t>
            </a:r>
            <a:br>
              <a:rPr lang="en-US" altLang="ko-KR" sz="1400" dirty="0">
                <a:ea typeface="굴림" panose="020B0600000101010101" pitchFamily="50" charset="-127"/>
              </a:rPr>
            </a:br>
            <a:r>
              <a:rPr lang="en-US" altLang="ko-KR" sz="1200" dirty="0"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ea typeface="굴림" panose="020B0600000101010101" pitchFamily="50" charset="-127"/>
              </a:rPr>
              <a:t>어레이의 축의 개수 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ea typeface="굴림" panose="020B0600000101010101" pitchFamily="50" charset="-127"/>
              </a:rPr>
              <a:t>차원</a:t>
            </a:r>
            <a:r>
              <a:rPr lang="en-US" altLang="ko-KR" sz="1200" dirty="0"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ea typeface="굴림" panose="020B0600000101010101" pitchFamily="50" charset="-127"/>
              </a:rPr>
              <a:t>ndarray.shape</a:t>
            </a:r>
            <a:br>
              <a:rPr lang="en-US" altLang="ko-KR" sz="1400" dirty="0">
                <a:ea typeface="굴림" panose="020B0600000101010101" pitchFamily="50" charset="-127"/>
              </a:rPr>
            </a:br>
            <a:r>
              <a:rPr lang="en-US" altLang="ko-KR" sz="1200" dirty="0">
                <a:ea typeface="굴림" panose="020B0600000101010101" pitchFamily="50" charset="-127"/>
              </a:rPr>
              <a:t>-  </a:t>
            </a:r>
            <a:r>
              <a:rPr lang="ko-KR" altLang="en-US" sz="1200" dirty="0">
                <a:ea typeface="굴림" panose="020B0600000101010101" pitchFamily="50" charset="-127"/>
              </a:rPr>
              <a:t>어레이의 차원</a:t>
            </a:r>
            <a:r>
              <a:rPr lang="en-US" altLang="ko-KR" sz="1200" dirty="0"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ea typeface="굴림" panose="020B0600000101010101" pitchFamily="50" charset="-127"/>
              </a:rPr>
              <a:t>각 </a:t>
            </a:r>
            <a:r>
              <a:rPr lang="ko-KR" altLang="en-US" sz="1200" dirty="0" err="1">
                <a:ea typeface="굴림" panose="020B0600000101010101" pitchFamily="50" charset="-127"/>
              </a:rPr>
              <a:t>차원으리</a:t>
            </a:r>
            <a:r>
              <a:rPr lang="ko-KR" altLang="en-US" sz="1200" dirty="0">
                <a:ea typeface="굴림" panose="020B0600000101010101" pitchFamily="50" charset="-127"/>
              </a:rPr>
              <a:t> 어레이의 크기를 나타내는 정수의 </a:t>
            </a:r>
            <a:r>
              <a:rPr lang="ko-KR" altLang="en-US" sz="1200" dirty="0" err="1">
                <a:ea typeface="굴림" panose="020B0600000101010101" pitchFamily="50" charset="-127"/>
              </a:rPr>
              <a:t>튜플</a:t>
            </a:r>
            <a:br>
              <a:rPr lang="en-US" altLang="ko-KR" sz="1200" dirty="0">
                <a:ea typeface="굴림" panose="020B0600000101010101" pitchFamily="50" charset="-127"/>
              </a:rPr>
            </a:br>
            <a:r>
              <a:rPr lang="en-US" altLang="ko-KR" sz="1200" dirty="0">
                <a:ea typeface="굴림" panose="020B0600000101010101" pitchFamily="50" charset="-127"/>
              </a:rPr>
              <a:t>- n X m </a:t>
            </a:r>
            <a:r>
              <a:rPr lang="ko-KR" altLang="en-US" sz="1200" dirty="0">
                <a:ea typeface="굴림" panose="020B0600000101010101" pitchFamily="50" charset="-127"/>
              </a:rPr>
              <a:t>행렬의 경우 </a:t>
            </a:r>
            <a:r>
              <a:rPr lang="en-US" altLang="ko-KR" sz="1200" dirty="0">
                <a:ea typeface="굴림" panose="020B0600000101010101" pitchFamily="50" charset="-127"/>
              </a:rPr>
              <a:t>shape</a:t>
            </a:r>
            <a:r>
              <a:rPr lang="ko-KR" altLang="en-US" sz="1200" dirty="0">
                <a:ea typeface="굴림" panose="020B0600000101010101" pitchFamily="50" charset="-127"/>
              </a:rPr>
              <a:t>은</a:t>
            </a:r>
            <a:r>
              <a:rPr lang="en-US" altLang="ko-KR" sz="1200" dirty="0"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ea typeface="굴림" panose="020B0600000101010101" pitchFamily="50" charset="-127"/>
              </a:rPr>
              <a:t>n,m</a:t>
            </a:r>
            <a:r>
              <a:rPr lang="en-US" altLang="ko-KR" sz="1200" dirty="0">
                <a:ea typeface="굴림" panose="020B0600000101010101" pitchFamily="50" charset="-127"/>
              </a:rPr>
              <a:t>) </a:t>
            </a:r>
            <a:r>
              <a:rPr lang="ko-KR" altLang="en-US" sz="1200" dirty="0" err="1">
                <a:ea typeface="굴림" panose="020B0600000101010101" pitchFamily="50" charset="-127"/>
              </a:rPr>
              <a:t>튜플의</a:t>
            </a:r>
            <a:r>
              <a:rPr lang="ko-KR" altLang="en-US" sz="1200" dirty="0">
                <a:ea typeface="굴림" panose="020B0600000101010101" pitchFamily="50" charset="-127"/>
              </a:rPr>
              <a:t> 길이는 축의 개수</a:t>
            </a:r>
            <a:endParaRPr lang="en-US" altLang="ko-KR" sz="12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ea typeface="굴림" panose="020B0600000101010101" pitchFamily="50" charset="-127"/>
              </a:rPr>
              <a:t>ndarray.size</a:t>
            </a:r>
            <a:br>
              <a:rPr lang="en-US" altLang="ko-KR" sz="1400" dirty="0">
                <a:ea typeface="굴림" panose="020B0600000101010101" pitchFamily="50" charset="-127"/>
              </a:rPr>
            </a:br>
            <a:r>
              <a:rPr lang="en-US" altLang="ko-KR" sz="1200" dirty="0"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ea typeface="굴림" panose="020B0600000101010101" pitchFamily="50" charset="-127"/>
              </a:rPr>
              <a:t>어레이의 요소의 총 개수</a:t>
            </a:r>
            <a:r>
              <a:rPr lang="en-US" altLang="ko-KR" sz="1200" dirty="0">
                <a:ea typeface="굴림" panose="020B0600000101010101" pitchFamily="50" charset="-127"/>
              </a:rPr>
              <a:t>, shape </a:t>
            </a:r>
            <a:r>
              <a:rPr lang="ko-KR" altLang="en-US" sz="1200" dirty="0" err="1">
                <a:ea typeface="굴림" panose="020B0600000101010101" pitchFamily="50" charset="-127"/>
              </a:rPr>
              <a:t>튜플의</a:t>
            </a:r>
            <a:r>
              <a:rPr lang="ko-KR" altLang="en-US" sz="1200" dirty="0">
                <a:ea typeface="굴림" panose="020B0600000101010101" pitchFamily="50" charset="-127"/>
              </a:rPr>
              <a:t> 요소의 곱과 동일</a:t>
            </a:r>
            <a:endParaRPr lang="en-US" altLang="ko-KR" sz="12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ea typeface="굴림" panose="020B0600000101010101" pitchFamily="50" charset="-127"/>
              </a:rPr>
              <a:t>ndarray.dtype</a:t>
            </a:r>
            <a:br>
              <a:rPr lang="en-US" altLang="ko-KR" sz="1400" dirty="0">
                <a:ea typeface="굴림" panose="020B0600000101010101" pitchFamily="50" charset="-127"/>
              </a:rPr>
            </a:br>
            <a:r>
              <a:rPr lang="en-US" altLang="ko-KR" sz="1200" dirty="0"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ea typeface="굴림" panose="020B0600000101010101" pitchFamily="50" charset="-127"/>
              </a:rPr>
              <a:t>어레이의 요소의 타입을 나타내는 객체</a:t>
            </a:r>
            <a:r>
              <a:rPr lang="en-US" altLang="ko-KR" sz="1200" dirty="0"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ea typeface="굴림" panose="020B0600000101010101" pitchFamily="50" charset="-127"/>
              </a:rPr>
              <a:t>파이썬 표준타입 혹은 </a:t>
            </a:r>
            <a:r>
              <a:rPr lang="en-US" altLang="ko-KR" sz="1200" dirty="0">
                <a:ea typeface="굴림" panose="020B0600000101010101" pitchFamily="50" charset="-127"/>
              </a:rPr>
              <a:t>np.int32,… </a:t>
            </a:r>
            <a:r>
              <a:rPr lang="ko-KR" altLang="en-US" sz="1200" dirty="0">
                <a:ea typeface="굴림" panose="020B0600000101010101" pitchFamily="50" charset="-127"/>
              </a:rPr>
              <a:t>같은 고유한 타입을 제공</a:t>
            </a:r>
            <a:endParaRPr lang="en-US" altLang="ko-KR" sz="12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ea typeface="굴림" panose="020B0600000101010101" pitchFamily="50" charset="-127"/>
              </a:rPr>
              <a:t>ndarray.itemsize</a:t>
            </a:r>
            <a:br>
              <a:rPr lang="en-US" altLang="ko-KR" sz="1400" dirty="0">
                <a:ea typeface="굴림" panose="020B0600000101010101" pitchFamily="50" charset="-127"/>
              </a:rPr>
            </a:br>
            <a:r>
              <a:rPr lang="en-US" altLang="ko-KR" sz="1200" dirty="0"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ea typeface="굴림" panose="020B0600000101010101" pitchFamily="50" charset="-127"/>
              </a:rPr>
              <a:t>어레이의 각 요소의 바이트 크기</a:t>
            </a:r>
            <a:endParaRPr lang="en-US" altLang="ko-KR" sz="12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ea typeface="굴림" panose="020B0600000101010101" pitchFamily="50" charset="-127"/>
              </a:rPr>
              <a:t>ndarray.data</a:t>
            </a:r>
            <a:br>
              <a:rPr lang="en-US" altLang="ko-KR" sz="1400" dirty="0">
                <a:ea typeface="굴림" panose="020B0600000101010101" pitchFamily="50" charset="-127"/>
              </a:rPr>
            </a:br>
            <a:r>
              <a:rPr lang="en-US" altLang="ko-KR" sz="1200" dirty="0"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ea typeface="굴림" panose="020B0600000101010101" pitchFamily="50" charset="-127"/>
              </a:rPr>
              <a:t>어레이의 실제 요소를 갖는 버퍼 </a:t>
            </a:r>
            <a:endParaRPr lang="en-US" altLang="ko-KR" sz="12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06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생성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array  </a:t>
            </a:r>
            <a:r>
              <a:rPr lang="ko-KR" altLang="en-US" dirty="0"/>
              <a:t>생성 방법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129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리스트 객체를 </a:t>
            </a:r>
            <a:r>
              <a:rPr lang="en-US" altLang="ko-KR" sz="1400" dirty="0" err="1">
                <a:ea typeface="굴림" panose="020B0600000101010101" pitchFamily="50" charset="-127"/>
              </a:rPr>
              <a:t>np.array</a:t>
            </a:r>
            <a:r>
              <a:rPr lang="en-US" altLang="ko-KR" sz="1400" dirty="0">
                <a:ea typeface="굴림" panose="020B0600000101010101" pitchFamily="50" charset="-127"/>
              </a:rPr>
              <a:t>() </a:t>
            </a:r>
            <a:r>
              <a:rPr lang="ko-KR" altLang="en-US" sz="1400" dirty="0">
                <a:ea typeface="굴림" panose="020B0600000101010101" pitchFamily="50" charset="-127"/>
              </a:rPr>
              <a:t>를 사용하여 변환</a:t>
            </a:r>
            <a:br>
              <a:rPr lang="en-US" altLang="ko-KR" sz="1400" dirty="0">
                <a:ea typeface="굴림" panose="020B0600000101010101" pitchFamily="50" charset="-127"/>
              </a:rPr>
            </a:br>
            <a:r>
              <a:rPr lang="en-US" altLang="ko-KR" sz="1200" dirty="0"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ea typeface="굴림" panose="020B0600000101010101" pitchFamily="50" charset="-127"/>
              </a:rPr>
              <a:t>np.array</a:t>
            </a:r>
            <a:r>
              <a:rPr lang="ko-KR" altLang="en-US" sz="1200" dirty="0">
                <a:ea typeface="굴림" panose="020B0600000101010101" pitchFamily="50" charset="-127"/>
              </a:rPr>
              <a:t>함수를 사용하여 만들 경우 리스트나 </a:t>
            </a:r>
            <a:r>
              <a:rPr lang="ko-KR" altLang="en-US" sz="1200" dirty="0" err="1">
                <a:ea typeface="굴림" panose="020B0600000101010101" pitchFamily="50" charset="-127"/>
              </a:rPr>
              <a:t>튜플</a:t>
            </a:r>
            <a:r>
              <a:rPr lang="ko-KR" altLang="en-US" sz="1200" dirty="0">
                <a:ea typeface="굴림" panose="020B0600000101010101" pitchFamily="50" charset="-127"/>
              </a:rPr>
              <a:t> 객체여야 함</a:t>
            </a:r>
            <a:endParaRPr lang="en-US" altLang="ko-KR" sz="12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ea typeface="굴림" panose="020B0600000101010101" pitchFamily="50" charset="-127"/>
              </a:rPr>
              <a:t>numpy</a:t>
            </a:r>
            <a:r>
              <a:rPr lang="en-US" altLang="ko-KR" sz="1400" dirty="0"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ea typeface="굴림" panose="020B0600000101010101" pitchFamily="50" charset="-127"/>
              </a:rPr>
              <a:t>생성 함수 사용</a:t>
            </a:r>
            <a:br>
              <a:rPr lang="en-US" altLang="ko-KR" sz="1400" dirty="0">
                <a:ea typeface="굴림" panose="020B0600000101010101" pitchFamily="50" charset="-127"/>
              </a:rPr>
            </a:br>
            <a:r>
              <a:rPr lang="en-US" altLang="ko-KR" sz="1200" dirty="0">
                <a:ea typeface="굴림" panose="020B0600000101010101" pitchFamily="50" charset="-127"/>
              </a:rPr>
              <a:t>- array, arrange, empty, </a:t>
            </a:r>
            <a:r>
              <a:rPr lang="en-US" altLang="ko-KR" sz="1200" dirty="0" err="1">
                <a:ea typeface="굴림" panose="020B0600000101010101" pitchFamily="50" charset="-127"/>
              </a:rPr>
              <a:t>empty_like</a:t>
            </a:r>
            <a:r>
              <a:rPr lang="en-US" altLang="ko-KR" sz="1200" dirty="0">
                <a:ea typeface="굴림" panose="020B0600000101010101" pitchFamily="50" charset="-127"/>
              </a:rPr>
              <a:t>, ones, </a:t>
            </a:r>
            <a:r>
              <a:rPr lang="en-US" altLang="ko-KR" sz="1200" dirty="0" err="1">
                <a:ea typeface="굴림" panose="020B0600000101010101" pitchFamily="50" charset="-127"/>
              </a:rPr>
              <a:t>ones_like</a:t>
            </a:r>
            <a:r>
              <a:rPr lang="en-US" altLang="ko-KR" sz="1200" dirty="0">
                <a:ea typeface="굴림" panose="020B0600000101010101" pitchFamily="50" charset="-127"/>
              </a:rPr>
              <a:t>, zeros, </a:t>
            </a:r>
            <a:r>
              <a:rPr lang="en-US" altLang="ko-KR" sz="1200" dirty="0" err="1">
                <a:ea typeface="굴림" panose="020B0600000101010101" pitchFamily="50" charset="-127"/>
              </a:rPr>
              <a:t>zeros_like</a:t>
            </a:r>
            <a:r>
              <a:rPr lang="en-US" altLang="ko-KR" sz="1200" dirty="0">
                <a:ea typeface="굴림" panose="020B0600000101010101" pitchFamily="50" charset="-127"/>
              </a:rPr>
              <a:t> </a:t>
            </a:r>
            <a:r>
              <a:rPr lang="ko-KR" altLang="en-US" sz="1200" dirty="0">
                <a:ea typeface="굴림" panose="020B0600000101010101" pitchFamily="50" charset="-127"/>
              </a:rPr>
              <a:t>등이 존재</a:t>
            </a:r>
            <a:r>
              <a:rPr lang="ko-KR" altLang="en-US" sz="1400" dirty="0">
                <a:ea typeface="굴림" panose="020B0600000101010101" pitchFamily="50" charset="-127"/>
              </a:rPr>
              <a:t> </a:t>
            </a:r>
            <a:endParaRPr lang="en-US" altLang="ko-KR" sz="1400" dirty="0"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45E19-A56C-4DA8-8CA6-C31B2CC3A4AA}"/>
              </a:ext>
            </a:extLst>
          </p:cNvPr>
          <p:cNvSpPr txBox="1"/>
          <p:nvPr/>
        </p:nvSpPr>
        <p:spPr>
          <a:xfrm>
            <a:off x="990972" y="3445099"/>
            <a:ext cx="28083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np.array</a:t>
            </a:r>
            <a:r>
              <a:rPr lang="en-US" altLang="ko-KR" sz="2400" dirty="0"/>
              <a:t>([1,2,3,4])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np.array</a:t>
            </a:r>
            <a:r>
              <a:rPr lang="en-US" altLang="ko-KR" sz="2400" dirty="0"/>
              <a:t>((1,2,3,4))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AC640-387E-4E2B-AF70-A4C3CE2C9883}"/>
              </a:ext>
            </a:extLst>
          </p:cNvPr>
          <p:cNvSpPr txBox="1"/>
          <p:nvPr/>
        </p:nvSpPr>
        <p:spPr>
          <a:xfrm>
            <a:off x="4175283" y="3426326"/>
            <a:ext cx="482453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np.array</a:t>
            </a:r>
            <a:r>
              <a:rPr lang="en-US" altLang="ko-KR" sz="2400" dirty="0"/>
              <a:t>([[1,2,3,4],[1,2,3,4]])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np.array</a:t>
            </a:r>
            <a:r>
              <a:rPr lang="en-US" altLang="ko-KR" sz="2400" dirty="0"/>
              <a:t>([1,2,3,4], </a:t>
            </a:r>
            <a:r>
              <a:rPr lang="en-US" altLang="ko-KR" sz="2400" dirty="0" err="1"/>
              <a:t>dtype</a:t>
            </a:r>
            <a:r>
              <a:rPr lang="en-US" altLang="ko-KR" sz="2400" dirty="0"/>
              <a:t>=np.int32)</a:t>
            </a:r>
          </a:p>
        </p:txBody>
      </p:sp>
    </p:spTree>
    <p:extLst>
      <p:ext uri="{BB962C8B-B14F-4D97-AF65-F5344CB8AC3E}">
        <p14:creationId xmlns:p14="http://schemas.microsoft.com/office/powerpoint/2010/main" val="420021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생성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en-US" altLang="ko-KR" dirty="0" err="1"/>
              <a:t>numpy.arrange</a:t>
            </a:r>
            <a:r>
              <a:rPr lang="en-US" altLang="ko-KR" dirty="0"/>
              <a:t>, </a:t>
            </a:r>
            <a:r>
              <a:rPr lang="en-US" altLang="ko-KR" dirty="0" err="1"/>
              <a:t>linspace</a:t>
            </a:r>
            <a:r>
              <a:rPr lang="en-US" altLang="ko-KR" dirty="0"/>
              <a:t>, </a:t>
            </a:r>
            <a:r>
              <a:rPr lang="en-US" altLang="ko-KR" dirty="0" err="1"/>
              <a:t>logspace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i="0" dirty="0" err="1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np.arange</a:t>
            </a:r>
            <a:r>
              <a:rPr lang="en-US" altLang="ko-KR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(5)</a:t>
            </a:r>
            <a:r>
              <a:rPr lang="ko-KR" altLang="en-US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[0, 5) </a:t>
            </a:r>
            <a:r>
              <a:rPr lang="ko-KR" altLang="en-US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범위에서 간격 </a:t>
            </a:r>
            <a:r>
              <a:rPr lang="en-US" altLang="ko-KR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증가</a:t>
            </a:r>
            <a:endParaRPr lang="en-US" altLang="ko-KR" sz="1400" i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i="0" dirty="0" err="1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np.arange</a:t>
            </a:r>
            <a:r>
              <a:rPr lang="en-US" altLang="ko-KR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(1, 5)</a:t>
            </a:r>
            <a:r>
              <a:rPr lang="ko-KR" altLang="en-US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[1, 5) </a:t>
            </a:r>
            <a:r>
              <a:rPr lang="ko-KR" altLang="en-US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범위에서 간격 </a:t>
            </a:r>
            <a:r>
              <a:rPr lang="en-US" altLang="ko-KR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증가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i="0" dirty="0" err="1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np.arange</a:t>
            </a:r>
            <a:r>
              <a:rPr lang="en-US" altLang="ko-KR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(2, 10, 2)</a:t>
            </a:r>
            <a:r>
              <a:rPr lang="ko-KR" altLang="en-US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[2, 10) </a:t>
            </a:r>
            <a:r>
              <a:rPr lang="ko-KR" altLang="en-US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범위에서 간격 </a:t>
            </a:r>
            <a:r>
              <a:rPr lang="en-US" altLang="ko-KR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400" i="0" dirty="0"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증가</a:t>
            </a:r>
            <a:endParaRPr lang="en-US" altLang="ko-KR" sz="1400" i="0" dirty="0"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np.linspace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(1, 3, 5)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[1,3]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범위에서 균일한 간격으로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개의 숫자를 반환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np.logspace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(2, 3,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num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=4, base=2.0)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base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를 밑으로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[2,3]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범위를 지수로 균일한 간격으로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개의 숫자를 반환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base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를 지정하지 않을 경우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default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A439A6A-294F-42D1-9FBF-0E4C96FF5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4" y="3712195"/>
            <a:ext cx="85915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/>
              <a:t>np.empty</a:t>
            </a:r>
            <a:r>
              <a:rPr lang="en-US" altLang="ko-KR" kern="0" dirty="0"/>
              <a:t>, </a:t>
            </a:r>
            <a:r>
              <a:rPr lang="en-US" altLang="ko-KR" kern="0" dirty="0" err="1"/>
              <a:t>empty_like</a:t>
            </a:r>
            <a:endParaRPr lang="en-US" altLang="ko-KR" kern="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76" y="4289028"/>
            <a:ext cx="8991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numpy.empty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 함수는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값의 초기화를 수행하지 않고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주어진 형태와 타입을 갖는 새로운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어레이를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반환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numpy.zeros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와 달리 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numpy.empty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어레이의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값들을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으로 초기화하지 않아서 더 빠름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np.empty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([2,2])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numpy.empty_like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 함수는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값의 초기화를 수행하지 않고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주어진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어레이의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형태와 타입을 갖는 새로운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어레이를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반환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4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 = ([1, 2, 3], [4, 5, 6])      # a: array-like</a:t>
            </a:r>
            <a:br>
              <a:rPr lang="en-US" altLang="ko-KR" sz="12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a_like</a:t>
            </a:r>
            <a:r>
              <a:rPr lang="en-US" altLang="ko-KR" sz="12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np.empty_like</a:t>
            </a:r>
            <a:r>
              <a:rPr lang="en-US" altLang="ko-KR" sz="12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(a)       # </a:t>
            </a:r>
            <a:r>
              <a:rPr lang="en-US" altLang="ko-KR" sz="1200" dirty="0" err="1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a_like</a:t>
            </a:r>
            <a:r>
              <a:rPr lang="en-US" altLang="ko-KR" sz="12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uninitialized</a:t>
            </a:r>
          </a:p>
        </p:txBody>
      </p:sp>
    </p:spTree>
    <p:extLst>
      <p:ext uri="{BB962C8B-B14F-4D97-AF65-F5344CB8AC3E}">
        <p14:creationId xmlns:p14="http://schemas.microsoft.com/office/powerpoint/2010/main" val="120180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생성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en-US" altLang="ko-KR" dirty="0" err="1"/>
              <a:t>numpy.full</a:t>
            </a:r>
            <a:r>
              <a:rPr lang="en-US" altLang="ko-KR" dirty="0"/>
              <a:t>, </a:t>
            </a:r>
            <a:r>
              <a:rPr lang="en-US" altLang="ko-KR" dirty="0" err="1"/>
              <a:t>numpy.full_like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numpy.full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함수는 주어진 형태와 타입을 갖는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주어진 값으로 채워진 새로운 </a:t>
            </a:r>
            <a:r>
              <a:rPr lang="ko-KR" altLang="en-US" sz="14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어레이를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 반환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b="1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np.full</a:t>
            </a:r>
            <a:r>
              <a:rPr lang="en-US" altLang="ko-KR" sz="12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((2, 2), 0.1)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numpy.full_like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함수는 주어진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어레이의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형태와 타입을 갖는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주어진 값으로 채워진 새로운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어레이를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반환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a =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np.arange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(5,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dtype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a_full_like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np.full_like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(a, 1)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A439A6A-294F-42D1-9FBF-0E4C96FF5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4" y="3450004"/>
            <a:ext cx="85915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/>
              <a:t>np.ones</a:t>
            </a:r>
            <a:r>
              <a:rPr lang="en-US" altLang="ko-KR" kern="0" dirty="0"/>
              <a:t>, </a:t>
            </a:r>
            <a:r>
              <a:rPr lang="en-US" altLang="ko-KR" kern="0" dirty="0" err="1"/>
              <a:t>np.ones_like</a:t>
            </a:r>
            <a:endParaRPr lang="en-US" altLang="ko-KR" kern="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76" y="4026837"/>
            <a:ext cx="8991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numpy.ones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함수는 주어진 형태와 타입을 갖는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로 채워진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어레이를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반환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np.ones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((3, 3))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numpy.ones_like</a:t>
            </a:r>
            <a:r>
              <a:rPr lang="en-US" altLang="ko-KR" sz="14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함수는 주어진 형태와 타입을 갖는 </a:t>
            </a:r>
            <a:r>
              <a:rPr lang="en-US" altLang="ko-KR" sz="14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채워진 </a:t>
            </a:r>
            <a:r>
              <a:rPr lang="ko-KR" altLang="en-US" sz="1400" dirty="0" err="1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어레이를</a:t>
            </a:r>
            <a:r>
              <a:rPr lang="ko-KR" altLang="en-US" sz="14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반환</a:t>
            </a:r>
            <a:br>
              <a:rPr lang="en-US" altLang="ko-KR" sz="14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a = </a:t>
            </a:r>
            <a:r>
              <a:rPr lang="en-US" altLang="ko-KR" sz="1200" dirty="0" err="1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np.arange</a:t>
            </a:r>
            <a:r>
              <a:rPr lang="en-US" altLang="ko-KR" sz="12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(6).reshape((2, 3))</a:t>
            </a:r>
            <a:br>
              <a:rPr lang="en-US" altLang="ko-KR" sz="12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b = </a:t>
            </a:r>
            <a:r>
              <a:rPr lang="en-US" altLang="ko-KR" sz="1200" dirty="0" err="1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np.ones_like</a:t>
            </a:r>
            <a:r>
              <a:rPr lang="en-US" altLang="ko-KR" sz="1200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64869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생성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en-US" altLang="ko-KR" dirty="0" err="1"/>
              <a:t>numpy.zeros</a:t>
            </a:r>
            <a:r>
              <a:rPr lang="en-US" altLang="ko-KR" dirty="0"/>
              <a:t>, </a:t>
            </a:r>
            <a:r>
              <a:rPr lang="en-US" altLang="ko-KR" dirty="0" err="1"/>
              <a:t>numpy.zeros_like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numpy.zeros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함수는 주어진 형태와 타입을 갖는 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으로 채워진 </a:t>
            </a:r>
            <a:r>
              <a:rPr lang="ko-KR" altLang="en-US" sz="14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어레이를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 반환</a:t>
            </a:r>
            <a:br>
              <a:rPr lang="en-US" altLang="ko-KR" sz="1400" b="1" dirty="0">
                <a:solidFill>
                  <a:srgbClr val="5F5F5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b="1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np.zeros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((3, 3))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numpy.zeros_like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함수는 주어진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어레이와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같은 형태와 타입을 갖는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으로 채워진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어레이를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반환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a =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np.arange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(6).reshape((2, 3))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b =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np.zeros_like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A439A6A-294F-42D1-9FBF-0E4C96FF5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4" y="3450004"/>
            <a:ext cx="85915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/>
              <a:t>np.identity</a:t>
            </a:r>
            <a:r>
              <a:rPr lang="en-US" altLang="ko-KR" kern="0" dirty="0"/>
              <a:t>, </a:t>
            </a:r>
            <a:r>
              <a:rPr lang="en-US" altLang="ko-KR" kern="0" dirty="0" err="1"/>
              <a:t>np.eye</a:t>
            </a:r>
            <a:endParaRPr lang="en-US" altLang="ko-KR" kern="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76" y="4026837"/>
            <a:ext cx="899160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numpy.identity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함수는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단위행렬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(identity matrix)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를 반환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단위행렬은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주대각선의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원소가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이고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나머지는 모두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인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정사각행렬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np.identity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numpy.eye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함수는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k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번째 부터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대각행렬을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반환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np.eye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(3,k=1)</a:t>
            </a:r>
          </a:p>
        </p:txBody>
      </p:sp>
    </p:spTree>
    <p:extLst>
      <p:ext uri="{BB962C8B-B14F-4D97-AF65-F5344CB8AC3E}">
        <p14:creationId xmlns:p14="http://schemas.microsoft.com/office/powerpoint/2010/main" val="353793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ko-KR" altLang="en-US" dirty="0" err="1"/>
              <a:t>난수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en-US" altLang="ko-KR" dirty="0"/>
              <a:t>random </a:t>
            </a:r>
            <a:r>
              <a:rPr lang="ko-KR" altLang="en-US" dirty="0"/>
              <a:t>모듈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36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random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모듈의 다양한 함수를 사용해서 특정 범위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개수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형태를 갖는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난수를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생성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A439A6A-294F-42D1-9FBF-0E4C96FF5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4" y="2224127"/>
            <a:ext cx="85915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/>
              <a:t>np.random.rand</a:t>
            </a:r>
            <a:r>
              <a:rPr lang="en-US" altLang="ko-KR" kern="0" dirty="0"/>
              <a:t>, </a:t>
            </a:r>
            <a:r>
              <a:rPr lang="en-US" altLang="ko-KR" kern="0" dirty="0" err="1"/>
              <a:t>randint</a:t>
            </a:r>
            <a:endParaRPr lang="en-US" altLang="ko-KR" kern="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76" y="2800960"/>
            <a:ext cx="8991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random.rand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함수는 주어진 형태의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어레이를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생성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np.random.rand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(2, 3)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random.randint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함수는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최소값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최대값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의 범위에서 임의의 정수를  생성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np.random.randint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(2, size=5)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[0, 2)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범위에서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다섯개의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임의의 정수를 생성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np.random.randint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(2, 4, size=5)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[2, 4)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범위에서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다섯개의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임의의 정수를 생성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np.random.randint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(1, 5, size=(2, 3))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[1, 5)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범위에서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(2, 3)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형태의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어레이를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생성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random.randn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함수는 표준정규분포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(Standard normal distribution)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로부터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샘플링된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난수를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반환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np.random.randn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(2, 3)</a:t>
            </a:r>
          </a:p>
        </p:txBody>
      </p:sp>
    </p:spTree>
    <p:extLst>
      <p:ext uri="{BB962C8B-B14F-4D97-AF65-F5344CB8AC3E}">
        <p14:creationId xmlns:p14="http://schemas.microsoft.com/office/powerpoint/2010/main" val="364712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ko-KR" altLang="en-US" dirty="0" err="1"/>
              <a:t>난수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ko-KR" sz="120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A439A6A-294F-42D1-9FBF-0E4C96FF5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4" y="1110615"/>
            <a:ext cx="85915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/>
              <a:t>np.random.randn</a:t>
            </a:r>
            <a:r>
              <a:rPr lang="en-US" altLang="ko-KR" kern="0" dirty="0"/>
              <a:t>, </a:t>
            </a:r>
            <a:r>
              <a:rPr lang="en-US" altLang="ko-KR" kern="0" dirty="0" err="1"/>
              <a:t>standard_normal</a:t>
            </a:r>
            <a:r>
              <a:rPr lang="en-US" altLang="ko-KR" kern="0" dirty="0"/>
              <a:t>,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0710B9AF-94F4-4A97-A9F8-3A4DADC5B0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576" y="1687448"/>
                <a:ext cx="8991600" cy="2539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charset="2"/>
                  <a:buChar char="u"/>
                  <a:defRPr kumimoji="1" sz="2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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en-US" altLang="ko-KR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random.randn</a:t>
                </a:r>
                <a: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() </a:t>
                </a: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함수는 표준정규분포 </a:t>
                </a:r>
                <a: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(Standard normal distribution)</a:t>
                </a: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로부터 </a:t>
                </a:r>
                <a:r>
                  <a:rPr lang="ko-KR" altLang="en-US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샘플링된</a:t>
                </a: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난수를</a:t>
                </a: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반환</a:t>
                </a:r>
                <a:b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</a:b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- </a:t>
                </a:r>
                <a:r>
                  <a:rPr lang="en-US" altLang="ko-KR" sz="1200" dirty="0" err="1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np.random.randn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(2, 3)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en-US" altLang="ko-KR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random.standard_normal</a:t>
                </a:r>
                <a: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() </a:t>
                </a: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함수는 표준정규분포로부터 </a:t>
                </a:r>
                <a:r>
                  <a:rPr lang="ko-KR" altLang="en-US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샘플링된</a:t>
                </a: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난수를</a:t>
                </a: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반환</a:t>
                </a:r>
                <a:endPara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en-US" altLang="ko-KR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standard_normal</a:t>
                </a:r>
                <a: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()</a:t>
                </a: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 함수는 </a:t>
                </a:r>
                <a:r>
                  <a:rPr lang="en-US" altLang="ko-KR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randn</a:t>
                </a:r>
                <a: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()</a:t>
                </a: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 함수와 비슷하지만</a:t>
                </a:r>
                <a: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튜플을</a:t>
                </a: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인자로 받는다는 점에서 차이</a:t>
                </a:r>
                <a:b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</a:b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- </a:t>
                </a:r>
                <a:r>
                  <a:rPr lang="en-US" altLang="ko-KR" sz="1200" dirty="0" err="1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np.random.standard_normal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((2, 3))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en-US" altLang="ko-KR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random.normal</a:t>
                </a:r>
                <a: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() </a:t>
                </a: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함수는 정규 분포 </a:t>
                </a:r>
                <a: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(Normal distribution)</a:t>
                </a: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로부터 </a:t>
                </a:r>
                <a:r>
                  <a:rPr lang="ko-KR" altLang="en-US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샘플링된</a:t>
                </a: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:r>
                  <a:rPr lang="ko-KR" altLang="en-US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난수를</a:t>
                </a: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반환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정규 분포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ko-KR" alt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400" i="0" smtClean="0">
                            <a:latin typeface="Cambria Math" panose="02040503050406030204" pitchFamily="18" charset="0"/>
                          </a:rPr>
                          <m:t>3.0,</m:t>
                        </m:r>
                        <m:sSup>
                          <m:sSupPr>
                            <m:ctrlP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4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ko-KR" altLang="en-US" sz="14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로부터 얻은 </a:t>
                </a:r>
                <a: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(2, 3) </a:t>
                </a: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형태의 임의의 숫자 </a:t>
                </a:r>
                <a:r>
                  <a:rPr lang="ko-KR" altLang="en-US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어레이</a:t>
                </a:r>
                <a:r>
                  <a:rPr lang="ko-KR" altLang="en-US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출력 예제</a:t>
                </a:r>
                <a:b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</a:b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- </a:t>
                </a:r>
                <a:r>
                  <a:rPr lang="en-US" altLang="ko-KR" sz="1200" dirty="0" err="1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np.random.normal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(3.0, 2.0, (2, 3))</a:t>
                </a:r>
                <a:endPara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0710B9AF-94F4-4A97-A9F8-3A4DADC5B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576" y="1687448"/>
                <a:ext cx="8991600" cy="2539157"/>
              </a:xfrm>
              <a:prstGeom prst="rect">
                <a:avLst/>
              </a:prstGeom>
              <a:blipFill>
                <a:blip r:embed="rId2"/>
                <a:stretch>
                  <a:fillRect l="-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9">
                <a:extLst>
                  <a:ext uri="{FF2B5EF4-FFF2-40B4-BE49-F238E27FC236}">
                    <a16:creationId xmlns:a16="http://schemas.microsoft.com/office/drawing/2014/main" id="{A8C48F6C-9C28-4AFE-A8C0-9CD138F97A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940" y="4489956"/>
                <a:ext cx="8136904" cy="5232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charset="2"/>
                  <a:buChar char="u"/>
                  <a:defRPr kumimoji="1" sz="2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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400" dirty="0" err="1"/>
                  <a:t>randn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함수로 부터 평균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400" dirty="0"/>
                  <a:t>고 표준편차가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를 갖는 정규분포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1400" i="0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4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 err="1"/>
                  <a:t>난수를</a:t>
                </a:r>
                <a:r>
                  <a:rPr lang="ko-KR" altLang="en-US" sz="1400" dirty="0"/>
                  <a:t> 생성하기 위해 </a:t>
                </a:r>
                <a:endParaRPr lang="en-US" altLang="ko-KR" sz="1400" dirty="0"/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400" dirty="0"/>
                  <a:t>*</a:t>
                </a:r>
                <a:r>
                  <a:rPr lang="en-US" altLang="ko-KR" sz="1400" dirty="0" err="1"/>
                  <a:t>np.random.randn</a:t>
                </a:r>
                <a:r>
                  <a:rPr lang="en-US" altLang="ko-KR" sz="1400" dirty="0"/>
                  <a:t>(…)+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와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같은 형태로 사용가능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11" name="TextBox 29">
                <a:extLst>
                  <a:ext uri="{FF2B5EF4-FFF2-40B4-BE49-F238E27FC236}">
                    <a16:creationId xmlns:a16="http://schemas.microsoft.com/office/drawing/2014/main" id="{A8C48F6C-9C28-4AFE-A8C0-9CD138F9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940" y="4489956"/>
                <a:ext cx="8136904" cy="523220"/>
              </a:xfrm>
              <a:prstGeom prst="rect">
                <a:avLst/>
              </a:prstGeom>
              <a:blipFill>
                <a:blip r:embed="rId3"/>
                <a:stretch>
                  <a:fillRect l="-150" t="-2299" b="-11494"/>
                </a:stretch>
              </a:blipFill>
              <a:ln w="9525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34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ko-KR" altLang="en-US" dirty="0" err="1"/>
              <a:t>난수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ko-KR" sz="120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A439A6A-294F-42D1-9FBF-0E4C96FF5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4" y="1110615"/>
            <a:ext cx="85915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/>
              <a:t>np.random.random_sample</a:t>
            </a:r>
            <a:r>
              <a:rPr lang="en-US" altLang="ko-KR" kern="0" dirty="0"/>
              <a:t>, choice, seed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76" y="1687448"/>
            <a:ext cx="8991600" cy="337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random.random_sample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함수는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[0.0, 1.0)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범위에서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샘플링된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임의의 실수를 반환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np.random.random_sample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np.random.random_sample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((5,2))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random.random_sample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함수에서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[0.0, 1.0)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범위가 아닌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[a, b)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범위의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생성 방법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(b-a) *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np.random.random_sample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+ a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random.choice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함수는 주어진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차원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어레이로부터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임의의 샘플을 생성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np.random.choice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(10,(2, 3))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np.random.choice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ndarray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,(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array_shape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random.seed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함수는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생성에 필요한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시드를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설정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random.seed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함수를 발생 시키면 코드를 실행할 때마다 동일한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난수가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생성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np.random.seed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(100)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8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상수</a:t>
            </a:r>
            <a:r>
              <a:rPr lang="en-US" altLang="ko-KR" dirty="0"/>
              <a:t>(Constant)</a:t>
            </a:r>
            <a:endParaRPr lang="ko-KR" altLang="en-US" dirty="0"/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ko-KR" sz="120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A439A6A-294F-42D1-9FBF-0E4C96FF5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4" y="1110615"/>
            <a:ext cx="85915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 err="1"/>
              <a:t>Numpy</a:t>
            </a:r>
            <a:r>
              <a:rPr lang="en-US" altLang="ko-KR" kern="0" dirty="0"/>
              <a:t> </a:t>
            </a:r>
            <a:r>
              <a:rPr lang="ko-KR" altLang="en-US" kern="0" dirty="0"/>
              <a:t>모듈의 상수 종류</a:t>
            </a:r>
            <a:endParaRPr lang="en-US" altLang="ko-KR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0710B9AF-94F4-4A97-A9F8-3A4DADC5B0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576" y="1687448"/>
                <a:ext cx="8991600" cy="369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charset="2"/>
                  <a:buChar char="u"/>
                  <a:defRPr kumimoji="1" sz="2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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numpy.inf </a:t>
                </a:r>
                <a:b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</a:b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- </a:t>
                </a:r>
                <a:r>
                  <a:rPr lang="ko-KR" altLang="en-US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양의 무한대의 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IEEE 754 </a:t>
                </a:r>
                <a:r>
                  <a:rPr lang="ko-KR" altLang="en-US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부동소수점 표현 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</a:t>
                </a:r>
                <a:r>
                  <a:rPr lang="ko-KR" altLang="en-US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음의 무한대는 </a:t>
                </a:r>
                <a:r>
                  <a:rPr lang="en-US" altLang="ko-KR" sz="1200" dirty="0" err="1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numpy.NINF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en-US" altLang="ko-KR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Numpy.nan</a:t>
                </a:r>
                <a:b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</a:b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- Not a Number(</a:t>
                </a:r>
                <a:r>
                  <a:rPr lang="en-US" altLang="ko-KR" sz="1200" dirty="0" err="1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NaN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  <a:r>
                  <a:rPr lang="ko-KR" altLang="en-US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의 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IEEE 754 </a:t>
                </a:r>
                <a:r>
                  <a:rPr lang="ko-KR" altLang="en-US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부동소수점 표현</a:t>
                </a:r>
                <a:endParaRPr lang="en-US" altLang="ko-KR" sz="1200" dirty="0">
                  <a:solidFill>
                    <a:schemeClr val="bg2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en-US" altLang="ko-KR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numpy.PZERO</a:t>
                </a:r>
                <a:b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</a:b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- </a:t>
                </a:r>
                <a:r>
                  <a:rPr lang="ko-KR" altLang="en-US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양의 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0 (positive zero)</a:t>
                </a:r>
                <a:r>
                  <a:rPr lang="ko-KR" altLang="en-US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의 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IEEE 754 </a:t>
                </a:r>
                <a:r>
                  <a:rPr lang="ko-KR" altLang="en-US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부동소수점 표현 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</a:t>
                </a:r>
                <a:r>
                  <a:rPr lang="ko-KR" altLang="en-US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음의 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0</a:t>
                </a:r>
                <a:r>
                  <a:rPr lang="ko-KR" altLang="en-US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은 </a:t>
                </a:r>
                <a:r>
                  <a:rPr lang="en-US" altLang="ko-KR" sz="1200" dirty="0" err="1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numpy.NZERO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en-US" altLang="ko-KR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numpy.e</a:t>
                </a:r>
                <a:b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</a:b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- </a:t>
                </a:r>
                <a:r>
                  <a:rPr lang="ko-KR" altLang="en-US" sz="1200" dirty="0" err="1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오일러</a:t>
                </a:r>
                <a:r>
                  <a:rPr lang="ko-KR" altLang="en-US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상수 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(Euler’s constant), </a:t>
                </a:r>
                <a:r>
                  <a:rPr lang="ko-KR" altLang="en-US" sz="1200" dirty="0" err="1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자연로그의</a:t>
                </a:r>
                <a:r>
                  <a:rPr lang="ko-KR" altLang="en-US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밑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, </a:t>
                </a:r>
                <a:r>
                  <a:rPr lang="ko-KR" altLang="en-US" sz="1200" dirty="0" err="1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네이피어</a:t>
                </a:r>
                <a:r>
                  <a:rPr lang="ko-KR" altLang="en-US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상수 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(Napier’s constant)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2.7182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en-US" altLang="ko-KR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numpy.pi</a:t>
                </a:r>
                <a:b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</a:b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- pi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3.141592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en-US" altLang="ko-KR" sz="1400" dirty="0" err="1">
                    <a:latin typeface="굴림" panose="020B0600000101010101" pitchFamily="50" charset="-127"/>
                    <a:ea typeface="굴림" panose="020B0600000101010101" pitchFamily="50" charset="-127"/>
                  </a:rPr>
                  <a:t>numpy.newaxis</a:t>
                </a:r>
                <a:br>
                  <a:rPr lang="en-US" altLang="ko-KR" sz="1400" dirty="0">
                    <a:latin typeface="굴림" panose="020B0600000101010101" pitchFamily="50" charset="-127"/>
                    <a:ea typeface="굴림" panose="020B0600000101010101" pitchFamily="50" charset="-127"/>
                  </a:rPr>
                </a:b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- None</a:t>
                </a:r>
                <a:r>
                  <a:rPr lang="ko-KR" altLang="en-US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의 간편한 </a:t>
                </a:r>
                <a:r>
                  <a:rPr lang="en-US" altLang="ko-KR" sz="1200" dirty="0">
                    <a:solidFill>
                      <a:schemeClr val="bg2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alias</a:t>
                </a:r>
              </a:p>
            </p:txBody>
          </p:sp>
        </mc:Choice>
        <mc:Fallback xmlns="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0710B9AF-94F4-4A97-A9F8-3A4DADC5B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576" y="1687448"/>
                <a:ext cx="8991600" cy="3693319"/>
              </a:xfrm>
              <a:prstGeom prst="rect">
                <a:avLst/>
              </a:prstGeom>
              <a:blipFill>
                <a:blip r:embed="rId2"/>
                <a:stretch>
                  <a:fillRect l="-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29">
            <a:extLst>
              <a:ext uri="{FF2B5EF4-FFF2-40B4-BE49-F238E27FC236}">
                <a16:creationId xmlns:a16="http://schemas.microsoft.com/office/drawing/2014/main" id="{A8C48F6C-9C28-4AFE-A8C0-9CD138F97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4" y="5570656"/>
            <a:ext cx="8649852" cy="738664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/>
              <a:t>IEEE 754</a:t>
            </a:r>
            <a:r>
              <a:rPr lang="ko-KR" altLang="en-US" sz="1400" dirty="0"/>
              <a:t>는 </a:t>
            </a:r>
            <a:r>
              <a:rPr lang="en-US" altLang="ko-KR" sz="1400" dirty="0"/>
              <a:t>IEEE</a:t>
            </a:r>
            <a:r>
              <a:rPr lang="en-US" altLang="ko-KR" sz="1000" dirty="0">
                <a:solidFill>
                  <a:schemeClr val="bg2"/>
                </a:solidFill>
              </a:rPr>
              <a:t>(</a:t>
            </a:r>
            <a:r>
              <a:rPr lang="ko-KR" altLang="en-US" sz="1000" dirty="0">
                <a:solidFill>
                  <a:schemeClr val="bg2"/>
                </a:solidFill>
              </a:rPr>
              <a:t>전기 전자 기술자 협회</a:t>
            </a:r>
            <a:r>
              <a:rPr lang="en-US" altLang="ko-KR" sz="1000" dirty="0">
                <a:solidFill>
                  <a:schemeClr val="bg2"/>
                </a:solidFill>
              </a:rPr>
              <a:t>(Institute of Electrical and Electronics Engineers))</a:t>
            </a:r>
            <a:r>
              <a:rPr lang="ko-KR" altLang="en-US" sz="1400" dirty="0"/>
              <a:t>에서 개발한 컴퓨터 부동수소점을 표현하는 가장 널리 쓰이는 표준 </a:t>
            </a:r>
            <a:r>
              <a:rPr lang="en-US" altLang="ko-KR" sz="1400" dirty="0"/>
              <a:t>±0</a:t>
            </a:r>
            <a:r>
              <a:rPr lang="ko-KR" altLang="en-US" sz="1400" dirty="0"/>
              <a:t> 등의 수와 무한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inf</a:t>
            </a:r>
            <a:r>
              <a:rPr lang="en-US" altLang="ko-KR" sz="1400" dirty="0"/>
              <a:t>), </a:t>
            </a:r>
            <a:r>
              <a:rPr lang="en-US" altLang="ko-KR" sz="1400" dirty="0" err="1"/>
              <a:t>NaN</a:t>
            </a:r>
            <a:r>
              <a:rPr lang="ko-KR" altLang="en-US" sz="1400" dirty="0"/>
              <a:t>등의 기호를 표시하는 법과 이러한 수에 대한 연산을 정의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6502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C27E2777-1AD1-483A-B50E-F3081D5F176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구조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검색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/>
              <a:t>인덱싱</a:t>
            </a:r>
            <a:r>
              <a:rPr lang="en-US" altLang="ko-KR" dirty="0"/>
              <a:t>/</a:t>
            </a:r>
            <a:r>
              <a:rPr lang="ko-KR" altLang="en-US" dirty="0" err="1"/>
              <a:t>슬라이싱</a:t>
            </a:r>
            <a:r>
              <a:rPr lang="en-US" altLang="ko-KR" dirty="0"/>
              <a:t>/</a:t>
            </a:r>
            <a:r>
              <a:rPr lang="ko-KR" altLang="en-US" dirty="0"/>
              <a:t>논리연산사용 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인덱스를 이용해서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ndarray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접근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파이썬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core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모듈의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collection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타입과 동일하게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Slicing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사용하여 접근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논리값의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vector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연산화 하여 접근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446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C27E2777-1AD1-483A-B50E-F3081D5F176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함수 연산</a:t>
            </a:r>
          </a:p>
        </p:txBody>
      </p:sp>
    </p:spTree>
    <p:extLst>
      <p:ext uri="{BB962C8B-B14F-4D97-AF65-F5344CB8AC3E}">
        <p14:creationId xmlns:p14="http://schemas.microsoft.com/office/powerpoint/2010/main" val="935520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모듈의 함수 특징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/>
              <a:t>유니버설 함수 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92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선형대수 연산을 처리하기 위해 배열 단위로 처리가 필요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벡터화 연산을 위해 특별한 처리가 필요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ufunc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 Universal Function)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넘파이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모듈에에는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유니버설 함수를 지원하는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ufunc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클래스가 존재</a:t>
            </a:r>
            <a:endParaRPr lang="en-US" altLang="ko-KR" sz="1200" dirty="0">
              <a:solidFill>
                <a:schemeClr val="bg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983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모듈의 </a:t>
            </a:r>
            <a:r>
              <a:rPr lang="ko-KR" altLang="en-US" dirty="0" err="1"/>
              <a:t>통계함수</a:t>
            </a:r>
            <a:endParaRPr lang="ko-KR" altLang="en-US" dirty="0"/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/>
              <a:t>통계 함수 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Numpy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기술통계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(descriptive statistics)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함수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ndarray.size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데이터의 개수 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np.mean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데이터의 평균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np.var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데이터의 분산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np.std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데이터의 표준편차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np.sum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데이터의 합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np.max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데이터의 최대값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np.</a:t>
            </a:r>
          </a:p>
        </p:txBody>
      </p:sp>
    </p:spTree>
    <p:extLst>
      <p:ext uri="{BB962C8B-B14F-4D97-AF65-F5344CB8AC3E}">
        <p14:creationId xmlns:p14="http://schemas.microsoft.com/office/powerpoint/2010/main" val="2459895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C27E2777-1AD1-483A-B50E-F3081D5F176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Linear Algebra with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3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/>
              <a:t>그리스 표기법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en-US" altLang="ko-KR" dirty="0"/>
              <a:t>Greek Alphabet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수학에서는 변수의 이름으로 그리스 문자를 사용</a:t>
            </a:r>
            <a:endParaRPr lang="en-US" altLang="ko-KR" sz="1400" dirty="0">
              <a:ea typeface="굴림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72058"/>
              </p:ext>
            </p:extLst>
          </p:nvPr>
        </p:nvGraphicFramePr>
        <p:xfrm>
          <a:off x="725792" y="2564904"/>
          <a:ext cx="4153612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23314461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751336747"/>
                    </a:ext>
                  </a:extLst>
                </a:gridCol>
                <a:gridCol w="723754">
                  <a:extLst>
                    <a:ext uri="{9D8B030D-6E8A-4147-A177-3AD203B41FA5}">
                      <a16:colId xmlns:a16="http://schemas.microsoft.com/office/drawing/2014/main" val="421679098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791108004"/>
                    </a:ext>
                  </a:extLst>
                </a:gridCol>
              </a:tblGrid>
              <a:tr h="228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발음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사용예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81688"/>
                  </a:ext>
                </a:extLst>
              </a:tr>
              <a:tr h="228762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α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Alpha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91072"/>
                  </a:ext>
                </a:extLst>
              </a:tr>
              <a:tr h="228762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Β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β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Beta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각도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변수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20021"/>
                  </a:ext>
                </a:extLst>
              </a:tr>
              <a:tr h="228762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Γ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γ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Gamma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오일러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 err="1"/>
                        <a:t>마스케로니</a:t>
                      </a:r>
                      <a:r>
                        <a:rPr lang="ko-KR" altLang="en-US" sz="1000" dirty="0"/>
                        <a:t> 상수의 기호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54163"/>
                  </a:ext>
                </a:extLst>
              </a:tr>
              <a:tr h="228762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Delta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변화량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밀도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수학에서 값의 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12705"/>
                  </a:ext>
                </a:extLst>
              </a:tr>
              <a:tr h="228762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Ε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ε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Epsilon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극한에서 </a:t>
                      </a:r>
                      <a:r>
                        <a:rPr lang="el-GR" altLang="ko-KR" sz="1000" dirty="0"/>
                        <a:t>ε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는 작은 임의의 양수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9199"/>
                  </a:ext>
                </a:extLst>
              </a:tr>
              <a:tr h="228762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Ζ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ζ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Zeta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댐핑계수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23355"/>
                  </a:ext>
                </a:extLst>
              </a:tr>
              <a:tr h="123216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Η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η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Eta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효율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225505"/>
                  </a:ext>
                </a:extLst>
              </a:tr>
              <a:tr h="123216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Theta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온도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위상각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696532"/>
                  </a:ext>
                </a:extLst>
              </a:tr>
              <a:tr h="123216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Ι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ι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Iota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단위벡터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허수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42603"/>
                  </a:ext>
                </a:extLst>
              </a:tr>
              <a:tr h="123216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Κ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κ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Kappa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74324"/>
                  </a:ext>
                </a:extLst>
              </a:tr>
              <a:tr h="123216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Λ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λ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Lamdba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고유값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감쇠상수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파장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18800"/>
                  </a:ext>
                </a:extLst>
              </a:tr>
              <a:tr h="123216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Mu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마찰계수</a:t>
                      </a:r>
                      <a:r>
                        <a:rPr lang="en-US" altLang="ko-KR" sz="1000" dirty="0"/>
                        <a:t>,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평균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49566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89508"/>
              </p:ext>
            </p:extLst>
          </p:nvPr>
        </p:nvGraphicFramePr>
        <p:xfrm>
          <a:off x="5023420" y="2564904"/>
          <a:ext cx="4153612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05">
                  <a:extLst>
                    <a:ext uri="{9D8B030D-6E8A-4147-A177-3AD203B41FA5}">
                      <a16:colId xmlns:a16="http://schemas.microsoft.com/office/drawing/2014/main" val="2023314461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751336747"/>
                    </a:ext>
                  </a:extLst>
                </a:gridCol>
                <a:gridCol w="674598">
                  <a:extLst>
                    <a:ext uri="{9D8B030D-6E8A-4147-A177-3AD203B41FA5}">
                      <a16:colId xmlns:a16="http://schemas.microsoft.com/office/drawing/2014/main" val="4216790980"/>
                    </a:ext>
                  </a:extLst>
                </a:gridCol>
                <a:gridCol w="2281404">
                  <a:extLst>
                    <a:ext uri="{9D8B030D-6E8A-4147-A177-3AD203B41FA5}">
                      <a16:colId xmlns:a16="http://schemas.microsoft.com/office/drawing/2014/main" val="2791108004"/>
                    </a:ext>
                  </a:extLst>
                </a:gridCol>
              </a:tblGrid>
              <a:tr h="228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소문자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발음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사용예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81688"/>
                  </a:ext>
                </a:extLst>
              </a:tr>
              <a:tr h="228762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Ν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ν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Nu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포아송비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991072"/>
                  </a:ext>
                </a:extLst>
              </a:tr>
              <a:tr h="228762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Ξ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ξ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그리스 숫자로 </a:t>
                      </a:r>
                      <a:r>
                        <a:rPr lang="en-US" altLang="ko-KR" sz="1000" dirty="0"/>
                        <a:t>60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520021"/>
                  </a:ext>
                </a:extLst>
              </a:tr>
              <a:tr h="228762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Ο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ο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Omicron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그리스 숫자로 </a:t>
                      </a:r>
                      <a:r>
                        <a:rPr lang="en-US" altLang="ko-KR" sz="1000" dirty="0"/>
                        <a:t>70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54163"/>
                  </a:ext>
                </a:extLst>
              </a:tr>
              <a:tr h="228762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원주율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12705"/>
                  </a:ext>
                </a:extLst>
              </a:tr>
              <a:tr h="228762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Rho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밀도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49199"/>
                  </a:ext>
                </a:extLst>
              </a:tr>
              <a:tr h="228762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Σ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ς</a:t>
                      </a:r>
                      <a:r>
                        <a:rPr lang="en-US" altLang="ko-KR" sz="1000" dirty="0"/>
                        <a:t> / </a:t>
                      </a:r>
                      <a:r>
                        <a:rPr lang="el-GR" altLang="ko-KR" sz="1000" dirty="0"/>
                        <a:t>σ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Sigma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대문자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ko-KR" altLang="en-US" sz="1000" dirty="0"/>
                        <a:t>수열의 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소문자 표준편차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523355"/>
                  </a:ext>
                </a:extLst>
              </a:tr>
              <a:tr h="123216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Tau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225505"/>
                  </a:ext>
                </a:extLst>
              </a:tr>
              <a:tr h="123216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Upsilon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696532"/>
                  </a:ext>
                </a:extLst>
              </a:tr>
              <a:tr h="123216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Φ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φ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Phi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42603"/>
                  </a:ext>
                </a:extLst>
              </a:tr>
              <a:tr h="123216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Χ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χ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Chi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74324"/>
                  </a:ext>
                </a:extLst>
              </a:tr>
              <a:tr h="123216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Psi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18800"/>
                  </a:ext>
                </a:extLst>
              </a:tr>
              <a:tr h="123216"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000" dirty="0"/>
                        <a:t>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omega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각속도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94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110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C27E2777-1AD1-483A-B50E-F3081D5F176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Linear Algebra with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788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/>
              <a:t>선형대수 기초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/>
              <a:t>데이터 분석과 선형대수</a:t>
            </a:r>
            <a:r>
              <a:rPr lang="en-US" altLang="ko-KR" dirty="0"/>
              <a:t>(Linear Algebra)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선형대수는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데이터 분석에 필요한 계산에 사용 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대량의 데이터를 포함하는 복잡한 계산 과정을 정확하고 명료하게 서술 가능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15" y="2558822"/>
            <a:ext cx="85915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선형대수에서의 데이터 유형</a:t>
            </a:r>
            <a:endParaRPr lang="en-US" altLang="ko-KR" kern="0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02" y="3122384"/>
            <a:ext cx="8991600" cy="180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선형대수에서 다루는 데이터는 개수나 형태에 따라 스칼라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(Scalar),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벡터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(Vector),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행렬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(Matrix),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텐서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(Tensor)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유형으로 분류</a:t>
            </a:r>
            <a:b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스칼라 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숫자 하나로 이루어진 데이터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벡터 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여러 숫자로 이루어진 데이터 레코드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(data record)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행렬 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벡터가 조합된 데이터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텐서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같은 크기의 행렬이 조합된 데이터</a:t>
            </a:r>
            <a:endParaRPr lang="en-US" altLang="ko-KR" sz="1400" dirty="0">
              <a:solidFill>
                <a:schemeClr val="bg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7422" y="5157192"/>
                <a:ext cx="6883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422" y="5157192"/>
                <a:ext cx="688330" cy="307777"/>
              </a:xfrm>
              <a:prstGeom prst="rect">
                <a:avLst/>
              </a:prstGeom>
              <a:blipFill>
                <a:blip r:embed="rId2"/>
                <a:stretch>
                  <a:fillRect l="-3540" r="-708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9164" y="5157192"/>
                <a:ext cx="8443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64" y="5157192"/>
                <a:ext cx="844398" cy="307777"/>
              </a:xfrm>
              <a:prstGeom prst="rect">
                <a:avLst/>
              </a:prstGeom>
              <a:blipFill>
                <a:blip r:embed="rId3"/>
                <a:stretch>
                  <a:fillRect l="-2878" r="-1439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03340" y="5157191"/>
                <a:ext cx="11476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𝑁𝑥𝑀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340" y="5157191"/>
                <a:ext cx="1147686" cy="307777"/>
              </a:xfrm>
              <a:prstGeom prst="rect">
                <a:avLst/>
              </a:prstGeom>
              <a:blipFill>
                <a:blip r:embed="rId4"/>
                <a:stretch>
                  <a:fillRect l="-4255" r="-1064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39430" y="5445224"/>
            <a:ext cx="555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스칼라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2915490" y="5445224"/>
            <a:ext cx="411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벡터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539493" y="5445224"/>
            <a:ext cx="4119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행렬</a:t>
            </a:r>
            <a:endParaRPr lang="ko-KR" altLang="en-US" sz="900" dirty="0"/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A8C48F6C-9C28-4AFE-A8C0-9CD138F97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632" y="5004961"/>
            <a:ext cx="3312368" cy="1169551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err="1"/>
              <a:t>텐서는</a:t>
            </a:r>
            <a:r>
              <a:rPr lang="ko-KR" altLang="en-US" sz="1400" dirty="0"/>
              <a:t> 같은 크기의 행렬이 여러 개 같이 묶여 있는 상태</a:t>
            </a:r>
            <a:r>
              <a:rPr lang="en-US" altLang="ko-KR" sz="1400" dirty="0"/>
              <a:t>, </a:t>
            </a:r>
            <a:r>
              <a:rPr lang="ko-KR" altLang="en-US" sz="1400" dirty="0"/>
              <a:t> 수학적 정의로 </a:t>
            </a:r>
            <a:r>
              <a:rPr lang="ko-KR" altLang="en-US" sz="1400" dirty="0" err="1"/>
              <a:t>텐서는</a:t>
            </a:r>
            <a:r>
              <a:rPr lang="ko-KR" altLang="en-US" sz="1400" dirty="0"/>
              <a:t> 다차원 배열로 표현되는 사상으로 다차원 배열 자체를 뜻하지 않음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5542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/>
              <a:t>선형대수 기초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 err="1"/>
              <a:t>전치연산</a:t>
            </a:r>
            <a:r>
              <a:rPr lang="en-US" altLang="ko-KR" dirty="0"/>
              <a:t>(transpose) </a:t>
            </a:r>
            <a:r>
              <a:rPr lang="ko-KR" altLang="en-US" dirty="0"/>
              <a:t>및 표기법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전치연산은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행렬의 가장 기본 연산으로 행과 열을 바꿔 줌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값과 형태가 변함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전치연산은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벡터나 행렬에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를 붙여 표기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6996" y="3251356"/>
                <a:ext cx="8538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96" y="3251356"/>
                <a:ext cx="853823" cy="307777"/>
              </a:xfrm>
              <a:prstGeom prst="rect">
                <a:avLst/>
              </a:prstGeom>
              <a:blipFill>
                <a:blip r:embed="rId2"/>
                <a:stretch>
                  <a:fillRect l="-3571" r="-714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35188" y="3148635"/>
                <a:ext cx="2541850" cy="5132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188" y="3148635"/>
                <a:ext cx="2541850" cy="513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31532" y="2986057"/>
                <a:ext cx="1982466" cy="813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22 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532" y="2986057"/>
                <a:ext cx="1982466" cy="813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 bwMode="auto">
          <a:xfrm>
            <a:off x="3583260" y="3148634"/>
            <a:ext cx="1728192" cy="24673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 rot="5400000">
            <a:off x="6475871" y="3154553"/>
            <a:ext cx="936105" cy="4768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9">
                <a:extLst>
                  <a:ext uri="{FF2B5EF4-FFF2-40B4-BE49-F238E27FC236}">
                    <a16:creationId xmlns:a16="http://schemas.microsoft.com/office/drawing/2014/main" id="{A8C48F6C-9C28-4AFE-A8C0-9CD138F97A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4948" y="4332220"/>
                <a:ext cx="8064896" cy="73866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charset="2"/>
                  <a:buChar char="u"/>
                  <a:defRPr kumimoji="1" sz="2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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400" dirty="0"/>
                  <a:t>전치연산으로 만든 행렬을 원래 행렬에 대한 </a:t>
                </a:r>
                <a:r>
                  <a:rPr lang="ko-KR" altLang="en-US" sz="1400" dirty="0" err="1"/>
                  <a:t>전치행렬</a:t>
                </a:r>
                <a:r>
                  <a:rPr lang="ko-KR" altLang="en-US" sz="1400" dirty="0"/>
                  <a:t> 이라 하며 </a:t>
                </a:r>
                <a:r>
                  <a:rPr lang="ko-KR" altLang="en-US" sz="1400" dirty="0" err="1"/>
                  <a:t>전치행렬은</a:t>
                </a:r>
                <a:r>
                  <a:rPr lang="ko-KR" altLang="en-US" sz="1400" dirty="0"/>
                  <a:t> 원본 행렬의 행의 값이 열로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열의 값이 행으로 위치가 바뀜</a:t>
                </a:r>
                <a:endParaRPr lang="en-US" altLang="ko-KR" sz="1400" dirty="0"/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4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400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의 행렬로 변환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21" name="TextBox 29">
                <a:extLst>
                  <a:ext uri="{FF2B5EF4-FFF2-40B4-BE49-F238E27FC236}">
                    <a16:creationId xmlns:a16="http://schemas.microsoft.com/office/drawing/2014/main" id="{A8C48F6C-9C28-4AFE-A8C0-9CD138F9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948" y="4332220"/>
                <a:ext cx="8064896" cy="738664"/>
              </a:xfrm>
              <a:prstGeom prst="rect">
                <a:avLst/>
              </a:prstGeom>
              <a:blipFill>
                <a:blip r:embed="rId5"/>
                <a:stretch>
                  <a:fillRect l="-151" t="-1626" b="-5691"/>
                </a:stretch>
              </a:blipFill>
              <a:ln w="9525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꺾인 연결선 18"/>
          <p:cNvCxnSpPr>
            <a:stCxn id="14" idx="0"/>
            <a:endCxn id="20" idx="1"/>
          </p:cNvCxnSpPr>
          <p:nvPr/>
        </p:nvCxnSpPr>
        <p:spPr bwMode="auto">
          <a:xfrm rot="5400000" flipH="1" flipV="1">
            <a:off x="5583795" y="1788505"/>
            <a:ext cx="223691" cy="2496568"/>
          </a:xfrm>
          <a:prstGeom prst="bentConnector3">
            <a:avLst>
              <a:gd name="adj1" fmla="val 206318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5793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/>
              <a:t>선형대수 기초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/>
              <a:t>특수한 벡터와 행렬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특수한 벡터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모든 원소가 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벡터 영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(0)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벡터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(zeros vector)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모든 원소가 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벡터 일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(1)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벡터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(ones vector)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특수한 행렬</a:t>
            </a:r>
            <a:b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정방행렬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행의 개수와 열의 개수가 같은 행렬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(square matrix)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대각 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행렬에서 행과 열이 같은 위치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(diagonal)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비대각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대각 위치에 있지 않은 것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(off-diagonal)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대각행렬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모든 </a:t>
            </a:r>
            <a:r>
              <a:rPr lang="ko-KR" altLang="en-US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비대각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요소가 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행렬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항등행렬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대각행렬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중 모든 </a:t>
            </a:r>
            <a:r>
              <a:rPr lang="ko-KR" altLang="en-US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대각성분의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값이 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 </a:t>
            </a:r>
            <a:r>
              <a:rPr lang="ko-KR" altLang="en-US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대각행렬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(identity matrix)</a:t>
            </a:r>
            <a:b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대칭행렬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원본행렬과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전치행렬이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같은 행렬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정방행렬에서만 존재</a:t>
            </a:r>
            <a:r>
              <a:rPr lang="en-US" altLang="ko-KR" sz="1200" dirty="0">
                <a:solidFill>
                  <a:schemeClr val="bg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46956" y="4772838"/>
                <a:ext cx="1656184" cy="1117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56" y="4772838"/>
                <a:ext cx="1656184" cy="1117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/>
          <p:cNvSpPr/>
          <p:nvPr/>
        </p:nvSpPr>
        <p:spPr bwMode="auto">
          <a:xfrm rot="1563900">
            <a:off x="842880" y="5032458"/>
            <a:ext cx="1819783" cy="40265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8892" y="4868714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대각원소</a:t>
            </a:r>
            <a:endParaRPr lang="ko-KR" altLang="en-US" sz="900" dirty="0"/>
          </a:p>
        </p:txBody>
      </p:sp>
      <p:cxnSp>
        <p:nvCxnSpPr>
          <p:cNvPr id="10" name="꺾인 연결선 9"/>
          <p:cNvCxnSpPr>
            <a:stCxn id="4" idx="0"/>
          </p:cNvCxnSpPr>
          <p:nvPr/>
        </p:nvCxnSpPr>
        <p:spPr bwMode="auto">
          <a:xfrm rot="5400000" flipH="1" flipV="1">
            <a:off x="2425817" y="4399547"/>
            <a:ext cx="68804" cy="1237970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57271" y="5456461"/>
                <a:ext cx="6032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3×2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71" y="5456461"/>
                <a:ext cx="603242" cy="307777"/>
              </a:xfrm>
              <a:prstGeom prst="rect">
                <a:avLst/>
              </a:prstGeom>
              <a:blipFill>
                <a:blip r:embed="rId3"/>
                <a:stretch>
                  <a:fillRect l="-8081" r="-4040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9">
            <a:extLst>
              <a:ext uri="{FF2B5EF4-FFF2-40B4-BE49-F238E27FC236}">
                <a16:creationId xmlns:a16="http://schemas.microsoft.com/office/drawing/2014/main" id="{A8C48F6C-9C28-4AFE-A8C0-9CD138F97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678" y="4725144"/>
            <a:ext cx="2403182" cy="1169551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err="1"/>
              <a:t>대각행렬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비대각</a:t>
            </a:r>
            <a:r>
              <a:rPr lang="ko-KR" altLang="en-US" sz="1400" dirty="0"/>
              <a:t> 성분 </a:t>
            </a:r>
            <a:r>
              <a:rPr lang="en-US" altLang="ko-KR" sz="1400" dirty="0"/>
              <a:t>0, </a:t>
            </a:r>
            <a:r>
              <a:rPr lang="ko-KR" altLang="en-US" sz="1400" dirty="0" err="1"/>
              <a:t>정방행렬일</a:t>
            </a:r>
            <a:r>
              <a:rPr lang="ko-KR" altLang="en-US" sz="1400" dirty="0"/>
              <a:t> 필요 없음</a:t>
            </a:r>
            <a:br>
              <a:rPr lang="en-US" altLang="ko-KR" sz="1400" dirty="0"/>
            </a:br>
            <a:endParaRPr lang="en-US" altLang="ko-KR" sz="14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err="1"/>
              <a:t>항등행렬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대각성분</a:t>
            </a:r>
            <a:r>
              <a:rPr lang="ko-KR" altLang="en-US" sz="1400" dirty="0"/>
              <a:t> </a:t>
            </a:r>
            <a:r>
              <a:rPr lang="en-US" altLang="ko-KR" sz="1400" dirty="0"/>
              <a:t>1, </a:t>
            </a:r>
            <a:r>
              <a:rPr lang="ko-KR" altLang="en-US" sz="1400" dirty="0" err="1"/>
              <a:t>비대각</a:t>
            </a:r>
            <a:r>
              <a:rPr lang="ko-KR" altLang="en-US" sz="1400" dirty="0"/>
              <a:t> 성분 </a:t>
            </a:r>
            <a:r>
              <a:rPr lang="en-US" altLang="ko-KR" sz="1400" dirty="0"/>
              <a:t>0, </a:t>
            </a:r>
            <a:r>
              <a:rPr lang="ko-KR" altLang="en-US" sz="1400" dirty="0" err="1"/>
              <a:t>정방행렬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63699" y="4750974"/>
                <a:ext cx="141384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ko-KR" alt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699" y="4750974"/>
                <a:ext cx="1413849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77492" y="5456461"/>
                <a:ext cx="6032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3×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92" y="5456461"/>
                <a:ext cx="603242" cy="307777"/>
              </a:xfrm>
              <a:prstGeom prst="rect">
                <a:avLst/>
              </a:prstGeom>
              <a:blipFill>
                <a:blip r:embed="rId5"/>
                <a:stretch>
                  <a:fillRect l="-9091" r="-3030"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315008" y="5936439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대각행렬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4591372" y="5955216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항등행렬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0926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구조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 err="1"/>
              <a:t>리스트구조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>
                <a:ea typeface="굴림" panose="020B0600000101010101" pitchFamily="50" charset="-127"/>
              </a:rPr>
              <a:t>Array(</a:t>
            </a:r>
            <a:r>
              <a:rPr lang="ko-KR" altLang="en-US" sz="1400" dirty="0">
                <a:ea typeface="굴림" panose="020B0600000101010101" pitchFamily="50" charset="-127"/>
              </a:rPr>
              <a:t>배열</a:t>
            </a:r>
            <a:r>
              <a:rPr lang="en-US" altLang="ko-KR" sz="1400" dirty="0">
                <a:ea typeface="굴림" panose="020B0600000101010101" pitchFamily="50" charset="-127"/>
              </a:rPr>
              <a:t>)</a:t>
            </a:r>
            <a:r>
              <a:rPr lang="ko-KR" altLang="en-US" sz="1400" dirty="0"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ea typeface="굴림" panose="020B0600000101010101" pitchFamily="50" charset="-127"/>
              </a:rPr>
              <a:t>: </a:t>
            </a:r>
            <a:r>
              <a:rPr lang="ko-KR" altLang="en-US" sz="1400" dirty="0">
                <a:ea typeface="굴림" panose="020B0600000101010101" pitchFamily="50" charset="-127"/>
              </a:rPr>
              <a:t>하나의 </a:t>
            </a:r>
            <a:r>
              <a:rPr lang="ko-KR" altLang="en-US" sz="1400" dirty="0" err="1">
                <a:ea typeface="굴림" panose="020B0600000101010101" pitchFamily="50" charset="-127"/>
              </a:rPr>
              <a:t>자료형으로</a:t>
            </a:r>
            <a:r>
              <a:rPr lang="ko-KR" altLang="en-US" sz="1400" dirty="0">
                <a:ea typeface="굴림" panose="020B0600000101010101" pitchFamily="50" charset="-127"/>
              </a:rPr>
              <a:t> 된 원소를 순서에 맞춰 나열하는 자료 구조 </a:t>
            </a:r>
            <a:r>
              <a:rPr lang="en-US" altLang="ko-KR" sz="1400" dirty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다차원 배열은 기본 특징에 따라 모든 원소가 하나의 </a:t>
            </a:r>
            <a:r>
              <a:rPr lang="ko-KR" altLang="en-US" sz="1400" dirty="0" err="1">
                <a:ea typeface="굴림" panose="020B0600000101010101" pitchFamily="50" charset="-127"/>
              </a:rPr>
              <a:t>자료형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배열 구조에서는 순차적으로 원소를 관리하는 것이 중요 </a:t>
            </a:r>
            <a:br>
              <a:rPr lang="en-US" altLang="ko-KR" sz="1400" dirty="0"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bg2"/>
                </a:solidFill>
                <a:ea typeface="굴림" panose="020B0600000101010101" pitchFamily="50" charset="-127"/>
              </a:rPr>
              <a:t>인덱스</a:t>
            </a:r>
            <a:r>
              <a:rPr lang="en-US" altLang="ko-KR" sz="1200" dirty="0">
                <a:solidFill>
                  <a:schemeClr val="bg2"/>
                </a:solidFill>
                <a:ea typeface="굴림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bg2"/>
                </a:solidFill>
                <a:ea typeface="굴림" panose="020B0600000101010101" pitchFamily="50" charset="-127"/>
              </a:rPr>
              <a:t>원소를 저장하는 순서</a:t>
            </a:r>
            <a:br>
              <a:rPr lang="en-US" altLang="ko-KR" sz="1200" dirty="0">
                <a:solidFill>
                  <a:schemeClr val="bg2"/>
                </a:solidFill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bg2"/>
                </a:solidFill>
                <a:ea typeface="굴림" panose="020B0600000101010101" pitchFamily="50" charset="-127"/>
              </a:rPr>
              <a:t>인덱스 정보를 이용하여 검색 수행</a:t>
            </a:r>
            <a:br>
              <a:rPr lang="en-US" altLang="ko-KR" sz="1200" dirty="0">
                <a:solidFill>
                  <a:schemeClr val="bg2"/>
                </a:solidFill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bg2"/>
                </a:solidFill>
                <a:ea typeface="굴림" panose="020B0600000101010101" pitchFamily="50" charset="-127"/>
              </a:rPr>
              <a:t>리스트의 부분을 추출해 리스트를 뽑아낼 때는 슬라이스</a:t>
            </a:r>
            <a:r>
              <a:rPr lang="en-US" altLang="ko-KR" sz="1200" dirty="0">
                <a:solidFill>
                  <a:schemeClr val="bg2"/>
                </a:solidFill>
                <a:ea typeface="굴림" panose="020B0600000101010101" pitchFamily="50" charset="-127"/>
              </a:rPr>
              <a:t>(slice) </a:t>
            </a:r>
            <a:r>
              <a:rPr lang="ko-KR" altLang="en-US" sz="1200" dirty="0" err="1">
                <a:solidFill>
                  <a:schemeClr val="bg2"/>
                </a:solidFill>
                <a:ea typeface="굴림" panose="020B0600000101010101" pitchFamily="50" charset="-127"/>
              </a:rPr>
              <a:t>검생의</a:t>
            </a:r>
            <a:r>
              <a:rPr lang="ko-KR" altLang="en-US" sz="1200" dirty="0">
                <a:solidFill>
                  <a:schemeClr val="bg2"/>
                </a:solidFill>
                <a:ea typeface="굴림" panose="020B0600000101010101" pitchFamily="50" charset="-127"/>
              </a:rPr>
              <a:t> 시작과 종료점에 인덱스 정보를 넣어 처리 </a:t>
            </a:r>
            <a:endParaRPr lang="en-US" altLang="ko-KR" sz="1200" dirty="0">
              <a:solidFill>
                <a:schemeClr val="bg2"/>
              </a:solidFill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ea typeface="굴림" panose="020B0600000101010101" pitchFamily="50" charset="-127"/>
              </a:rPr>
              <a:t>파이썬의</a:t>
            </a:r>
            <a:r>
              <a:rPr lang="ko-KR" altLang="en-US" sz="1200" dirty="0">
                <a:ea typeface="굴림" panose="020B0600000101010101" pitchFamily="50" charset="-127"/>
              </a:rPr>
              <a:t> 리스트에서 관리하는 자료형은 최상위 클래스인 </a:t>
            </a:r>
            <a:r>
              <a:rPr lang="en-US" altLang="ko-KR" sz="1200" dirty="0">
                <a:ea typeface="굴림" panose="020B0600000101010101" pitchFamily="50" charset="-127"/>
              </a:rPr>
              <a:t>object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200" dirty="0">
                <a:ea typeface="굴림" panose="020B0600000101010101" pitchFamily="50" charset="-127"/>
              </a:rPr>
              <a:t>리스트의 원소를 반복해서 꺼내려면 순환문에 색인연산을 사용</a:t>
            </a:r>
            <a:endParaRPr lang="en-US" altLang="ko-KR" sz="1200" dirty="0"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7CE287-F5E3-4F57-A61A-E0F00392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516" y="3688974"/>
            <a:ext cx="2905987" cy="260640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TextBox 29">
            <a:extLst>
              <a:ext uri="{FF2B5EF4-FFF2-40B4-BE49-F238E27FC236}">
                <a16:creationId xmlns:a16="http://schemas.microsoft.com/office/drawing/2014/main" id="{DDCDDF51-8DAC-4307-9733-B1734F5A0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004" y="4869160"/>
            <a:ext cx="4392487" cy="523220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/>
              <a:t>리스트는 실제 원소의 객체를 저장하는 것이 아니라 이 객체의 레퍼런스를 관리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/>
              <a:t>선형대수 기초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 err="1"/>
              <a:t>전치연산</a:t>
            </a:r>
            <a:r>
              <a:rPr lang="en-US" altLang="ko-KR" dirty="0"/>
              <a:t>(transpose) </a:t>
            </a:r>
            <a:r>
              <a:rPr lang="ko-KR" altLang="en-US" dirty="0"/>
              <a:t>및 표기법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전치연산은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행렬의 가장 기본 연산으로 행과 열을 바꿔 줌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값과 형태가 변함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전치연산은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벡터나 행렬에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를 붙여 표기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06996" y="3251356"/>
                <a:ext cx="8538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96" y="3251356"/>
                <a:ext cx="853823" cy="307777"/>
              </a:xfrm>
              <a:prstGeom prst="rect">
                <a:avLst/>
              </a:prstGeom>
              <a:blipFill>
                <a:blip r:embed="rId2"/>
                <a:stretch>
                  <a:fillRect l="-3571" r="-714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35188" y="3148635"/>
                <a:ext cx="2541850" cy="5132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188" y="3148635"/>
                <a:ext cx="2541850" cy="513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31532" y="2986057"/>
                <a:ext cx="1982466" cy="8138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22 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532" y="2986057"/>
                <a:ext cx="1982466" cy="813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 bwMode="auto">
          <a:xfrm>
            <a:off x="3583260" y="3148634"/>
            <a:ext cx="1728192" cy="24673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 rot="5400000">
            <a:off x="6475871" y="3154553"/>
            <a:ext cx="936105" cy="47688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9">
                <a:extLst>
                  <a:ext uri="{FF2B5EF4-FFF2-40B4-BE49-F238E27FC236}">
                    <a16:creationId xmlns:a16="http://schemas.microsoft.com/office/drawing/2014/main" id="{A8C48F6C-9C28-4AFE-A8C0-9CD138F97A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4948" y="4332220"/>
                <a:ext cx="8064896" cy="73866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charset="2"/>
                  <a:buChar char="u"/>
                  <a:defRPr kumimoji="1" sz="2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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1400" dirty="0"/>
                  <a:t>전치연산으로 만든 행렬을 원래 행렬에 대한 </a:t>
                </a:r>
                <a:r>
                  <a:rPr lang="ko-KR" altLang="en-US" sz="1400" dirty="0" err="1"/>
                  <a:t>전치행렬</a:t>
                </a:r>
                <a:r>
                  <a:rPr lang="ko-KR" altLang="en-US" sz="1400" dirty="0"/>
                  <a:t> 이라 하며 </a:t>
                </a:r>
                <a:r>
                  <a:rPr lang="ko-KR" altLang="en-US" sz="1400" dirty="0" err="1"/>
                  <a:t>전치행렬은</a:t>
                </a:r>
                <a:r>
                  <a:rPr lang="ko-KR" altLang="en-US" sz="1400" dirty="0"/>
                  <a:t> 원본 행렬의 행의 값이 열로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열의 값이 행으로 위치가 바뀜</a:t>
                </a:r>
                <a:endParaRPr lang="en-US" altLang="ko-KR" sz="1400" dirty="0"/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400" i="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400" i="0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의 행렬로 변환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21" name="TextBox 29">
                <a:extLst>
                  <a:ext uri="{FF2B5EF4-FFF2-40B4-BE49-F238E27FC236}">
                    <a16:creationId xmlns:a16="http://schemas.microsoft.com/office/drawing/2014/main" id="{A8C48F6C-9C28-4AFE-A8C0-9CD138F9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948" y="4332220"/>
                <a:ext cx="8064896" cy="738664"/>
              </a:xfrm>
              <a:prstGeom prst="rect">
                <a:avLst/>
              </a:prstGeom>
              <a:blipFill>
                <a:blip r:embed="rId5"/>
                <a:stretch>
                  <a:fillRect l="-151" t="-1626" b="-5691"/>
                </a:stretch>
              </a:blipFill>
              <a:ln w="9525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꺾인 연결선 18"/>
          <p:cNvCxnSpPr>
            <a:stCxn id="14" idx="0"/>
            <a:endCxn id="20" idx="1"/>
          </p:cNvCxnSpPr>
          <p:nvPr/>
        </p:nvCxnSpPr>
        <p:spPr bwMode="auto">
          <a:xfrm rot="5400000" flipH="1" flipV="1">
            <a:off x="5583795" y="1788505"/>
            <a:ext cx="223691" cy="2496568"/>
          </a:xfrm>
          <a:prstGeom prst="bentConnector3">
            <a:avLst>
              <a:gd name="adj1" fmla="val 206318"/>
            </a:avLst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91675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/>
              <a:t>선형대수 기초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/>
              <a:t>벡터와 행렬의 연산 방법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64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벡터와 행렬도 숫자처럼 덧셈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뺄셈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곱셈들의 연산을 수행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같은 벡터 공간에 존재하여야 함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B00A8C-2B09-465C-92DA-EE091D8A9C08}"/>
                  </a:ext>
                </a:extLst>
              </p:cNvPr>
              <p:cNvSpPr txBox="1"/>
              <p:nvPr/>
            </p:nvSpPr>
            <p:spPr>
              <a:xfrm>
                <a:off x="1279004" y="2973509"/>
                <a:ext cx="1205266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B00A8C-2B09-465C-92DA-EE091D8A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004" y="2973509"/>
                <a:ext cx="1205266" cy="813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D925A0-1AC7-4410-82F8-1D18CC5B284F}"/>
                  </a:ext>
                </a:extLst>
              </p:cNvPr>
              <p:cNvSpPr txBox="1"/>
              <p:nvPr/>
            </p:nvSpPr>
            <p:spPr>
              <a:xfrm>
                <a:off x="3295228" y="2975227"/>
                <a:ext cx="1189236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D925A0-1AC7-4410-82F8-1D18CC5B2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28" y="2975227"/>
                <a:ext cx="1189236" cy="813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836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선형대수와</a:t>
            </a:r>
            <a:r>
              <a:rPr lang="ko-KR" altLang="en-US" dirty="0"/>
              <a:t> </a:t>
            </a:r>
            <a:r>
              <a:rPr lang="ko-KR" altLang="en-US" dirty="0" err="1"/>
              <a:t>해석기하</a:t>
            </a:r>
            <a:endParaRPr lang="ko-KR" altLang="en-US" dirty="0"/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/>
              <a:t>선형대수 연산의 기하학적 의미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0710B9AF-94F4-4A97-A9F8-3A4DADC5B0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200" y="1616075"/>
                <a:ext cx="8991600" cy="1477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charset="2"/>
                  <a:buChar char="u"/>
                  <a:defRPr kumimoji="1" sz="2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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ea typeface="굴림" panose="020B0600000101010101" pitchFamily="50" charset="-127"/>
                  </a:rPr>
                  <a:t>N 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차원 벡터 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v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는 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N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차원의 공간에서 벡터 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v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의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 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값으로 표시되는 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point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en-US" altLang="ko-KR" sz="1400" dirty="0">
                    <a:ea typeface="굴림" panose="020B0600000101010101" pitchFamily="50" charset="-127"/>
                  </a:rPr>
                  <a:t>N 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차원 벡터 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v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는 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N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차원의 공간에서 벡터 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v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의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 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값으로 표시되는 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point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를 연결한 화살표</a:t>
                </a:r>
                <a:br>
                  <a:rPr lang="en-US" altLang="ko-KR" sz="1400" dirty="0">
                    <a:ea typeface="굴림" panose="020B0600000101010101" pitchFamily="50" charset="-127"/>
                  </a:rPr>
                </a:br>
                <a:r>
                  <a:rPr lang="en-US" altLang="ko-KR" sz="1200" dirty="0">
                    <a:ea typeface="굴림" panose="020B0600000101010101" pitchFamily="50" charset="-127"/>
                  </a:rPr>
                  <a:t>- 2</a:t>
                </a:r>
                <a:r>
                  <a:rPr lang="ko-KR" altLang="en-US" sz="1200" dirty="0">
                    <a:ea typeface="굴림" panose="020B0600000101010101" pitchFamily="50" charset="-127"/>
                  </a:rPr>
                  <a:t>차</a:t>
                </a:r>
                <a14:m>
                  <m:oMath xmlns:m="http://schemas.openxmlformats.org/officeDocument/2006/math"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원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latin typeface="Cambria Math" panose="02040503050406030204" pitchFamily="18" charset="0"/>
                      </a:rPr>
                      <m:t>벡</m:t>
                    </m:r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터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200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2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ko-KR" sz="1200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2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>
                    <a:ea typeface="굴림" panose="020B0600000101010101" pitchFamily="50" charset="-127"/>
                  </a:rPr>
                  <a:t>는  </a:t>
                </a:r>
                <a:r>
                  <a:rPr lang="en-US" altLang="ko-KR" sz="1200" dirty="0">
                    <a:ea typeface="굴림" panose="020B0600000101010101" pitchFamily="50" charset="-127"/>
                  </a:rPr>
                  <a:t>2</a:t>
                </a:r>
                <a:r>
                  <a:rPr lang="ko-KR" altLang="en-US" sz="1200" dirty="0">
                    <a:ea typeface="굴림" panose="020B0600000101010101" pitchFamily="50" charset="-127"/>
                  </a:rPr>
                  <a:t>차원 공간에서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200" dirty="0">
                    <a:ea typeface="굴림" panose="020B0600000101010101" pitchFamily="50" charset="-127"/>
                  </a:rPr>
                  <a:t> </a:t>
                </a:r>
                <a:r>
                  <a:rPr lang="ko-KR" altLang="en-US" sz="1200" dirty="0">
                    <a:ea typeface="굴림" panose="020B0600000101010101" pitchFamily="50" charset="-127"/>
                  </a:rPr>
                  <a:t>좌표가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굴림" panose="020B0600000101010101" pitchFamily="50" charset="-127"/>
                  </a:rPr>
                  <a:t>,  </a:t>
                </a:r>
                <a14:m>
                  <m:oMath xmlns:m="http://schemas.openxmlformats.org/officeDocument/2006/math">
                    <m:r>
                      <a:rPr lang="ko-KR" altLang="en-US" sz="1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200" dirty="0">
                    <a:ea typeface="굴림" panose="020B0600000101010101" pitchFamily="50" charset="-127"/>
                  </a:rPr>
                  <a:t>좌표가</a:t>
                </a:r>
                <a:r>
                  <a:rPr lang="en-US" altLang="ko-KR" sz="1200" dirty="0">
                    <a:ea typeface="굴림" panose="020B0600000101010101" pitchFamily="50" charset="-127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굴림" panose="020B0600000101010101" pitchFamily="50" charset="-127"/>
                  </a:rPr>
                  <a:t> </a:t>
                </a:r>
                <a:r>
                  <a:rPr lang="ko-KR" altLang="en-US" sz="1200" dirty="0">
                    <a:ea typeface="굴림" panose="020B0600000101010101" pitchFamily="50" charset="-127"/>
                  </a:rPr>
                  <a:t>인 </a:t>
                </a:r>
                <a:r>
                  <a:rPr lang="en-US" altLang="ko-KR" sz="1200" dirty="0">
                    <a:ea typeface="굴림" panose="020B0600000101010101" pitchFamily="50" charset="-127"/>
                  </a:rPr>
                  <a:t>point</a:t>
                </a:r>
                <a:r>
                  <a:rPr lang="ko-KR" altLang="en-US" sz="1200" dirty="0">
                    <a:ea typeface="굴림" panose="020B0600000101010101" pitchFamily="50" charset="-127"/>
                  </a:rPr>
                  <a:t>나 이점을 가리키는 화살표</a:t>
                </a:r>
                <a:br>
                  <a:rPr lang="en-US" altLang="ko-KR" sz="1200" dirty="0">
                    <a:ea typeface="굴림" panose="020B0600000101010101" pitchFamily="50" charset="-127"/>
                  </a:rPr>
                </a:br>
                <a:r>
                  <a:rPr lang="en-US" altLang="ko-KR" sz="1200" dirty="0">
                    <a:ea typeface="굴림" panose="020B0600000101010101" pitchFamily="50" charset="-127"/>
                  </a:rPr>
                  <a:t>- </a:t>
                </a:r>
                <a:r>
                  <a:rPr lang="ko-KR" altLang="en-US" sz="1200" dirty="0">
                    <a:ea typeface="굴림" panose="020B0600000101010101" pitchFamily="50" charset="-127"/>
                  </a:rPr>
                  <a:t>벡터를 화살표로 취급할 경우 길이와 방향을 고정시킨 채 평행이동</a:t>
                </a:r>
                <a:r>
                  <a:rPr lang="en-US" altLang="ko-KR" sz="1200" dirty="0">
                    <a:ea typeface="굴림" panose="020B0600000101010101" pitchFamily="50" charset="-127"/>
                  </a:rPr>
                  <a:t>(translate)</a:t>
                </a:r>
                <a:r>
                  <a:rPr lang="ko-KR" altLang="en-US" sz="1200" dirty="0">
                    <a:ea typeface="굴림" panose="020B0600000101010101" pitchFamily="50" charset="-127"/>
                  </a:rPr>
                  <a:t>이</a:t>
                </a:r>
                <a:r>
                  <a:rPr lang="en-US" altLang="ko-KR" sz="1200" dirty="0">
                    <a:ea typeface="굴림" panose="020B0600000101010101" pitchFamily="50" charset="-127"/>
                  </a:rPr>
                  <a:t> </a:t>
                </a:r>
                <a:r>
                  <a:rPr lang="ko-KR" altLang="en-US" sz="1200" dirty="0">
                    <a:ea typeface="굴림" panose="020B0600000101010101" pitchFamily="50" charset="-127"/>
                  </a:rPr>
                  <a:t>가능</a:t>
                </a:r>
                <a:endParaRPr lang="en-US" altLang="ko-KR" sz="1200" dirty="0"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0710B9AF-94F4-4A97-A9F8-3A4DADC5B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00" y="1616075"/>
                <a:ext cx="8991600" cy="1477456"/>
              </a:xfrm>
              <a:prstGeom prst="rect">
                <a:avLst/>
              </a:prstGeom>
              <a:blipFill>
                <a:blip r:embed="rId2"/>
                <a:stretch>
                  <a:fillRect l="-1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56" y="3278603"/>
            <a:ext cx="2946628" cy="2013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34988" y="3573016"/>
                <a:ext cx="1368152" cy="512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ko-KR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988" y="3573016"/>
                <a:ext cx="1368152" cy="512897"/>
              </a:xfrm>
              <a:prstGeom prst="rect">
                <a:avLst/>
              </a:prstGeom>
              <a:blipFill>
                <a:blip r:embed="rId4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29">
            <a:extLst>
              <a:ext uri="{FF2B5EF4-FFF2-40B4-BE49-F238E27FC236}">
                <a16:creationId xmlns:a16="http://schemas.microsoft.com/office/drawing/2014/main" id="{A8C48F6C-9C28-4AFE-A8C0-9CD138F97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884" y="5517232"/>
            <a:ext cx="2781200" cy="738664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/>
              <a:t>벡터를 화살표로 생각하는 경우 길이와 방향을 고정시킨 채 평행이동</a:t>
            </a:r>
            <a:endParaRPr lang="en-US" altLang="ko-KR" sz="1400" dirty="0"/>
          </a:p>
        </p:txBody>
      </p:sp>
      <p:sp>
        <p:nvSpPr>
          <p:cNvPr id="15" name="TextBox 29">
            <a:extLst>
              <a:ext uri="{FF2B5EF4-FFF2-40B4-BE49-F238E27FC236}">
                <a16:creationId xmlns:a16="http://schemas.microsoft.com/office/drawing/2014/main" id="{A8C48F6C-9C28-4AFE-A8C0-9CD138F97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964" y="4437112"/>
            <a:ext cx="3312368" cy="523220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/>
              <a:t>벡터를 </a:t>
            </a:r>
            <a:r>
              <a:rPr lang="en-US" altLang="ko-KR" sz="1400" dirty="0"/>
              <a:t>point</a:t>
            </a:r>
            <a:r>
              <a:rPr lang="ko-KR" altLang="en-US" sz="1400" dirty="0"/>
              <a:t>로 생각하는 경우 좌표의 </a:t>
            </a:r>
            <a:r>
              <a:rPr lang="en-US" altLang="ko-KR" sz="1400" dirty="0"/>
              <a:t>point </a:t>
            </a:r>
            <a:r>
              <a:rPr lang="ko-KR" altLang="en-US" sz="1400" dirty="0"/>
              <a:t>값 입력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91068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선형대수와</a:t>
            </a:r>
            <a:r>
              <a:rPr lang="ko-KR" altLang="en-US" dirty="0"/>
              <a:t> </a:t>
            </a:r>
            <a:r>
              <a:rPr lang="ko-KR" altLang="en-US" dirty="0" err="1"/>
              <a:t>해석기하</a:t>
            </a:r>
            <a:endParaRPr lang="ko-KR" altLang="en-US" dirty="0"/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/>
              <a:t>벡터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0710B9AF-94F4-4A97-A9F8-3A4DADC5B0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200" y="1616075"/>
                <a:ext cx="8991600" cy="1708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charset="2"/>
                  <a:buChar char="u"/>
                  <a:defRPr kumimoji="1" sz="2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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ea typeface="굴림" panose="020B0600000101010101" pitchFamily="50" charset="-127"/>
                  </a:rPr>
                  <a:t>벡터의 길이는 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norm(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놈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)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1400" dirty="0">
                    <a:ea typeface="굴림" panose="020B0600000101010101" pitchFamily="50" charset="-127"/>
                  </a:rPr>
                  <a:t>으로 정의</a:t>
                </a:r>
                <a:endParaRPr lang="en-US" altLang="ko-KR" sz="1400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ea typeface="굴림" panose="020B0600000101010101" pitchFamily="50" charset="-127"/>
                  </a:rPr>
                  <a:t>벡터의 스칼라 곱은 벡터의 각 성분에 모두 동일한 값을 곱해 구함</a:t>
                </a:r>
                <a:endParaRPr lang="en-US" altLang="ko-KR" sz="1400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ko-KR" altLang="en-US" sz="1400" dirty="0" err="1">
                    <a:ea typeface="굴림" panose="020B0600000101010101" pitchFamily="50" charset="-127"/>
                  </a:rPr>
                  <a:t>단위벡터는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 길이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(norm)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가 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1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인 벡터</a:t>
                </a:r>
                <a:endParaRPr lang="en-US" altLang="ko-KR" sz="1400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ea typeface="굴림" panose="020B0600000101010101" pitchFamily="50" charset="-127"/>
                  </a:rPr>
                  <a:t>두 벡터의 합은 두 벡터의 각 성분을 </a:t>
                </a:r>
                <a:r>
                  <a:rPr lang="ko-KR" altLang="en-US" sz="1400" dirty="0" err="1">
                    <a:ea typeface="굴림" panose="020B0600000101010101" pitchFamily="50" charset="-127"/>
                  </a:rPr>
                  <a:t>성분별로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 합해 구한다</a:t>
                </a:r>
                <a:br>
                  <a:rPr lang="en-US" altLang="ko-KR" sz="1400" dirty="0">
                    <a:ea typeface="굴림" panose="020B0600000101010101" pitchFamily="50" charset="-127"/>
                  </a:rPr>
                </a:br>
                <a:r>
                  <a:rPr lang="en-US" altLang="ko-KR" sz="1200" dirty="0">
                    <a:ea typeface="굴림" panose="020B0600000101010101" pitchFamily="50" charset="-127"/>
                  </a:rPr>
                  <a:t>- </a:t>
                </a:r>
                <a:r>
                  <a:rPr lang="ko-KR" altLang="en-US" sz="1200" dirty="0">
                    <a:ea typeface="굴림" panose="020B0600000101010101" pitchFamily="50" charset="-127"/>
                  </a:rPr>
                  <a:t>두 벡터를 이웃하는 변으로 가지는 평행사변형의 대각선 벡터</a:t>
                </a:r>
                <a:endParaRPr lang="en-US" altLang="ko-KR" sz="1200" dirty="0">
                  <a:ea typeface="굴림" panose="020B0600000101010101" pitchFamily="50" charset="-127"/>
                </a:endParaRPr>
              </a:p>
            </p:txBody>
          </p:sp>
        </mc:Choice>
        <mc:Fallback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0710B9AF-94F4-4A97-A9F8-3A4DADC5B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00" y="1616075"/>
                <a:ext cx="8991600" cy="1708160"/>
              </a:xfrm>
              <a:prstGeom prst="rect">
                <a:avLst/>
              </a:prstGeom>
              <a:blipFill>
                <a:blip r:embed="rId2"/>
                <a:stretch>
                  <a:fillRect l="-1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1B950267-3BE4-4262-BFB0-2B893FA7B914}"/>
              </a:ext>
            </a:extLst>
          </p:cNvPr>
          <p:cNvGrpSpPr/>
          <p:nvPr/>
        </p:nvGrpSpPr>
        <p:grpSpPr>
          <a:xfrm>
            <a:off x="4663380" y="3920331"/>
            <a:ext cx="2160240" cy="948829"/>
            <a:chOff x="1855068" y="3848323"/>
            <a:chExt cx="2160240" cy="948829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864EA66-7653-484D-B834-DB1EE95F86CB}"/>
                </a:ext>
              </a:extLst>
            </p:cNvPr>
            <p:cNvCxnSpPr/>
            <p:nvPr/>
          </p:nvCxnSpPr>
          <p:spPr bwMode="auto">
            <a:xfrm flipV="1">
              <a:off x="1855068" y="3848323"/>
              <a:ext cx="720080" cy="936104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7E84E32-68D1-48EE-8205-6311EE1D2376}"/>
                </a:ext>
              </a:extLst>
            </p:cNvPr>
            <p:cNvCxnSpPr/>
            <p:nvPr/>
          </p:nvCxnSpPr>
          <p:spPr bwMode="auto">
            <a:xfrm>
              <a:off x="1855068" y="4797152"/>
              <a:ext cx="1440160" cy="0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3643CEE-7208-447A-B83F-1D3A0A8AAF4C}"/>
                </a:ext>
              </a:extLst>
            </p:cNvPr>
            <p:cNvCxnSpPr/>
            <p:nvPr/>
          </p:nvCxnSpPr>
          <p:spPr bwMode="auto">
            <a:xfrm>
              <a:off x="2575148" y="3920331"/>
              <a:ext cx="1440160" cy="0"/>
            </a:xfrm>
            <a:prstGeom prst="straightConnector1">
              <a:avLst/>
            </a:prstGeom>
            <a:noFill/>
            <a:ln w="34925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DFC4FCD-7D60-47A3-86E1-4D820F3A3072}"/>
                </a:ext>
              </a:extLst>
            </p:cNvPr>
            <p:cNvCxnSpPr/>
            <p:nvPr/>
          </p:nvCxnSpPr>
          <p:spPr bwMode="auto">
            <a:xfrm flipV="1">
              <a:off x="3295228" y="3848323"/>
              <a:ext cx="720080" cy="936104"/>
            </a:xfrm>
            <a:prstGeom prst="straightConnector1">
              <a:avLst/>
            </a:prstGeom>
            <a:noFill/>
            <a:ln w="34925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C4CE71F-9DF6-40C5-8748-57BF44E358F5}"/>
                </a:ext>
              </a:extLst>
            </p:cNvPr>
            <p:cNvCxnSpPr/>
            <p:nvPr/>
          </p:nvCxnSpPr>
          <p:spPr bwMode="auto">
            <a:xfrm flipV="1">
              <a:off x="1855068" y="3920331"/>
              <a:ext cx="2088232" cy="876821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F50FBB-B36B-4923-8A12-EB2022FE42CA}"/>
              </a:ext>
            </a:extLst>
          </p:cNvPr>
          <p:cNvGrpSpPr/>
          <p:nvPr/>
        </p:nvGrpSpPr>
        <p:grpSpPr>
          <a:xfrm rot="3283566">
            <a:off x="7059472" y="3976497"/>
            <a:ext cx="2160240" cy="948829"/>
            <a:chOff x="1855068" y="3848323"/>
            <a:chExt cx="2160240" cy="948829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8A94ADB-1A72-4E30-BE86-6CD423902588}"/>
                </a:ext>
              </a:extLst>
            </p:cNvPr>
            <p:cNvCxnSpPr/>
            <p:nvPr/>
          </p:nvCxnSpPr>
          <p:spPr bwMode="auto">
            <a:xfrm flipV="1">
              <a:off x="1855068" y="3848323"/>
              <a:ext cx="720080" cy="936104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FBFDCD2-DD83-4065-BEA5-63B8C17EC86E}"/>
                </a:ext>
              </a:extLst>
            </p:cNvPr>
            <p:cNvCxnSpPr/>
            <p:nvPr/>
          </p:nvCxnSpPr>
          <p:spPr bwMode="auto">
            <a:xfrm>
              <a:off x="1855068" y="4797152"/>
              <a:ext cx="1440160" cy="0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1DF1F1C-AA3E-49CD-B980-AB4BF7070A83}"/>
                </a:ext>
              </a:extLst>
            </p:cNvPr>
            <p:cNvCxnSpPr/>
            <p:nvPr/>
          </p:nvCxnSpPr>
          <p:spPr bwMode="auto">
            <a:xfrm>
              <a:off x="2575148" y="3920331"/>
              <a:ext cx="1440160" cy="0"/>
            </a:xfrm>
            <a:prstGeom prst="straightConnector1">
              <a:avLst/>
            </a:prstGeom>
            <a:noFill/>
            <a:ln w="34925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37E3DF5-3046-459E-8321-BE72FAA17576}"/>
                </a:ext>
              </a:extLst>
            </p:cNvPr>
            <p:cNvCxnSpPr/>
            <p:nvPr/>
          </p:nvCxnSpPr>
          <p:spPr bwMode="auto">
            <a:xfrm flipV="1">
              <a:off x="3295228" y="3848323"/>
              <a:ext cx="720080" cy="936104"/>
            </a:xfrm>
            <a:prstGeom prst="straightConnector1">
              <a:avLst/>
            </a:prstGeom>
            <a:noFill/>
            <a:ln w="34925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597BD72-EB7C-4D89-A547-A17CFC9EF1AF}"/>
                </a:ext>
              </a:extLst>
            </p:cNvPr>
            <p:cNvCxnSpPr/>
            <p:nvPr/>
          </p:nvCxnSpPr>
          <p:spPr bwMode="auto">
            <a:xfrm flipV="1">
              <a:off x="1855068" y="3920331"/>
              <a:ext cx="2088232" cy="876821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BC45C24-C8D7-4D95-B5F2-8A965B245327}"/>
              </a:ext>
            </a:extLst>
          </p:cNvPr>
          <p:cNvSpPr txBox="1"/>
          <p:nvPr/>
        </p:nvSpPr>
        <p:spPr>
          <a:xfrm>
            <a:off x="6801690" y="4141911"/>
            <a:ext cx="5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183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/>
              <a:t>벡터 연산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 err="1"/>
              <a:t>벡터간의</a:t>
            </a:r>
            <a:r>
              <a:rPr lang="ko-KR" altLang="en-US" dirty="0"/>
              <a:t> 산술 연산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130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>
                <a:ea typeface="굴림" panose="020B0600000101010101" pitchFamily="50" charset="-127"/>
              </a:rPr>
              <a:t>Array(</a:t>
            </a:r>
            <a:r>
              <a:rPr lang="ko-KR" altLang="en-US" sz="1400" dirty="0">
                <a:ea typeface="굴림" panose="020B0600000101010101" pitchFamily="50" charset="-127"/>
              </a:rPr>
              <a:t>배열</a:t>
            </a:r>
            <a:r>
              <a:rPr lang="en-US" altLang="ko-KR" sz="1400" dirty="0">
                <a:ea typeface="굴림" panose="020B0600000101010101" pitchFamily="50" charset="-127"/>
              </a:rPr>
              <a:t>)</a:t>
            </a:r>
            <a:r>
              <a:rPr lang="ko-KR" altLang="en-US" sz="1400" dirty="0"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ea typeface="굴림" panose="020B0600000101010101" pitchFamily="50" charset="-127"/>
              </a:rPr>
              <a:t>: </a:t>
            </a:r>
            <a:r>
              <a:rPr lang="ko-KR" altLang="en-US" sz="1400" dirty="0">
                <a:ea typeface="굴림" panose="020B0600000101010101" pitchFamily="50" charset="-127"/>
              </a:rPr>
              <a:t>하나의 </a:t>
            </a:r>
            <a:r>
              <a:rPr lang="ko-KR" altLang="en-US" sz="1400" dirty="0" err="1">
                <a:ea typeface="굴림" panose="020B0600000101010101" pitchFamily="50" charset="-127"/>
              </a:rPr>
              <a:t>자료형으로</a:t>
            </a:r>
            <a:r>
              <a:rPr lang="ko-KR" altLang="en-US" sz="1400" dirty="0">
                <a:ea typeface="굴림" panose="020B0600000101010101" pitchFamily="50" charset="-127"/>
              </a:rPr>
              <a:t> 된 원소를 순서에 맞춰 나열하는 자료 구조 </a:t>
            </a:r>
            <a:r>
              <a:rPr lang="en-US" altLang="ko-KR" sz="1400" dirty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다차원 배열은 기본 특징에 따라 모든 원소가 하나의 </a:t>
            </a:r>
            <a:r>
              <a:rPr lang="ko-KR" altLang="en-US" sz="1400" dirty="0" err="1">
                <a:ea typeface="굴림" panose="020B0600000101010101" pitchFamily="50" charset="-127"/>
              </a:rPr>
              <a:t>자료형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배열 구조에서는 순차적으로 원소를 관리하는 것이 중요 </a:t>
            </a:r>
            <a:endParaRPr lang="en-US" altLang="ko-KR" sz="12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endParaRPr lang="en-US" altLang="ko-KR" sz="1200" dirty="0">
              <a:ea typeface="굴림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B950267-3BE4-4262-BFB0-2B893FA7B914}"/>
              </a:ext>
            </a:extLst>
          </p:cNvPr>
          <p:cNvGrpSpPr/>
          <p:nvPr/>
        </p:nvGrpSpPr>
        <p:grpSpPr>
          <a:xfrm>
            <a:off x="1855068" y="3848323"/>
            <a:ext cx="2160240" cy="948829"/>
            <a:chOff x="1855068" y="3848323"/>
            <a:chExt cx="2160240" cy="948829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E864EA66-7653-484D-B834-DB1EE95F86CB}"/>
                </a:ext>
              </a:extLst>
            </p:cNvPr>
            <p:cNvCxnSpPr/>
            <p:nvPr/>
          </p:nvCxnSpPr>
          <p:spPr bwMode="auto">
            <a:xfrm flipV="1">
              <a:off x="1855068" y="3848323"/>
              <a:ext cx="720080" cy="936104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57E84E32-68D1-48EE-8205-6311EE1D2376}"/>
                </a:ext>
              </a:extLst>
            </p:cNvPr>
            <p:cNvCxnSpPr/>
            <p:nvPr/>
          </p:nvCxnSpPr>
          <p:spPr bwMode="auto">
            <a:xfrm>
              <a:off x="1855068" y="4797152"/>
              <a:ext cx="1440160" cy="0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3643CEE-7208-447A-B83F-1D3A0A8AAF4C}"/>
                </a:ext>
              </a:extLst>
            </p:cNvPr>
            <p:cNvCxnSpPr/>
            <p:nvPr/>
          </p:nvCxnSpPr>
          <p:spPr bwMode="auto">
            <a:xfrm>
              <a:off x="2575148" y="3920331"/>
              <a:ext cx="1440160" cy="0"/>
            </a:xfrm>
            <a:prstGeom prst="straightConnector1">
              <a:avLst/>
            </a:prstGeom>
            <a:noFill/>
            <a:ln w="34925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DFC4FCD-7D60-47A3-86E1-4D820F3A3072}"/>
                </a:ext>
              </a:extLst>
            </p:cNvPr>
            <p:cNvCxnSpPr/>
            <p:nvPr/>
          </p:nvCxnSpPr>
          <p:spPr bwMode="auto">
            <a:xfrm flipV="1">
              <a:off x="3295228" y="3848323"/>
              <a:ext cx="720080" cy="936104"/>
            </a:xfrm>
            <a:prstGeom prst="straightConnector1">
              <a:avLst/>
            </a:prstGeom>
            <a:noFill/>
            <a:ln w="34925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C4CE71F-9DF6-40C5-8748-57BF44E358F5}"/>
                </a:ext>
              </a:extLst>
            </p:cNvPr>
            <p:cNvCxnSpPr/>
            <p:nvPr/>
          </p:nvCxnSpPr>
          <p:spPr bwMode="auto">
            <a:xfrm flipV="1">
              <a:off x="1855068" y="3920331"/>
              <a:ext cx="2088232" cy="876821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1F50FBB-B36B-4923-8A12-EB2022FE42CA}"/>
              </a:ext>
            </a:extLst>
          </p:cNvPr>
          <p:cNvGrpSpPr/>
          <p:nvPr/>
        </p:nvGrpSpPr>
        <p:grpSpPr>
          <a:xfrm rot="3283566">
            <a:off x="5236491" y="4038355"/>
            <a:ext cx="2160240" cy="948829"/>
            <a:chOff x="1855068" y="3848323"/>
            <a:chExt cx="2160240" cy="948829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8A94ADB-1A72-4E30-BE86-6CD423902588}"/>
                </a:ext>
              </a:extLst>
            </p:cNvPr>
            <p:cNvCxnSpPr/>
            <p:nvPr/>
          </p:nvCxnSpPr>
          <p:spPr bwMode="auto">
            <a:xfrm flipV="1">
              <a:off x="1855068" y="3848323"/>
              <a:ext cx="720080" cy="936104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FBFDCD2-DD83-4065-BEA5-63B8C17EC86E}"/>
                </a:ext>
              </a:extLst>
            </p:cNvPr>
            <p:cNvCxnSpPr/>
            <p:nvPr/>
          </p:nvCxnSpPr>
          <p:spPr bwMode="auto">
            <a:xfrm>
              <a:off x="1855068" y="4797152"/>
              <a:ext cx="1440160" cy="0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1DF1F1C-AA3E-49CD-B980-AB4BF7070A83}"/>
                </a:ext>
              </a:extLst>
            </p:cNvPr>
            <p:cNvCxnSpPr/>
            <p:nvPr/>
          </p:nvCxnSpPr>
          <p:spPr bwMode="auto">
            <a:xfrm>
              <a:off x="2575148" y="3920331"/>
              <a:ext cx="1440160" cy="0"/>
            </a:xfrm>
            <a:prstGeom prst="straightConnector1">
              <a:avLst/>
            </a:prstGeom>
            <a:noFill/>
            <a:ln w="34925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37E3DF5-3046-459E-8321-BE72FAA17576}"/>
                </a:ext>
              </a:extLst>
            </p:cNvPr>
            <p:cNvCxnSpPr/>
            <p:nvPr/>
          </p:nvCxnSpPr>
          <p:spPr bwMode="auto">
            <a:xfrm flipV="1">
              <a:off x="3295228" y="3848323"/>
              <a:ext cx="720080" cy="936104"/>
            </a:xfrm>
            <a:prstGeom prst="straightConnector1">
              <a:avLst/>
            </a:prstGeom>
            <a:noFill/>
            <a:ln w="34925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597BD72-EB7C-4D89-A547-A17CFC9EF1AF}"/>
                </a:ext>
              </a:extLst>
            </p:cNvPr>
            <p:cNvCxnSpPr/>
            <p:nvPr/>
          </p:nvCxnSpPr>
          <p:spPr bwMode="auto">
            <a:xfrm flipV="1">
              <a:off x="1855068" y="3920331"/>
              <a:ext cx="2088232" cy="876821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C45C24-C8D7-4D95-B5F2-8A965B245327}"/>
              </a:ext>
            </a:extLst>
          </p:cNvPr>
          <p:cNvSpPr txBox="1"/>
          <p:nvPr/>
        </p:nvSpPr>
        <p:spPr>
          <a:xfrm>
            <a:off x="4427457" y="4203769"/>
            <a:ext cx="5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541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C27E2777-1AD1-483A-B50E-F3081D5F176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Statistics with 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8352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C27E2777-1AD1-483A-B50E-F3081D5F176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dirty="0"/>
              <a:t>기초 확률</a:t>
            </a:r>
          </a:p>
        </p:txBody>
      </p:sp>
    </p:spTree>
    <p:extLst>
      <p:ext uri="{BB962C8B-B14F-4D97-AF65-F5344CB8AC3E}">
        <p14:creationId xmlns:p14="http://schemas.microsoft.com/office/powerpoint/2010/main" val="1860676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/>
              <a:t>집합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/>
              <a:t>집합의 정의와 구성요소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0710B9AF-94F4-4A97-A9F8-3A4DADC5B0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200" y="1616075"/>
                <a:ext cx="8991600" cy="166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charset="2"/>
                  <a:buChar char="u"/>
                  <a:defRPr kumimoji="1" sz="2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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ea typeface="굴림" panose="020B0600000101010101" pitchFamily="50" charset="-127"/>
                  </a:rPr>
                  <a:t>확률을 수학적으로 정의하기 위해 집합이 필요</a:t>
                </a:r>
                <a:endParaRPr lang="en-US" altLang="ko-KR" sz="1400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ea typeface="굴림" panose="020B0600000101010101" pitchFamily="50" charset="-127"/>
                  </a:rPr>
                  <a:t>집합은 구별 가능한 객체의 모임</a:t>
                </a:r>
                <a:endParaRPr lang="en-US" altLang="ko-KR" sz="1400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ea typeface="굴림" panose="020B0600000101010101" pitchFamily="50" charset="-127"/>
                  </a:rPr>
                  <a:t>집합에 포함된 구별 가능한 객체가 집합의 원소</a:t>
                </a:r>
                <a:endParaRPr lang="en-US" altLang="ko-KR" sz="1400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ea typeface="굴림" panose="020B0600000101010101" pitchFamily="50" charset="-127"/>
                  </a:rPr>
                  <a:t>집합의 크기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(cardinality)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는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 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집합이 가지는 원소의 개수</a:t>
                </a:r>
                <a:br>
                  <a:rPr lang="en-US" altLang="ko-KR" sz="1400" dirty="0">
                    <a:ea typeface="굴림" panose="020B0600000101010101" pitchFamily="50" charset="-127"/>
                  </a:rPr>
                </a:br>
                <a:r>
                  <a:rPr lang="en-US" altLang="ko-KR" sz="1200" dirty="0">
                    <a:solidFill>
                      <a:schemeClr val="bg2"/>
                    </a:solidFill>
                    <a:ea typeface="굴림" panose="020B0600000101010101" pitchFamily="50" charset="-127"/>
                  </a:rPr>
                  <a:t>- </a:t>
                </a:r>
                <a:r>
                  <a:rPr lang="ko-KR" altLang="en-US" sz="1200" b="0" dirty="0">
                    <a:solidFill>
                      <a:schemeClr val="bg2"/>
                    </a:solidFill>
                  </a:rPr>
                  <a:t>집</a:t>
                </a:r>
                <a14:m>
                  <m:oMath xmlns:m="http://schemas.openxmlformats.org/officeDocument/2006/math">
                    <m:r>
                      <a:rPr lang="ko-KR" altLang="en-US" sz="12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합</m:t>
                    </m:r>
                    <m:r>
                      <a:rPr lang="ko-KR" altLang="en-US" sz="12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200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크</m:t>
                    </m:r>
                    <m:r>
                      <a:rPr lang="ko-KR" altLang="en-US" sz="12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기</m:t>
                    </m:r>
                    <m:r>
                      <a:rPr lang="en-US" altLang="ko-KR" sz="1200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sz="12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현</m:t>
                    </m:r>
                    <m:r>
                      <a:rPr lang="en-US" altLang="ko-KR" sz="1200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ko-KR" altLang="en-US" sz="12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2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12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혹</m:t>
                    </m:r>
                    <m:r>
                      <a:rPr lang="ko-KR" altLang="en-US" sz="12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12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𝑐𝑎𝑟𝑑</m:t>
                    </m:r>
                    <m:r>
                      <a:rPr lang="en-US" altLang="ko-KR" sz="12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2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1200" dirty="0">
                    <a:solidFill>
                      <a:schemeClr val="bg2"/>
                    </a:solidFill>
                    <a:ea typeface="굴림" panose="020B0600000101010101" pitchFamily="50" charset="-127"/>
                  </a:rPr>
                  <a:t> </a:t>
                </a:r>
                <a:endParaRPr lang="en-US" altLang="ko-KR" sz="1200" dirty="0">
                  <a:solidFill>
                    <a:schemeClr val="bg2"/>
                  </a:solidFill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0710B9AF-94F4-4A97-A9F8-3A4DADC5B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00" y="1616075"/>
                <a:ext cx="8991600" cy="1661993"/>
              </a:xfrm>
              <a:prstGeom prst="rect">
                <a:avLst/>
              </a:prstGeom>
              <a:blipFill>
                <a:blip r:embed="rId2"/>
                <a:stretch>
                  <a:fillRect l="-1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91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/>
              <a:t>집합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/>
              <a:t>집합의 정의와 구성요소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0710B9AF-94F4-4A97-A9F8-3A4DADC5B0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200" y="1616075"/>
                <a:ext cx="8991600" cy="166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857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charset="2"/>
                  <a:buChar char="u"/>
                  <a:defRPr kumimoji="1" sz="22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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돋움" panose="020B0600000101010101" pitchFamily="50" charset="-127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ea typeface="굴림" panose="020B0600000101010101" pitchFamily="50" charset="-127"/>
                  </a:rPr>
                  <a:t>확률을 수학적으로 정의하기 위해 집합이 필요</a:t>
                </a:r>
                <a:endParaRPr lang="en-US" altLang="ko-KR" sz="1400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ea typeface="굴림" panose="020B0600000101010101" pitchFamily="50" charset="-127"/>
                  </a:rPr>
                  <a:t>집합은 구별 가능한 객체의 모임</a:t>
                </a:r>
                <a:endParaRPr lang="en-US" altLang="ko-KR" sz="1400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ea typeface="굴림" panose="020B0600000101010101" pitchFamily="50" charset="-127"/>
                  </a:rPr>
                  <a:t>집합에 포함된 구별 가능한 객체가 집합의 원소</a:t>
                </a:r>
                <a:endParaRPr lang="en-US" altLang="ko-KR" sz="1400" dirty="0">
                  <a:ea typeface="굴림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§"/>
                </a:pPr>
                <a:r>
                  <a:rPr lang="ko-KR" altLang="en-US" sz="1400" dirty="0">
                    <a:ea typeface="굴림" panose="020B0600000101010101" pitchFamily="50" charset="-127"/>
                  </a:rPr>
                  <a:t>집합의 크기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(cardinality)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는</a:t>
                </a:r>
                <a:r>
                  <a:rPr lang="en-US" altLang="ko-KR" sz="1400" dirty="0">
                    <a:ea typeface="굴림" panose="020B0600000101010101" pitchFamily="50" charset="-127"/>
                  </a:rPr>
                  <a:t> </a:t>
                </a:r>
                <a:r>
                  <a:rPr lang="ko-KR" altLang="en-US" sz="1400" dirty="0">
                    <a:ea typeface="굴림" panose="020B0600000101010101" pitchFamily="50" charset="-127"/>
                  </a:rPr>
                  <a:t>집합이 가지는 원소의 개수</a:t>
                </a:r>
                <a:br>
                  <a:rPr lang="en-US" altLang="ko-KR" sz="1400" dirty="0">
                    <a:ea typeface="굴림" panose="020B0600000101010101" pitchFamily="50" charset="-127"/>
                  </a:rPr>
                </a:br>
                <a:r>
                  <a:rPr lang="en-US" altLang="ko-KR" sz="1200" dirty="0">
                    <a:solidFill>
                      <a:schemeClr val="bg2"/>
                    </a:solidFill>
                    <a:ea typeface="굴림" panose="020B0600000101010101" pitchFamily="50" charset="-127"/>
                  </a:rPr>
                  <a:t>- </a:t>
                </a:r>
                <a:r>
                  <a:rPr lang="ko-KR" altLang="en-US" sz="1200" b="0" dirty="0">
                    <a:solidFill>
                      <a:schemeClr val="bg2"/>
                    </a:solidFill>
                  </a:rPr>
                  <a:t>집</a:t>
                </a:r>
                <a14:m>
                  <m:oMath xmlns:m="http://schemas.openxmlformats.org/officeDocument/2006/math">
                    <m:r>
                      <a:rPr lang="ko-KR" altLang="en-US" sz="12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합</m:t>
                    </m:r>
                    <m:r>
                      <a:rPr lang="ko-KR" altLang="en-US" sz="12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200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크</m:t>
                    </m:r>
                    <m:r>
                      <a:rPr lang="ko-KR" altLang="en-US" sz="12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기</m:t>
                    </m:r>
                    <m:r>
                      <a:rPr lang="en-US" altLang="ko-KR" sz="1200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표</m:t>
                    </m:r>
                    <m:r>
                      <a:rPr lang="ko-KR" altLang="en-US" sz="12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현</m:t>
                    </m:r>
                    <m:r>
                      <a:rPr lang="en-US" altLang="ko-KR" sz="1200" b="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ko-KR" altLang="en-US" sz="12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2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12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혹</m:t>
                    </m:r>
                    <m:r>
                      <a:rPr lang="ko-KR" altLang="en-US" sz="12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12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𝑐𝑎𝑟𝑑</m:t>
                    </m:r>
                    <m:r>
                      <a:rPr lang="en-US" altLang="ko-KR" sz="12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2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1200" dirty="0">
                    <a:solidFill>
                      <a:schemeClr val="bg2"/>
                    </a:solidFill>
                    <a:ea typeface="굴림" panose="020B0600000101010101" pitchFamily="50" charset="-127"/>
                  </a:rPr>
                  <a:t> </a:t>
                </a:r>
                <a:endParaRPr lang="en-US" altLang="ko-KR" sz="1200" dirty="0">
                  <a:solidFill>
                    <a:schemeClr val="bg2"/>
                  </a:solidFill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0710B9AF-94F4-4A97-A9F8-3A4DADC5B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00" y="1616075"/>
                <a:ext cx="8991600" cy="1661993"/>
              </a:xfrm>
              <a:prstGeom prst="rect">
                <a:avLst/>
              </a:prstGeom>
              <a:blipFill>
                <a:blip r:embed="rId2"/>
                <a:stretch>
                  <a:fillRect l="-1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08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/>
              <a:t>다차원 배열의 구조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구조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13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ea typeface="굴림" panose="020B0600000101010101" pitchFamily="50" charset="-127"/>
              </a:rPr>
              <a:t>numpy</a:t>
            </a:r>
            <a:r>
              <a:rPr lang="en-US" altLang="ko-KR" sz="1400" dirty="0"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ea typeface="굴림" panose="020B0600000101010101" pitchFamily="50" charset="-127"/>
              </a:rPr>
              <a:t>는 </a:t>
            </a:r>
            <a:r>
              <a:rPr lang="en-US" altLang="ko-KR" sz="1400" dirty="0" err="1">
                <a:ea typeface="굴림" panose="020B0600000101010101" pitchFamily="50" charset="-127"/>
              </a:rPr>
              <a:t>numpy</a:t>
            </a:r>
            <a:r>
              <a:rPr lang="en-US" altLang="ko-KR" sz="1400" dirty="0"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ea typeface="굴림" panose="020B0600000101010101" pitchFamily="50" charset="-127"/>
              </a:rPr>
              <a:t>클래스의 </a:t>
            </a:r>
            <a:r>
              <a:rPr lang="en-US" altLang="ko-KR" sz="1400" dirty="0">
                <a:ea typeface="굴림" panose="020B0600000101010101" pitchFamily="50" charset="-127"/>
              </a:rPr>
              <a:t>array </a:t>
            </a:r>
            <a:r>
              <a:rPr lang="ko-KR" altLang="en-US" sz="1400" dirty="0">
                <a:ea typeface="굴림" panose="020B0600000101010101" pitchFamily="50" charset="-127"/>
              </a:rPr>
              <a:t>함수를 사용하여 생성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하나의 자료형</a:t>
            </a:r>
            <a:r>
              <a:rPr lang="en-US" altLang="ko-KR" sz="1400" dirty="0">
                <a:ea typeface="굴림" panose="020B0600000101010101" pitchFamily="50" charset="-127"/>
              </a:rPr>
              <a:t>(</a:t>
            </a:r>
            <a:r>
              <a:rPr lang="ko-KR" altLang="en-US" sz="1400" dirty="0">
                <a:ea typeface="굴림" panose="020B0600000101010101" pitchFamily="50" charset="-127"/>
              </a:rPr>
              <a:t>동일한</a:t>
            </a:r>
            <a:r>
              <a:rPr lang="en-US" altLang="ko-KR" sz="1400" dirty="0">
                <a:ea typeface="굴림" panose="020B0600000101010101" pitchFamily="50" charset="-127"/>
              </a:rPr>
              <a:t>)</a:t>
            </a:r>
            <a:r>
              <a:rPr lang="ko-KR" altLang="en-US" sz="1400" dirty="0">
                <a:ea typeface="굴림" panose="020B0600000101010101" pitchFamily="50" charset="-127"/>
              </a:rPr>
              <a:t>만 가능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ko-KR" sz="1400" dirty="0">
                <a:ea typeface="굴림" panose="020B0600000101010101" pitchFamily="50" charset="-127"/>
              </a:rPr>
              <a:t>List</a:t>
            </a:r>
            <a:r>
              <a:rPr lang="ko-KR" altLang="en-US" sz="1400" dirty="0">
                <a:ea typeface="굴림" panose="020B0600000101010101" pitchFamily="50" charset="-127"/>
              </a:rPr>
              <a:t>와는 달리 다이나믹 타이핑을 지원하지 않음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자료형의 데이터</a:t>
            </a:r>
            <a:r>
              <a:rPr lang="en-US" altLang="ko-KR" sz="1400" dirty="0">
                <a:ea typeface="굴림" panose="020B0600000101010101" pitchFamily="50" charset="-127"/>
              </a:rPr>
              <a:t>(</a:t>
            </a:r>
            <a:r>
              <a:rPr lang="ko-KR" altLang="en-US" sz="1400" dirty="0">
                <a:ea typeface="굴림" panose="020B0600000101010101" pitchFamily="50" charset="-127"/>
              </a:rPr>
              <a:t>아이템들</a:t>
            </a:r>
            <a:r>
              <a:rPr lang="en-US" altLang="ko-KR" sz="1400" dirty="0">
                <a:ea typeface="굴림" panose="020B0600000101010101" pitchFamily="50" charset="-127"/>
              </a:rPr>
              <a:t>)</a:t>
            </a:r>
            <a:r>
              <a:rPr lang="ko-KR" altLang="en-US" sz="1400" dirty="0">
                <a:ea typeface="굴림" panose="020B0600000101010101" pitchFamily="50" charset="-127"/>
              </a:rPr>
              <a:t>은 같은 크기의 블록으로 메모리에 저장 됨 </a:t>
            </a:r>
            <a:r>
              <a:rPr lang="en-US" altLang="ko-KR" sz="1400" dirty="0">
                <a:ea typeface="굴림" panose="020B0600000101010101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A062A2-F295-41DB-AC4A-81541E01C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00" y="3428778"/>
            <a:ext cx="4371880" cy="252050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A95267-72F2-411D-BE6D-4E185B484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12" y="3428778"/>
            <a:ext cx="3777552" cy="136815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TextBox 29">
            <a:extLst>
              <a:ext uri="{FF2B5EF4-FFF2-40B4-BE49-F238E27FC236}">
                <a16:creationId xmlns:a16="http://schemas.microsoft.com/office/drawing/2014/main" id="{7A68A4C2-37CE-45C8-9B1E-FB1FEE9FC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12" y="5076485"/>
            <a:ext cx="3777552" cy="738664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 err="1"/>
              <a:t>넘파이</a:t>
            </a:r>
            <a:r>
              <a:rPr lang="ko-KR" altLang="en-US" sz="1400" dirty="0"/>
              <a:t> 모듈로 생성한 다차원 배열의 데이터는 일렬로 원소를 관리 하고 각 인덱스의 정보는 순차적으로 증가</a:t>
            </a:r>
          </a:p>
        </p:txBody>
      </p:sp>
    </p:spTree>
    <p:extLst>
      <p:ext uri="{BB962C8B-B14F-4D97-AF65-F5344CB8AC3E}">
        <p14:creationId xmlns:p14="http://schemas.microsoft.com/office/powerpoint/2010/main" val="243474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배열의 구조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 err="1"/>
              <a:t>넘파이의</a:t>
            </a:r>
            <a:r>
              <a:rPr lang="ko-KR" altLang="en-US" dirty="0"/>
              <a:t> 데이터 구조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스칼라</a:t>
            </a:r>
            <a:r>
              <a:rPr lang="en-US" altLang="ko-KR" sz="1400" dirty="0">
                <a:ea typeface="굴림" panose="020B0600000101010101" pitchFamily="50" charset="-127"/>
              </a:rPr>
              <a:t>(Scalar) : </a:t>
            </a:r>
            <a:r>
              <a:rPr lang="ko-KR" altLang="en-US" sz="1400" dirty="0">
                <a:ea typeface="굴림" panose="020B0600000101010101" pitchFamily="50" charset="-127"/>
              </a:rPr>
              <a:t>하나의 숫자로 이루어진 데이터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벡터</a:t>
            </a:r>
            <a:r>
              <a:rPr lang="en-US" altLang="ko-KR" sz="1400" dirty="0">
                <a:ea typeface="굴림" panose="020B0600000101010101" pitchFamily="50" charset="-127"/>
              </a:rPr>
              <a:t>(Vector) : </a:t>
            </a:r>
            <a:r>
              <a:rPr lang="ko-KR" altLang="en-US" sz="1400" dirty="0">
                <a:ea typeface="굴림" panose="020B0600000101010101" pitchFamily="50" charset="-127"/>
              </a:rPr>
              <a:t>여러 개의</a:t>
            </a:r>
            <a:r>
              <a:rPr lang="en-US" altLang="ko-KR" sz="1400" dirty="0"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ea typeface="굴림" panose="020B0600000101010101" pitchFamily="50" charset="-127"/>
              </a:rPr>
              <a:t>숫자를 특정한 순서대로 모아 놓은 데이터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행렬</a:t>
            </a:r>
            <a:r>
              <a:rPr lang="en-US" altLang="ko-KR" sz="1400" dirty="0">
                <a:ea typeface="굴림" panose="020B0600000101010101" pitchFamily="50" charset="-127"/>
              </a:rPr>
              <a:t>(Matrix) : </a:t>
            </a:r>
            <a:r>
              <a:rPr lang="ko-KR" altLang="en-US" sz="1400" dirty="0">
                <a:ea typeface="굴림" panose="020B0600000101010101" pitchFamily="50" charset="-127"/>
              </a:rPr>
              <a:t>벡터들을 모아 놓은 데이터 </a:t>
            </a:r>
            <a:r>
              <a:rPr lang="en-US" altLang="ko-KR" sz="1400" dirty="0">
                <a:ea typeface="굴림" panose="020B0600000101010101" pitchFamily="50" charset="-127"/>
              </a:rPr>
              <a:t>(2</a:t>
            </a:r>
            <a:r>
              <a:rPr lang="ko-KR" altLang="en-US" sz="1400" dirty="0">
                <a:ea typeface="굴림" panose="020B0600000101010101" pitchFamily="50" charset="-127"/>
              </a:rPr>
              <a:t>차원의 배열</a:t>
            </a:r>
            <a:r>
              <a:rPr lang="en-US" altLang="ko-KR" sz="1400" dirty="0"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ea typeface="굴림" panose="020B0600000101010101" pitchFamily="50" charset="-127"/>
              </a:rPr>
              <a:t>텐서</a:t>
            </a:r>
            <a:r>
              <a:rPr lang="en-US" altLang="ko-KR" sz="1400" dirty="0">
                <a:ea typeface="굴림" panose="020B0600000101010101" pitchFamily="50" charset="-127"/>
              </a:rPr>
              <a:t>(Tensor) : </a:t>
            </a:r>
            <a:r>
              <a:rPr lang="ko-KR" altLang="en-US" sz="1400" dirty="0">
                <a:ea typeface="굴림" panose="020B0600000101010101" pitchFamily="50" charset="-127"/>
              </a:rPr>
              <a:t>같은 크기의 </a:t>
            </a:r>
            <a:r>
              <a:rPr lang="ko-KR" altLang="en-US" sz="1400" dirty="0" err="1">
                <a:ea typeface="굴림" panose="020B0600000101010101" pitchFamily="50" charset="-127"/>
              </a:rPr>
              <a:t>텐서</a:t>
            </a:r>
            <a:r>
              <a:rPr lang="en-US" altLang="ko-KR" sz="1400" dirty="0">
                <a:ea typeface="굴림" panose="020B0600000101010101" pitchFamily="50" charset="-127"/>
              </a:rPr>
              <a:t>(2</a:t>
            </a:r>
            <a:r>
              <a:rPr lang="ko-KR" altLang="en-US" sz="1400" dirty="0">
                <a:ea typeface="굴림" panose="020B0600000101010101" pitchFamily="50" charset="-127"/>
              </a:rPr>
              <a:t>차원 이상</a:t>
            </a:r>
            <a:r>
              <a:rPr lang="en-US" altLang="ko-KR" sz="1400" dirty="0">
                <a:ea typeface="굴림" panose="020B0600000101010101" pitchFamily="50" charset="-127"/>
              </a:rPr>
              <a:t>)</a:t>
            </a:r>
            <a:r>
              <a:rPr lang="ko-KR" altLang="en-US" sz="1400" dirty="0">
                <a:ea typeface="굴림" panose="020B0600000101010101" pitchFamily="50" charset="-127"/>
              </a:rPr>
              <a:t>들을 모아 놓은 데이터</a:t>
            </a:r>
            <a:endParaRPr lang="en-US" altLang="ko-KR" sz="1400" dirty="0"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A1E94D-A4CE-4B0C-A146-28722BD6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435" y="3429000"/>
            <a:ext cx="4984318" cy="291033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" name="TextBox 29">
            <a:extLst>
              <a:ext uri="{FF2B5EF4-FFF2-40B4-BE49-F238E27FC236}">
                <a16:creationId xmlns:a16="http://schemas.microsoft.com/office/drawing/2014/main" id="{F54A2A35-CCF3-44C3-85F0-C696D519C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72" y="3429000"/>
            <a:ext cx="3282236" cy="1169551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/>
              <a:t>축</a:t>
            </a:r>
            <a:r>
              <a:rPr lang="en-US" altLang="ko-KR" sz="1400" dirty="0"/>
              <a:t>(axis) : </a:t>
            </a:r>
            <a:r>
              <a:rPr lang="ko-KR" altLang="en-US" sz="1400" dirty="0"/>
              <a:t>값들의 방향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/>
              <a:t>랭크</a:t>
            </a:r>
            <a:r>
              <a:rPr lang="en-US" altLang="ko-KR" sz="1400" dirty="0"/>
              <a:t>(rank) : </a:t>
            </a:r>
            <a:r>
              <a:rPr lang="ko-KR" altLang="en-US" sz="1400" dirty="0"/>
              <a:t>데이터 집합에서 축의 개수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/>
              <a:t>형태</a:t>
            </a:r>
            <a:r>
              <a:rPr lang="en-US" altLang="ko-KR" sz="1400" dirty="0"/>
              <a:t>(shape) : </a:t>
            </a:r>
            <a:r>
              <a:rPr lang="ko-KR" altLang="en-US" sz="1400" dirty="0"/>
              <a:t>각</a:t>
            </a:r>
            <a:r>
              <a:rPr lang="en-US" altLang="ko-KR" sz="1400" dirty="0"/>
              <a:t> </a:t>
            </a:r>
            <a:r>
              <a:rPr lang="ko-KR" altLang="en-US" sz="1400" dirty="0"/>
              <a:t>축</a:t>
            </a:r>
            <a:r>
              <a:rPr lang="en-US" altLang="ko-KR" sz="1400" dirty="0"/>
              <a:t>(axis)</a:t>
            </a:r>
            <a:r>
              <a:rPr lang="ko-KR" altLang="en-US" sz="1400" dirty="0"/>
              <a:t>별 데이터의 개수 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/>
              <a:t>크기</a:t>
            </a:r>
            <a:r>
              <a:rPr lang="en-US" altLang="ko-KR" sz="1400" dirty="0"/>
              <a:t>(size) : </a:t>
            </a:r>
            <a:r>
              <a:rPr lang="ko-KR" altLang="en-US" sz="1400" dirty="0"/>
              <a:t>배열내 원소의 총 개수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3818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배열의 구조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 err="1"/>
              <a:t>넘파이의</a:t>
            </a:r>
            <a:r>
              <a:rPr lang="ko-KR" altLang="en-US" dirty="0"/>
              <a:t> 모듈의 다차원 배열 구조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102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ea typeface="굴림" panose="020B0600000101010101" pitchFamily="50" charset="-127"/>
              </a:rPr>
              <a:t>넘파이</a:t>
            </a:r>
            <a:r>
              <a:rPr lang="ko-KR" altLang="en-US" sz="1400" dirty="0">
                <a:ea typeface="굴림" panose="020B0600000101010101" pitchFamily="50" charset="-127"/>
              </a:rPr>
              <a:t> 다차원 배열인 </a:t>
            </a:r>
            <a:r>
              <a:rPr lang="en-US" altLang="ko-KR" sz="1400" dirty="0" err="1">
                <a:ea typeface="굴림" panose="020B0600000101010101" pitchFamily="50" charset="-127"/>
              </a:rPr>
              <a:t>ndarray</a:t>
            </a:r>
            <a:r>
              <a:rPr lang="en-US" altLang="ko-KR" sz="1400" dirty="0">
                <a:ea typeface="굴림" panose="020B0600000101010101" pitchFamily="50" charset="-127"/>
              </a:rPr>
              <a:t> </a:t>
            </a:r>
            <a:r>
              <a:rPr lang="ko-KR" altLang="en-US" sz="1400" dirty="0">
                <a:ea typeface="굴림" panose="020B0600000101010101" pitchFamily="50" charset="-127"/>
              </a:rPr>
              <a:t>는 메모리에 모든 원소를 보관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다차원 배열의 메모리 블록은 </a:t>
            </a:r>
            <a:r>
              <a:rPr lang="en-US" altLang="ko-KR" sz="1400" dirty="0"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ea typeface="굴림" panose="020B0600000101010101" pitchFamily="50" charset="-127"/>
              </a:rPr>
              <a:t>차원으로 관리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메타 정보에서는 여러 차원의 배열을 만들어도 메모리에는 </a:t>
            </a:r>
            <a:r>
              <a:rPr lang="en-US" altLang="ko-KR" sz="1400" dirty="0">
                <a:ea typeface="굴림" panose="020B0600000101010101" pitchFamily="50" charset="-127"/>
              </a:rPr>
              <a:t>1</a:t>
            </a:r>
            <a:r>
              <a:rPr lang="ko-KR" altLang="en-US" sz="1400" dirty="0">
                <a:ea typeface="굴림" panose="020B0600000101010101" pitchFamily="50" charset="-127"/>
              </a:rPr>
              <a:t>차원 배열로 관리</a:t>
            </a:r>
            <a:endParaRPr lang="en-US" altLang="ko-KR" sz="1400" dirty="0">
              <a:ea typeface="굴림" panose="020B0600000101010101" pitchFamily="50" charset="-127"/>
            </a:endParaRP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8FFB6AE9-3E3F-441D-A903-E1F153763BDD}"/>
              </a:ext>
            </a:extLst>
          </p:cNvPr>
          <p:cNvSpPr/>
          <p:nvPr/>
        </p:nvSpPr>
        <p:spPr bwMode="auto">
          <a:xfrm>
            <a:off x="1256085" y="2924944"/>
            <a:ext cx="2471191" cy="2554087"/>
          </a:xfrm>
          <a:prstGeom prst="cube">
            <a:avLst>
              <a:gd name="adj" fmla="val 1190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6A2E24-5DD9-4781-B3D4-525258F25767}"/>
              </a:ext>
            </a:extLst>
          </p:cNvPr>
          <p:cNvCxnSpPr/>
          <p:nvPr/>
        </p:nvCxnSpPr>
        <p:spPr bwMode="auto">
          <a:xfrm>
            <a:off x="1256086" y="3657893"/>
            <a:ext cx="218315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1702ED1-7EA8-40AD-9137-926A88E57CB6}"/>
              </a:ext>
            </a:extLst>
          </p:cNvPr>
          <p:cNvCxnSpPr/>
          <p:nvPr/>
        </p:nvCxnSpPr>
        <p:spPr bwMode="auto">
          <a:xfrm>
            <a:off x="1247341" y="4089941"/>
            <a:ext cx="218315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906441C-91ED-4033-80DC-ED931C7F13F4}"/>
              </a:ext>
            </a:extLst>
          </p:cNvPr>
          <p:cNvCxnSpPr/>
          <p:nvPr/>
        </p:nvCxnSpPr>
        <p:spPr bwMode="auto">
          <a:xfrm>
            <a:off x="1256086" y="4521989"/>
            <a:ext cx="218315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B6FCCCC-6271-4041-A0A0-E96AC767F9DA}"/>
              </a:ext>
            </a:extLst>
          </p:cNvPr>
          <p:cNvCxnSpPr/>
          <p:nvPr/>
        </p:nvCxnSpPr>
        <p:spPr bwMode="auto">
          <a:xfrm>
            <a:off x="1242638" y="4954037"/>
            <a:ext cx="218315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71136A0-2443-4E27-86B9-3C79AB2B1DDE}"/>
              </a:ext>
            </a:extLst>
          </p:cNvPr>
          <p:cNvCxnSpPr/>
          <p:nvPr/>
        </p:nvCxnSpPr>
        <p:spPr bwMode="auto">
          <a:xfrm>
            <a:off x="2647157" y="3225845"/>
            <a:ext cx="0" cy="22531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F52FFE-5EC9-4549-BEF1-76E3D8EF8125}"/>
              </a:ext>
            </a:extLst>
          </p:cNvPr>
          <p:cNvCxnSpPr/>
          <p:nvPr/>
        </p:nvCxnSpPr>
        <p:spPr bwMode="auto">
          <a:xfrm>
            <a:off x="3047541" y="4089941"/>
            <a:ext cx="0" cy="86409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5D06BE-D841-4161-85C4-7859F605CE42}"/>
              </a:ext>
            </a:extLst>
          </p:cNvPr>
          <p:cNvSpPr txBox="1"/>
          <p:nvPr/>
        </p:nvSpPr>
        <p:spPr>
          <a:xfrm>
            <a:off x="1546021" y="3300664"/>
            <a:ext cx="75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dtype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666DB1-B2AA-4A84-9161-8F35462C135D}"/>
              </a:ext>
            </a:extLst>
          </p:cNvPr>
          <p:cNvSpPr txBox="1"/>
          <p:nvPr/>
        </p:nvSpPr>
        <p:spPr>
          <a:xfrm>
            <a:off x="1364461" y="3710156"/>
            <a:ext cx="1152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dim count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9203C6-16AA-4659-B0C0-2C4643E57C0C}"/>
              </a:ext>
            </a:extLst>
          </p:cNvPr>
          <p:cNvSpPr txBox="1"/>
          <p:nvPr/>
        </p:nvSpPr>
        <p:spPr>
          <a:xfrm>
            <a:off x="1351013" y="4142204"/>
            <a:ext cx="115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dimensions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410465-0A8E-467C-A976-4CB5F8E313F7}"/>
              </a:ext>
            </a:extLst>
          </p:cNvPr>
          <p:cNvSpPr txBox="1"/>
          <p:nvPr/>
        </p:nvSpPr>
        <p:spPr>
          <a:xfrm>
            <a:off x="1535375" y="4574252"/>
            <a:ext cx="75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strides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9762FE-8A9A-4971-9997-CE002DC63A64}"/>
              </a:ext>
            </a:extLst>
          </p:cNvPr>
          <p:cNvSpPr txBox="1"/>
          <p:nvPr/>
        </p:nvSpPr>
        <p:spPr>
          <a:xfrm>
            <a:off x="1567037" y="5006300"/>
            <a:ext cx="75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0551B9-C3BD-406E-8AB3-6548667CDA5C}"/>
              </a:ext>
            </a:extLst>
          </p:cNvPr>
          <p:cNvSpPr txBox="1"/>
          <p:nvPr/>
        </p:nvSpPr>
        <p:spPr>
          <a:xfrm>
            <a:off x="2664946" y="3293940"/>
            <a:ext cx="75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float32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A38785-958C-494E-A0A9-B198FC6A861C}"/>
              </a:ext>
            </a:extLst>
          </p:cNvPr>
          <p:cNvSpPr txBox="1"/>
          <p:nvPr/>
        </p:nvSpPr>
        <p:spPr>
          <a:xfrm>
            <a:off x="2863181" y="3706054"/>
            <a:ext cx="36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268162-0574-41E6-AAA2-ED81FD8A1C57}"/>
              </a:ext>
            </a:extLst>
          </p:cNvPr>
          <p:cNvSpPr txBox="1"/>
          <p:nvPr/>
        </p:nvSpPr>
        <p:spPr>
          <a:xfrm>
            <a:off x="2715805" y="4161949"/>
            <a:ext cx="36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964E0B-6B5C-47BC-91FA-1CD61204118F}"/>
              </a:ext>
            </a:extLst>
          </p:cNvPr>
          <p:cNvSpPr txBox="1"/>
          <p:nvPr/>
        </p:nvSpPr>
        <p:spPr>
          <a:xfrm>
            <a:off x="3075845" y="4161949"/>
            <a:ext cx="36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A3F7B5-1D14-4D87-948F-F51E99BF093F}"/>
              </a:ext>
            </a:extLst>
          </p:cNvPr>
          <p:cNvSpPr txBox="1"/>
          <p:nvPr/>
        </p:nvSpPr>
        <p:spPr>
          <a:xfrm>
            <a:off x="2647157" y="4593997"/>
            <a:ext cx="381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330B1F-914C-4E43-9340-D3E52CB43BA0}"/>
              </a:ext>
            </a:extLst>
          </p:cNvPr>
          <p:cNvSpPr txBox="1"/>
          <p:nvPr/>
        </p:nvSpPr>
        <p:spPr>
          <a:xfrm>
            <a:off x="3057636" y="4593997"/>
            <a:ext cx="381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479C5-C111-48DF-83E7-831D0DB25936}"/>
              </a:ext>
            </a:extLst>
          </p:cNvPr>
          <p:cNvSpPr txBox="1"/>
          <p:nvPr/>
        </p:nvSpPr>
        <p:spPr>
          <a:xfrm>
            <a:off x="1230098" y="5630708"/>
            <a:ext cx="27363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행렬이 각각 </a:t>
            </a:r>
            <a:r>
              <a:rPr lang="en-US" altLang="ko-KR" sz="900" dirty="0"/>
              <a:t>(3X3)</a:t>
            </a:r>
            <a:r>
              <a:rPr lang="ko-KR" altLang="en-US" sz="900" dirty="0"/>
              <a:t>인 </a:t>
            </a:r>
            <a:r>
              <a:rPr lang="en-US" altLang="ko-KR" sz="900" dirty="0"/>
              <a:t>2</a:t>
            </a:r>
            <a:r>
              <a:rPr lang="ko-KR" altLang="en-US" sz="900" dirty="0"/>
              <a:t>차원 </a:t>
            </a:r>
            <a:r>
              <a:rPr lang="en-US" altLang="ko-KR" sz="900" dirty="0" err="1"/>
              <a:t>ndarray</a:t>
            </a:r>
            <a:r>
              <a:rPr lang="ko-KR" altLang="en-US" sz="900" dirty="0"/>
              <a:t>의 메타정보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B5F0DE-C740-43F4-80BE-B0D2F63F8CEE}"/>
              </a:ext>
            </a:extLst>
          </p:cNvPr>
          <p:cNvSpPr txBox="1"/>
          <p:nvPr/>
        </p:nvSpPr>
        <p:spPr>
          <a:xfrm>
            <a:off x="5179457" y="3304014"/>
            <a:ext cx="2471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배열의 각각 데이터는 </a:t>
            </a:r>
            <a:r>
              <a:rPr lang="en-US" altLang="ko-KR" sz="1200" dirty="0"/>
              <a:t>32bit float</a:t>
            </a:r>
            <a:endParaRPr lang="ko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AF483C7-0050-4253-91C8-9CD5F2E5C7A2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 bwMode="auto">
          <a:xfrm flipV="1">
            <a:off x="3416688" y="3442514"/>
            <a:ext cx="1762769" cy="53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4" name="표 44">
            <a:extLst>
              <a:ext uri="{FF2B5EF4-FFF2-40B4-BE49-F238E27FC236}">
                <a16:creationId xmlns:a16="http://schemas.microsoft.com/office/drawing/2014/main" id="{07865506-D603-428D-A177-DB13EFF89450}"/>
              </a:ext>
            </a:extLst>
          </p:cNvPr>
          <p:cNvGraphicFramePr>
            <a:graphicFrameLocks noGrp="1"/>
          </p:cNvGraphicFramePr>
          <p:nvPr/>
        </p:nvGraphicFramePr>
        <p:xfrm>
          <a:off x="4306160" y="4983553"/>
          <a:ext cx="3344490" cy="42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610">
                  <a:extLst>
                    <a:ext uri="{9D8B030D-6E8A-4147-A177-3AD203B41FA5}">
                      <a16:colId xmlns:a16="http://schemas.microsoft.com/office/drawing/2014/main" val="197192926"/>
                    </a:ext>
                  </a:extLst>
                </a:gridCol>
                <a:gridCol w="371610">
                  <a:extLst>
                    <a:ext uri="{9D8B030D-6E8A-4147-A177-3AD203B41FA5}">
                      <a16:colId xmlns:a16="http://schemas.microsoft.com/office/drawing/2014/main" val="3354740885"/>
                    </a:ext>
                  </a:extLst>
                </a:gridCol>
                <a:gridCol w="371610">
                  <a:extLst>
                    <a:ext uri="{9D8B030D-6E8A-4147-A177-3AD203B41FA5}">
                      <a16:colId xmlns:a16="http://schemas.microsoft.com/office/drawing/2014/main" val="2927158832"/>
                    </a:ext>
                  </a:extLst>
                </a:gridCol>
                <a:gridCol w="371610">
                  <a:extLst>
                    <a:ext uri="{9D8B030D-6E8A-4147-A177-3AD203B41FA5}">
                      <a16:colId xmlns:a16="http://schemas.microsoft.com/office/drawing/2014/main" val="4155870601"/>
                    </a:ext>
                  </a:extLst>
                </a:gridCol>
                <a:gridCol w="371610">
                  <a:extLst>
                    <a:ext uri="{9D8B030D-6E8A-4147-A177-3AD203B41FA5}">
                      <a16:colId xmlns:a16="http://schemas.microsoft.com/office/drawing/2014/main" val="3880151255"/>
                    </a:ext>
                  </a:extLst>
                </a:gridCol>
                <a:gridCol w="371610">
                  <a:extLst>
                    <a:ext uri="{9D8B030D-6E8A-4147-A177-3AD203B41FA5}">
                      <a16:colId xmlns:a16="http://schemas.microsoft.com/office/drawing/2014/main" val="3781050800"/>
                    </a:ext>
                  </a:extLst>
                </a:gridCol>
                <a:gridCol w="371610">
                  <a:extLst>
                    <a:ext uri="{9D8B030D-6E8A-4147-A177-3AD203B41FA5}">
                      <a16:colId xmlns:a16="http://schemas.microsoft.com/office/drawing/2014/main" val="3203134124"/>
                    </a:ext>
                  </a:extLst>
                </a:gridCol>
                <a:gridCol w="371610">
                  <a:extLst>
                    <a:ext uri="{9D8B030D-6E8A-4147-A177-3AD203B41FA5}">
                      <a16:colId xmlns:a16="http://schemas.microsoft.com/office/drawing/2014/main" val="3523732778"/>
                    </a:ext>
                  </a:extLst>
                </a:gridCol>
                <a:gridCol w="371610">
                  <a:extLst>
                    <a:ext uri="{9D8B030D-6E8A-4147-A177-3AD203B41FA5}">
                      <a16:colId xmlns:a16="http://schemas.microsoft.com/office/drawing/2014/main" val="3240915362"/>
                    </a:ext>
                  </a:extLst>
                </a:gridCol>
              </a:tblGrid>
              <a:tr h="427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225075"/>
                  </a:ext>
                </a:extLst>
              </a:tr>
            </a:tbl>
          </a:graphicData>
        </a:graphic>
      </p:graphicFrame>
      <p:sp>
        <p:nvSpPr>
          <p:cNvPr id="37" name="정육면체 36">
            <a:extLst>
              <a:ext uri="{FF2B5EF4-FFF2-40B4-BE49-F238E27FC236}">
                <a16:creationId xmlns:a16="http://schemas.microsoft.com/office/drawing/2014/main" id="{F2FFF799-81F4-451F-BEA3-0F09090B77ED}"/>
              </a:ext>
            </a:extLst>
          </p:cNvPr>
          <p:cNvSpPr/>
          <p:nvPr/>
        </p:nvSpPr>
        <p:spPr bwMode="auto">
          <a:xfrm>
            <a:off x="4323974" y="4857057"/>
            <a:ext cx="3435750" cy="543049"/>
          </a:xfrm>
          <a:prstGeom prst="cub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48" name="화살표: 왼쪽/오른쪽 47">
            <a:extLst>
              <a:ext uri="{FF2B5EF4-FFF2-40B4-BE49-F238E27FC236}">
                <a16:creationId xmlns:a16="http://schemas.microsoft.com/office/drawing/2014/main" id="{1C27DD2C-A5FB-4707-911B-56661A576CDA}"/>
              </a:ext>
            </a:extLst>
          </p:cNvPr>
          <p:cNvSpPr/>
          <p:nvPr/>
        </p:nvSpPr>
        <p:spPr bwMode="auto">
          <a:xfrm flipV="1">
            <a:off x="4344341" y="4577447"/>
            <a:ext cx="311324" cy="146425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1" name="화살표: 왼쪽/오른쪽 50">
            <a:extLst>
              <a:ext uri="{FF2B5EF4-FFF2-40B4-BE49-F238E27FC236}">
                <a16:creationId xmlns:a16="http://schemas.microsoft.com/office/drawing/2014/main" id="{9FE0B717-2E50-432C-B3A8-F97875CE7B45}"/>
              </a:ext>
            </a:extLst>
          </p:cNvPr>
          <p:cNvSpPr/>
          <p:nvPr/>
        </p:nvSpPr>
        <p:spPr bwMode="auto">
          <a:xfrm flipV="1">
            <a:off x="4332046" y="4279543"/>
            <a:ext cx="1098482" cy="170437"/>
          </a:xfrm>
          <a:prstGeom prst="left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42CD95-FF39-492A-896D-AB66169A7E78}"/>
              </a:ext>
            </a:extLst>
          </p:cNvPr>
          <p:cNvSpPr txBox="1"/>
          <p:nvPr/>
        </p:nvSpPr>
        <p:spPr>
          <a:xfrm>
            <a:off x="4704381" y="4502092"/>
            <a:ext cx="569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4byte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A7830B-5B33-4A8F-88FB-4AA9E6F36045}"/>
              </a:ext>
            </a:extLst>
          </p:cNvPr>
          <p:cNvSpPr txBox="1"/>
          <p:nvPr/>
        </p:nvSpPr>
        <p:spPr>
          <a:xfrm>
            <a:off x="5459904" y="4225093"/>
            <a:ext cx="74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12byte</a:t>
            </a:r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ED25CD-17F2-478B-8EF6-F2F436799081}"/>
              </a:ext>
            </a:extLst>
          </p:cNvPr>
          <p:cNvCxnSpPr>
            <a:stCxn id="51" idx="3"/>
          </p:cNvCxnSpPr>
          <p:nvPr/>
        </p:nvCxnSpPr>
        <p:spPr bwMode="auto">
          <a:xfrm>
            <a:off x="4332046" y="4364761"/>
            <a:ext cx="0" cy="64153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CD8FAD9-FC6A-426F-9CD3-513BCFFCD118}"/>
              </a:ext>
            </a:extLst>
          </p:cNvPr>
          <p:cNvCxnSpPr/>
          <p:nvPr/>
        </p:nvCxnSpPr>
        <p:spPr bwMode="auto">
          <a:xfrm>
            <a:off x="5422812" y="4365104"/>
            <a:ext cx="0" cy="641539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5096C0C-D191-4F1C-B06F-2C9911B21335}"/>
              </a:ext>
            </a:extLst>
          </p:cNvPr>
          <p:cNvCxnSpPr>
            <a:stCxn id="48" idx="7"/>
          </p:cNvCxnSpPr>
          <p:nvPr/>
        </p:nvCxnSpPr>
        <p:spPr bwMode="auto">
          <a:xfrm>
            <a:off x="4655665" y="4650659"/>
            <a:ext cx="7715" cy="35598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17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배열의 구조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 err="1"/>
              <a:t>넘파이의</a:t>
            </a:r>
            <a:r>
              <a:rPr lang="ko-KR" altLang="en-US" dirty="0"/>
              <a:t> 배열 특징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ea typeface="굴림" panose="020B0600000101010101" pitchFamily="50" charset="-127"/>
              </a:rPr>
              <a:t>넘파이</a:t>
            </a:r>
            <a:r>
              <a:rPr lang="ko-KR" altLang="en-US" sz="1400" dirty="0">
                <a:ea typeface="굴림" panose="020B0600000101010101" pitchFamily="50" charset="-127"/>
              </a:rPr>
              <a:t> 배열 </a:t>
            </a:r>
            <a:r>
              <a:rPr lang="en-US" altLang="ko-KR" sz="1400" dirty="0">
                <a:ea typeface="굴림" panose="020B0600000101010101" pitchFamily="50" charset="-127"/>
              </a:rPr>
              <a:t>: </a:t>
            </a:r>
            <a:r>
              <a:rPr lang="ko-KR" altLang="en-US" sz="1400" dirty="0" err="1">
                <a:ea typeface="굴림" panose="020B0600000101010101" pitchFamily="50" charset="-127"/>
              </a:rPr>
              <a:t>넘파이</a:t>
            </a:r>
            <a:r>
              <a:rPr lang="ko-KR" altLang="en-US" sz="1400" dirty="0">
                <a:ea typeface="굴림" panose="020B0600000101010101" pitchFamily="50" charset="-127"/>
              </a:rPr>
              <a:t> 객체의 </a:t>
            </a:r>
            <a:r>
              <a:rPr lang="en-US" altLang="ko-KR" sz="1400" dirty="0">
                <a:ea typeface="굴림" panose="020B0600000101010101" pitchFamily="50" charset="-127"/>
              </a:rPr>
              <a:t>N-dimensional( N</a:t>
            </a:r>
            <a:r>
              <a:rPr lang="ko-KR" altLang="en-US" sz="1400" dirty="0">
                <a:ea typeface="굴림" panose="020B0600000101010101" pitchFamily="50" charset="-127"/>
              </a:rPr>
              <a:t>개의 차원</a:t>
            </a:r>
            <a:r>
              <a:rPr lang="en-US" altLang="ko-KR" sz="1400" dirty="0">
                <a:ea typeface="굴림" panose="020B0600000101010101" pitchFamily="50" charset="-127"/>
              </a:rPr>
              <a:t>) </a:t>
            </a:r>
            <a:r>
              <a:rPr lang="ko-KR" altLang="en-US" sz="1400" dirty="0">
                <a:ea typeface="굴림" panose="020B0600000101010101" pitchFamily="50" charset="-127"/>
              </a:rPr>
              <a:t>객체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벡터연산과 </a:t>
            </a:r>
            <a:r>
              <a:rPr lang="ko-KR" altLang="en-US" sz="1400" dirty="0" err="1">
                <a:ea typeface="굴림" panose="020B0600000101010101" pitchFamily="50" charset="-127"/>
              </a:rPr>
              <a:t>브로드캐스팅</a:t>
            </a:r>
            <a:r>
              <a:rPr lang="en-US" altLang="ko-KR" sz="1400" dirty="0">
                <a:ea typeface="굴림" panose="020B0600000101010101" pitchFamily="50" charset="-127"/>
              </a:rPr>
              <a:t>(Broadcasting)</a:t>
            </a:r>
            <a:r>
              <a:rPr lang="ko-KR" altLang="en-US" sz="1400" dirty="0">
                <a:ea typeface="굴림" panose="020B0600000101010101" pitchFamily="50" charset="-127"/>
              </a:rPr>
              <a:t>기능을 제공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차원이 존재</a:t>
            </a:r>
            <a:br>
              <a:rPr lang="en-US" altLang="ko-KR" sz="1400" dirty="0"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bg2"/>
                </a:solidFill>
                <a:ea typeface="굴림" panose="020B0600000101010101" pitchFamily="50" charset="-127"/>
              </a:rPr>
              <a:t>벡터에서의 차원은 원소의 개수</a:t>
            </a:r>
            <a:br>
              <a:rPr lang="en-US" altLang="ko-KR" sz="1200" dirty="0">
                <a:solidFill>
                  <a:schemeClr val="bg2"/>
                </a:solidFill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1200" dirty="0" err="1">
                <a:solidFill>
                  <a:schemeClr val="bg2"/>
                </a:solidFill>
                <a:ea typeface="굴림" panose="020B0600000101010101" pitchFamily="50" charset="-127"/>
              </a:rPr>
              <a:t>넘파이</a:t>
            </a:r>
            <a:r>
              <a:rPr lang="ko-KR" altLang="en-US" sz="1200" dirty="0">
                <a:solidFill>
                  <a:schemeClr val="bg2"/>
                </a:solidFill>
                <a:ea typeface="굴림" panose="020B0600000101010101" pitchFamily="50" charset="-127"/>
              </a:rPr>
              <a:t> 배열</a:t>
            </a:r>
            <a:r>
              <a:rPr lang="en-US" altLang="ko-KR" sz="1200" dirty="0">
                <a:solidFill>
                  <a:schemeClr val="bg2"/>
                </a:solidFill>
                <a:ea typeface="굴림" panose="020B0600000101010101" pitchFamily="50" charset="-127"/>
              </a:rPr>
              <a:t>(2</a:t>
            </a:r>
            <a:r>
              <a:rPr lang="ko-KR" altLang="en-US" sz="1200" dirty="0">
                <a:solidFill>
                  <a:schemeClr val="bg2"/>
                </a:solidFill>
                <a:ea typeface="굴림" panose="020B0600000101010101" pitchFamily="50" charset="-127"/>
              </a:rPr>
              <a:t>차원이상</a:t>
            </a:r>
            <a:r>
              <a:rPr lang="en-US" altLang="ko-KR" sz="1200" dirty="0">
                <a:solidFill>
                  <a:schemeClr val="bg2"/>
                </a:solidFill>
                <a:ea typeface="굴림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bg2"/>
                </a:solidFill>
                <a:ea typeface="굴림" panose="020B0600000101010101" pitchFamily="50" charset="-127"/>
              </a:rPr>
              <a:t>에서는 축</a:t>
            </a:r>
            <a:r>
              <a:rPr lang="en-US" altLang="ko-KR" sz="1200" dirty="0">
                <a:solidFill>
                  <a:schemeClr val="bg2"/>
                </a:solidFill>
                <a:ea typeface="굴림" panose="020B0600000101010101" pitchFamily="50" charset="-127"/>
              </a:rPr>
              <a:t>(axis)</a:t>
            </a:r>
            <a:r>
              <a:rPr lang="ko-KR" altLang="en-US" sz="1200" dirty="0">
                <a:solidFill>
                  <a:schemeClr val="bg2"/>
                </a:solidFill>
                <a:ea typeface="굴림" panose="020B0600000101010101" pitchFamily="50" charset="-127"/>
              </a:rPr>
              <a:t>의 개수</a:t>
            </a:r>
            <a:endParaRPr lang="en-US" altLang="ko-KR" sz="1200" dirty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59B7EA8-27AA-4DC1-A5D2-CA934977C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46617"/>
              </p:ext>
            </p:extLst>
          </p:nvPr>
        </p:nvGraphicFramePr>
        <p:xfrm>
          <a:off x="3350791" y="3402938"/>
          <a:ext cx="584877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9496">
                  <a:extLst>
                    <a:ext uri="{9D8B030D-6E8A-4147-A177-3AD203B41FA5}">
                      <a16:colId xmlns:a16="http://schemas.microsoft.com/office/drawing/2014/main" val="2281084949"/>
                    </a:ext>
                  </a:extLst>
                </a:gridCol>
                <a:gridCol w="3449276">
                  <a:extLst>
                    <a:ext uri="{9D8B030D-6E8A-4147-A177-3AD203B41FA5}">
                      <a16:colId xmlns:a16="http://schemas.microsoft.com/office/drawing/2014/main" val="3538084818"/>
                    </a:ext>
                  </a:extLst>
                </a:gridCol>
              </a:tblGrid>
              <a:tr h="194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데이터타입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데이터타입설명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7088"/>
                  </a:ext>
                </a:extLst>
              </a:tr>
              <a:tr h="194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Int8, int16, int32,int64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부호가 있는 </a:t>
                      </a:r>
                      <a:r>
                        <a:rPr lang="en-US" altLang="ko-KR" sz="1000" dirty="0"/>
                        <a:t>8,16,32,64 </a:t>
                      </a:r>
                      <a:r>
                        <a:rPr lang="ko-KR" altLang="en-US" sz="1000" dirty="0"/>
                        <a:t>비트 정수형 </a:t>
                      </a:r>
                      <a:r>
                        <a:rPr lang="en-US" altLang="ko-KR" sz="1000" dirty="0"/>
                        <a:t>(default int32)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211424"/>
                  </a:ext>
                </a:extLst>
              </a:tr>
              <a:tr h="194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uint8, uint16,unit32, uint64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부호가 없는 </a:t>
                      </a:r>
                      <a:r>
                        <a:rPr lang="en-US" altLang="ko-KR" sz="1000" dirty="0"/>
                        <a:t>8,16,32,64 </a:t>
                      </a:r>
                      <a:r>
                        <a:rPr lang="ko-KR" altLang="en-US" sz="1000" dirty="0"/>
                        <a:t>비트 정수형 </a:t>
                      </a:r>
                      <a:r>
                        <a:rPr lang="en-US" altLang="ko-KR" sz="1000" dirty="0"/>
                        <a:t>(default uint64)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33397"/>
                  </a:ext>
                </a:extLst>
              </a:tr>
              <a:tr h="194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float16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반정밀도 부동소수점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74115"/>
                  </a:ext>
                </a:extLst>
              </a:tr>
              <a:tr h="194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float32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단정밀도 부동소수점</a:t>
                      </a:r>
                      <a:r>
                        <a:rPr lang="en-US" altLang="ko-KR" sz="1000" dirty="0"/>
                        <a:t>(C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float</a:t>
                      </a:r>
                      <a:r>
                        <a:rPr lang="ko-KR" altLang="en-US" sz="1000" dirty="0"/>
                        <a:t>형과 호환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17944"/>
                  </a:ext>
                </a:extLst>
              </a:tr>
              <a:tr h="194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float64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배정밀도 부동소수점</a:t>
                      </a:r>
                      <a:r>
                        <a:rPr lang="en-US" altLang="ko-KR" sz="1000" dirty="0"/>
                        <a:t>(C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double, </a:t>
                      </a:r>
                      <a:r>
                        <a:rPr lang="ko-KR" altLang="en-US" sz="1000" dirty="0" err="1"/>
                        <a:t>파이썬의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float </a:t>
                      </a:r>
                      <a:r>
                        <a:rPr lang="ko-KR" altLang="en-US" sz="1000" dirty="0"/>
                        <a:t>과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호환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911358"/>
                  </a:ext>
                </a:extLst>
              </a:tr>
              <a:tr h="194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float128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확장 정밀도 부동소수점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905915"/>
                  </a:ext>
                </a:extLst>
              </a:tr>
              <a:tr h="194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complex64,complex128,complex256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각각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개의 </a:t>
                      </a:r>
                      <a:r>
                        <a:rPr lang="en-US" altLang="ko-KR" sz="1000" dirty="0"/>
                        <a:t>32,64,128</a:t>
                      </a:r>
                      <a:r>
                        <a:rPr lang="ko-KR" altLang="en-US" sz="1000" dirty="0"/>
                        <a:t>비트 부동소수점을 가지는 복소수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35999"/>
                  </a:ext>
                </a:extLst>
              </a:tr>
              <a:tr h="194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bool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True/False</a:t>
                      </a:r>
                      <a:r>
                        <a:rPr lang="ko-KR" altLang="en-US" sz="1000" dirty="0"/>
                        <a:t>를 가지는 논리형</a:t>
                      </a:r>
                      <a:r>
                        <a:rPr lang="en-US" altLang="ko-KR" sz="1000" dirty="0"/>
                        <a:t>(Boolean)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938364"/>
                  </a:ext>
                </a:extLst>
              </a:tr>
              <a:tr h="194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object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파이썬 객체형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101984"/>
                  </a:ext>
                </a:extLst>
              </a:tr>
              <a:tr h="194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string_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고정길이 문자열형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각 글자는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바이트</a:t>
                      </a:r>
                      <a:r>
                        <a:rPr lang="en-US" altLang="ko-KR" sz="1000" dirty="0"/>
                        <a:t>) ASCII</a:t>
                      </a:r>
                      <a:r>
                        <a:rPr lang="ko-KR" altLang="en-US" sz="1000" dirty="0"/>
                        <a:t>만 저장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28101"/>
                  </a:ext>
                </a:extLst>
              </a:tr>
              <a:tr h="194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unicode</a:t>
                      </a:r>
                      <a:r>
                        <a:rPr lang="en-US" altLang="ko-KR" sz="1000" dirty="0"/>
                        <a:t>_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고정길이 유니코드형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00587"/>
                  </a:ext>
                </a:extLst>
              </a:tr>
            </a:tbl>
          </a:graphicData>
        </a:graphic>
      </p:graphicFrame>
      <p:sp>
        <p:nvSpPr>
          <p:cNvPr id="10" name="TextBox 29">
            <a:extLst>
              <a:ext uri="{FF2B5EF4-FFF2-40B4-BE49-F238E27FC236}">
                <a16:creationId xmlns:a16="http://schemas.microsoft.com/office/drawing/2014/main" id="{A8C48F6C-9C28-4AFE-A8C0-9CD138F97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72" y="3429000"/>
            <a:ext cx="2418140" cy="2677656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/>
              <a:t>ndarray</a:t>
            </a:r>
            <a:r>
              <a:rPr lang="en-US" altLang="ko-KR" sz="1400" dirty="0"/>
              <a:t> </a:t>
            </a:r>
            <a:r>
              <a:rPr lang="ko-KR" altLang="en-US" sz="1400" dirty="0"/>
              <a:t>는 같은 타입의 데이터만 모아서 관리</a:t>
            </a:r>
            <a:endParaRPr lang="en-US" altLang="ko-KR" sz="14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/>
              <a:t>배열 생성시 </a:t>
            </a:r>
            <a:r>
              <a:rPr lang="en-US" altLang="ko-KR" sz="1400" dirty="0" err="1"/>
              <a:t>dtype</a:t>
            </a:r>
            <a:r>
              <a:rPr lang="en-US" altLang="ko-KR" sz="1400" dirty="0"/>
              <a:t> </a:t>
            </a:r>
            <a:r>
              <a:rPr lang="ko-KR" altLang="en-US" sz="1400" dirty="0"/>
              <a:t>속성을 이용해 데이터 타입 설정 가능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/>
              <a:t>ndarray.dtype</a:t>
            </a:r>
            <a:r>
              <a:rPr lang="en-US" altLang="ko-KR" sz="1400" dirty="0"/>
              <a:t> </a:t>
            </a:r>
            <a:r>
              <a:rPr lang="ko-KR" altLang="en-US" sz="1400" dirty="0"/>
              <a:t>속성을 이용해 조회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400" dirty="0" err="1"/>
              <a:t>ndarray.astype</a:t>
            </a:r>
            <a:r>
              <a:rPr lang="en-US" altLang="ko-KR" sz="1400" dirty="0"/>
              <a:t>(</a:t>
            </a:r>
            <a:r>
              <a:rPr lang="ko-KR" altLang="en-US" sz="1400" dirty="0"/>
              <a:t>데이터타입</a:t>
            </a:r>
            <a:r>
              <a:rPr lang="en-US" altLang="ko-KR" sz="1400" dirty="0"/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/>
              <a:t>데이터타입 변환하는 메소드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/>
              <a:t>변환한 새로운 </a:t>
            </a:r>
            <a:r>
              <a:rPr lang="en-US" altLang="ko-KR" sz="1400" dirty="0" err="1"/>
              <a:t>ndarray</a:t>
            </a:r>
            <a:r>
              <a:rPr lang="en-US" altLang="ko-KR" sz="1400" dirty="0"/>
              <a:t> </a:t>
            </a:r>
            <a:r>
              <a:rPr lang="ko-KR" altLang="en-US" sz="1400" dirty="0"/>
              <a:t>객체를 반환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400" dirty="0"/>
              <a:t>원본 변수에 넣어서 사용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5240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C27E2777-1AD1-483A-B50E-F3081D5F176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r>
              <a:rPr lang="en-US" altLang="ko-KR" dirty="0"/>
              <a:t>(</a:t>
            </a:r>
            <a:r>
              <a:rPr lang="ko-KR" altLang="en-US" dirty="0"/>
              <a:t>배열 생성</a:t>
            </a:r>
            <a:r>
              <a:rPr lang="en-US" altLang="ko-KR" dirty="0"/>
              <a:t>, </a:t>
            </a:r>
            <a:r>
              <a:rPr lang="ko-KR" altLang="en-US" dirty="0"/>
              <a:t>연산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16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0180714A-CD6B-4824-80CC-8934F98C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8763000" cy="647700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연산의 특징</a:t>
            </a:r>
          </a:p>
        </p:txBody>
      </p:sp>
      <p:sp>
        <p:nvSpPr>
          <p:cNvPr id="7171" name="슬라이드 번호 개체 틀 3">
            <a:extLst>
              <a:ext uri="{FF2B5EF4-FFF2-40B4-BE49-F238E27FC236}">
                <a16:creationId xmlns:a16="http://schemas.microsoft.com/office/drawing/2014/main" id="{519BCE99-9600-43E3-AF14-34DBFA9CB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EC4899E-38B2-4631-B65A-5F6046F0AC15}" type="slidenum">
              <a:rPr lang="en-US" altLang="ko-KR" sz="120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20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E70023-0F09-4D88-A20C-28479ABB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013" y="1052513"/>
            <a:ext cx="8591550" cy="504825"/>
          </a:xfrm>
        </p:spPr>
        <p:txBody>
          <a:bodyPr/>
          <a:lstStyle/>
          <a:p>
            <a:r>
              <a:rPr lang="ko-KR" altLang="en-US" dirty="0"/>
              <a:t>벡터연산과 </a:t>
            </a:r>
            <a:r>
              <a:rPr lang="ko-KR" altLang="en-US" dirty="0" err="1"/>
              <a:t>브로드캐스팅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710B9AF-94F4-4A97-A9F8-3A4DADC5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16075"/>
            <a:ext cx="89916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Char char="u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 2" panose="05020102010507070707" pitchFamily="18" charset="2"/>
              <a:buChar char="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ea typeface="굴림" panose="020B0600000101010101" pitchFamily="50" charset="-127"/>
              </a:rPr>
              <a:t>넘파이는</a:t>
            </a:r>
            <a:r>
              <a:rPr lang="ko-KR" altLang="en-US" sz="1400" dirty="0">
                <a:ea typeface="굴림" panose="020B0600000101010101" pitchFamily="50" charset="-127"/>
              </a:rPr>
              <a:t> 벡터연산과 </a:t>
            </a:r>
            <a:r>
              <a:rPr lang="ko-KR" altLang="en-US" sz="1400" dirty="0" err="1">
                <a:ea typeface="굴림" panose="020B0600000101010101" pitchFamily="50" charset="-127"/>
              </a:rPr>
              <a:t>브로드캐스팅</a:t>
            </a:r>
            <a:r>
              <a:rPr lang="ko-KR" altLang="en-US" sz="1400" dirty="0">
                <a:ea typeface="굴림" panose="020B0600000101010101" pitchFamily="50" charset="-127"/>
              </a:rPr>
              <a:t> 지원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ko-KR" altLang="en-US" sz="1400" dirty="0">
                <a:ea typeface="굴림" panose="020B0600000101010101" pitchFamily="50" charset="-127"/>
              </a:rPr>
              <a:t>벡터연산은 같은 인덱스에 위치한 원소</a:t>
            </a:r>
            <a:r>
              <a:rPr lang="en-US" altLang="ko-KR" sz="1400" dirty="0">
                <a:ea typeface="굴림" panose="020B0600000101010101" pitchFamily="50" charset="-127"/>
              </a:rPr>
              <a:t>(Element-wise)</a:t>
            </a:r>
            <a:r>
              <a:rPr lang="ko-KR" altLang="en-US" sz="1400" dirty="0">
                <a:ea typeface="굴림" panose="020B0600000101010101" pitchFamily="50" charset="-127"/>
              </a:rPr>
              <a:t>들끼리 수행</a:t>
            </a:r>
            <a:br>
              <a:rPr lang="en-US" altLang="ko-KR" sz="1400" dirty="0"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1200" dirty="0" err="1">
                <a:solidFill>
                  <a:schemeClr val="bg2"/>
                </a:solidFill>
                <a:ea typeface="굴림" panose="020B0600000101010101" pitchFamily="50" charset="-127"/>
              </a:rPr>
              <a:t>넘파이에서</a:t>
            </a:r>
            <a:r>
              <a:rPr lang="ko-KR" altLang="en-US" sz="1200" dirty="0">
                <a:solidFill>
                  <a:schemeClr val="bg2"/>
                </a:solidFill>
                <a:ea typeface="굴림" panose="020B0600000101010101" pitchFamily="50" charset="-127"/>
              </a:rPr>
              <a:t> 지원하는 연산기능으로 반복문을 사용하지 않고 같은 위치의 값끼리 반복 연산</a:t>
            </a:r>
            <a:br>
              <a:rPr lang="en-US" altLang="ko-KR" sz="1200" dirty="0">
                <a:solidFill>
                  <a:schemeClr val="bg2"/>
                </a:solidFill>
                <a:ea typeface="굴림" panose="020B0600000101010101" pitchFamily="50" charset="-127"/>
              </a:rPr>
            </a:br>
            <a:r>
              <a:rPr lang="en-US" altLang="ko-KR" sz="1200" dirty="0">
                <a:solidFill>
                  <a:schemeClr val="bg2"/>
                </a:solidFill>
                <a:ea typeface="굴림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bg2"/>
                </a:solidFill>
                <a:ea typeface="굴림" panose="020B0600000101010101" pitchFamily="50" charset="-127"/>
              </a:rPr>
              <a:t>배열의 형태가 같아야 연산이 가능</a:t>
            </a:r>
            <a:endParaRPr lang="en-US" altLang="ko-KR" sz="1200" dirty="0">
              <a:solidFill>
                <a:schemeClr val="bg2"/>
              </a:solidFill>
              <a:ea typeface="굴림" panose="020B0600000101010101" pitchFamily="50" charset="-127"/>
            </a:endParaRPr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163C7A8F-5275-4217-9C8D-445DEA0C74ED}"/>
              </a:ext>
            </a:extLst>
          </p:cNvPr>
          <p:cNvSpPr/>
          <p:nvPr/>
        </p:nvSpPr>
        <p:spPr bwMode="auto">
          <a:xfrm>
            <a:off x="918964" y="3140968"/>
            <a:ext cx="2016224" cy="543128"/>
          </a:xfrm>
          <a:prstGeom prst="cub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7D66D-E8F9-447A-BDE5-B160A6D2D1C8}"/>
              </a:ext>
            </a:extLst>
          </p:cNvPr>
          <p:cNvSpPr txBox="1"/>
          <p:nvPr/>
        </p:nvSpPr>
        <p:spPr>
          <a:xfrm>
            <a:off x="3223220" y="3243061"/>
            <a:ext cx="360040" cy="40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8E1E12CF-BAB4-4AA5-8A79-BD873C2E7304}"/>
              </a:ext>
            </a:extLst>
          </p:cNvPr>
          <p:cNvSpPr/>
          <p:nvPr/>
        </p:nvSpPr>
        <p:spPr bwMode="auto">
          <a:xfrm>
            <a:off x="863284" y="4437111"/>
            <a:ext cx="2088232" cy="1581921"/>
          </a:xfrm>
          <a:prstGeom prst="cube">
            <a:avLst>
              <a:gd name="adj" fmla="val 1366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id="{3F23D0E7-F31A-4C59-891D-6247A156D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029653"/>
              </p:ext>
            </p:extLst>
          </p:nvPr>
        </p:nvGraphicFramePr>
        <p:xfrm>
          <a:off x="863284" y="4653136"/>
          <a:ext cx="1869620" cy="136589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67405">
                  <a:extLst>
                    <a:ext uri="{9D8B030D-6E8A-4147-A177-3AD203B41FA5}">
                      <a16:colId xmlns:a16="http://schemas.microsoft.com/office/drawing/2014/main" val="1973296219"/>
                    </a:ext>
                  </a:extLst>
                </a:gridCol>
                <a:gridCol w="467405">
                  <a:extLst>
                    <a:ext uri="{9D8B030D-6E8A-4147-A177-3AD203B41FA5}">
                      <a16:colId xmlns:a16="http://schemas.microsoft.com/office/drawing/2014/main" val="1115380656"/>
                    </a:ext>
                  </a:extLst>
                </a:gridCol>
                <a:gridCol w="467405">
                  <a:extLst>
                    <a:ext uri="{9D8B030D-6E8A-4147-A177-3AD203B41FA5}">
                      <a16:colId xmlns:a16="http://schemas.microsoft.com/office/drawing/2014/main" val="898122766"/>
                    </a:ext>
                  </a:extLst>
                </a:gridCol>
                <a:gridCol w="467405">
                  <a:extLst>
                    <a:ext uri="{9D8B030D-6E8A-4147-A177-3AD203B41FA5}">
                      <a16:colId xmlns:a16="http://schemas.microsoft.com/office/drawing/2014/main" val="2716250360"/>
                    </a:ext>
                  </a:extLst>
                </a:gridCol>
              </a:tblGrid>
              <a:tr h="47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96216"/>
                  </a:ext>
                </a:extLst>
              </a:tr>
              <a:tr h="47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866039"/>
                  </a:ext>
                </a:extLst>
              </a:tr>
              <a:tr h="415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5563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412AA52-C671-4864-8DDE-134EE18E1CFF}"/>
              </a:ext>
            </a:extLst>
          </p:cNvPr>
          <p:cNvSpPr txBox="1"/>
          <p:nvPr/>
        </p:nvSpPr>
        <p:spPr>
          <a:xfrm>
            <a:off x="3223220" y="4941168"/>
            <a:ext cx="360040" cy="40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EC2135B7-5103-455E-9EE2-993D111E5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18106"/>
              </p:ext>
            </p:extLst>
          </p:nvPr>
        </p:nvGraphicFramePr>
        <p:xfrm>
          <a:off x="927128" y="3303758"/>
          <a:ext cx="1864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1">
                  <a:extLst>
                    <a:ext uri="{9D8B030D-6E8A-4147-A177-3AD203B41FA5}">
                      <a16:colId xmlns:a16="http://schemas.microsoft.com/office/drawing/2014/main" val="917958319"/>
                    </a:ext>
                  </a:extLst>
                </a:gridCol>
                <a:gridCol w="466011">
                  <a:extLst>
                    <a:ext uri="{9D8B030D-6E8A-4147-A177-3AD203B41FA5}">
                      <a16:colId xmlns:a16="http://schemas.microsoft.com/office/drawing/2014/main" val="1030181062"/>
                    </a:ext>
                  </a:extLst>
                </a:gridCol>
                <a:gridCol w="466011">
                  <a:extLst>
                    <a:ext uri="{9D8B030D-6E8A-4147-A177-3AD203B41FA5}">
                      <a16:colId xmlns:a16="http://schemas.microsoft.com/office/drawing/2014/main" val="643210754"/>
                    </a:ext>
                  </a:extLst>
                </a:gridCol>
                <a:gridCol w="466011">
                  <a:extLst>
                    <a:ext uri="{9D8B030D-6E8A-4147-A177-3AD203B41FA5}">
                      <a16:colId xmlns:a16="http://schemas.microsoft.com/office/drawing/2014/main" val="1971481960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5689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297A2B0-570D-447E-B92D-BE920F70D258}"/>
              </a:ext>
            </a:extLst>
          </p:cNvPr>
          <p:cNvSpPr txBox="1"/>
          <p:nvPr/>
        </p:nvSpPr>
        <p:spPr>
          <a:xfrm>
            <a:off x="6064188" y="3252048"/>
            <a:ext cx="360040" cy="40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13620C-DDCF-462E-B4C7-08D49CAF8093}"/>
              </a:ext>
            </a:extLst>
          </p:cNvPr>
          <p:cNvSpPr txBox="1"/>
          <p:nvPr/>
        </p:nvSpPr>
        <p:spPr>
          <a:xfrm>
            <a:off x="6103540" y="5115268"/>
            <a:ext cx="360040" cy="40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F7BB917B-5147-4430-B04F-DA0A323FDF9F}"/>
              </a:ext>
            </a:extLst>
          </p:cNvPr>
          <p:cNvSpPr/>
          <p:nvPr/>
        </p:nvSpPr>
        <p:spPr bwMode="auto">
          <a:xfrm>
            <a:off x="3799284" y="3140968"/>
            <a:ext cx="2016224" cy="543128"/>
          </a:xfrm>
          <a:prstGeom prst="cub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id="{B19D7C38-BF16-4D10-818A-CD788670C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146227"/>
              </p:ext>
            </p:extLst>
          </p:nvPr>
        </p:nvGraphicFramePr>
        <p:xfrm>
          <a:off x="3807448" y="3303758"/>
          <a:ext cx="1864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1">
                  <a:extLst>
                    <a:ext uri="{9D8B030D-6E8A-4147-A177-3AD203B41FA5}">
                      <a16:colId xmlns:a16="http://schemas.microsoft.com/office/drawing/2014/main" val="917958319"/>
                    </a:ext>
                  </a:extLst>
                </a:gridCol>
                <a:gridCol w="466011">
                  <a:extLst>
                    <a:ext uri="{9D8B030D-6E8A-4147-A177-3AD203B41FA5}">
                      <a16:colId xmlns:a16="http://schemas.microsoft.com/office/drawing/2014/main" val="1030181062"/>
                    </a:ext>
                  </a:extLst>
                </a:gridCol>
                <a:gridCol w="466011">
                  <a:extLst>
                    <a:ext uri="{9D8B030D-6E8A-4147-A177-3AD203B41FA5}">
                      <a16:colId xmlns:a16="http://schemas.microsoft.com/office/drawing/2014/main" val="643210754"/>
                    </a:ext>
                  </a:extLst>
                </a:gridCol>
                <a:gridCol w="466011">
                  <a:extLst>
                    <a:ext uri="{9D8B030D-6E8A-4147-A177-3AD203B41FA5}">
                      <a16:colId xmlns:a16="http://schemas.microsoft.com/office/drawing/2014/main" val="1971481960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56898"/>
                  </a:ext>
                </a:extLst>
              </a:tr>
            </a:tbl>
          </a:graphicData>
        </a:graphic>
      </p:graphicFrame>
      <p:sp>
        <p:nvSpPr>
          <p:cNvPr id="26" name="정육면체 25">
            <a:extLst>
              <a:ext uri="{FF2B5EF4-FFF2-40B4-BE49-F238E27FC236}">
                <a16:creationId xmlns:a16="http://schemas.microsoft.com/office/drawing/2014/main" id="{5A6F24AF-EFF9-4319-8365-1B2DA3162DE9}"/>
              </a:ext>
            </a:extLst>
          </p:cNvPr>
          <p:cNvSpPr/>
          <p:nvPr/>
        </p:nvSpPr>
        <p:spPr bwMode="auto">
          <a:xfrm>
            <a:off x="6751612" y="3140968"/>
            <a:ext cx="2016224" cy="543128"/>
          </a:xfrm>
          <a:prstGeom prst="cub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7" name="표 14">
            <a:extLst>
              <a:ext uri="{FF2B5EF4-FFF2-40B4-BE49-F238E27FC236}">
                <a16:creationId xmlns:a16="http://schemas.microsoft.com/office/drawing/2014/main" id="{196ECD58-7F31-4145-88C3-DA5FD6A26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17783"/>
              </p:ext>
            </p:extLst>
          </p:nvPr>
        </p:nvGraphicFramePr>
        <p:xfrm>
          <a:off x="6759776" y="3303758"/>
          <a:ext cx="18640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1">
                  <a:extLst>
                    <a:ext uri="{9D8B030D-6E8A-4147-A177-3AD203B41FA5}">
                      <a16:colId xmlns:a16="http://schemas.microsoft.com/office/drawing/2014/main" val="917958319"/>
                    </a:ext>
                  </a:extLst>
                </a:gridCol>
                <a:gridCol w="466011">
                  <a:extLst>
                    <a:ext uri="{9D8B030D-6E8A-4147-A177-3AD203B41FA5}">
                      <a16:colId xmlns:a16="http://schemas.microsoft.com/office/drawing/2014/main" val="1030181062"/>
                    </a:ext>
                  </a:extLst>
                </a:gridCol>
                <a:gridCol w="466011">
                  <a:extLst>
                    <a:ext uri="{9D8B030D-6E8A-4147-A177-3AD203B41FA5}">
                      <a16:colId xmlns:a16="http://schemas.microsoft.com/office/drawing/2014/main" val="643210754"/>
                    </a:ext>
                  </a:extLst>
                </a:gridCol>
                <a:gridCol w="466011">
                  <a:extLst>
                    <a:ext uri="{9D8B030D-6E8A-4147-A177-3AD203B41FA5}">
                      <a16:colId xmlns:a16="http://schemas.microsoft.com/office/drawing/2014/main" val="1971481960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56898"/>
                  </a:ext>
                </a:extLst>
              </a:tr>
            </a:tbl>
          </a:graphicData>
        </a:graphic>
      </p:graphicFrame>
      <p:sp>
        <p:nvSpPr>
          <p:cNvPr id="28" name="정육면체 27">
            <a:extLst>
              <a:ext uri="{FF2B5EF4-FFF2-40B4-BE49-F238E27FC236}">
                <a16:creationId xmlns:a16="http://schemas.microsoft.com/office/drawing/2014/main" id="{B0E107D9-4A2F-43DF-B8E9-02B9B0B45746}"/>
              </a:ext>
            </a:extLst>
          </p:cNvPr>
          <p:cNvSpPr/>
          <p:nvPr/>
        </p:nvSpPr>
        <p:spPr bwMode="auto">
          <a:xfrm>
            <a:off x="3727276" y="4437112"/>
            <a:ext cx="2088232" cy="1581921"/>
          </a:xfrm>
          <a:prstGeom prst="cube">
            <a:avLst>
              <a:gd name="adj" fmla="val 1366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9" name="표 10">
            <a:extLst>
              <a:ext uri="{FF2B5EF4-FFF2-40B4-BE49-F238E27FC236}">
                <a16:creationId xmlns:a16="http://schemas.microsoft.com/office/drawing/2014/main" id="{46D3CF73-EDFF-440D-9643-A05530211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67690"/>
              </p:ext>
            </p:extLst>
          </p:nvPr>
        </p:nvGraphicFramePr>
        <p:xfrm>
          <a:off x="3727276" y="4653137"/>
          <a:ext cx="1869620" cy="136589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67405">
                  <a:extLst>
                    <a:ext uri="{9D8B030D-6E8A-4147-A177-3AD203B41FA5}">
                      <a16:colId xmlns:a16="http://schemas.microsoft.com/office/drawing/2014/main" val="1973296219"/>
                    </a:ext>
                  </a:extLst>
                </a:gridCol>
                <a:gridCol w="467405">
                  <a:extLst>
                    <a:ext uri="{9D8B030D-6E8A-4147-A177-3AD203B41FA5}">
                      <a16:colId xmlns:a16="http://schemas.microsoft.com/office/drawing/2014/main" val="1115380656"/>
                    </a:ext>
                  </a:extLst>
                </a:gridCol>
                <a:gridCol w="467405">
                  <a:extLst>
                    <a:ext uri="{9D8B030D-6E8A-4147-A177-3AD203B41FA5}">
                      <a16:colId xmlns:a16="http://schemas.microsoft.com/office/drawing/2014/main" val="898122766"/>
                    </a:ext>
                  </a:extLst>
                </a:gridCol>
                <a:gridCol w="467405">
                  <a:extLst>
                    <a:ext uri="{9D8B030D-6E8A-4147-A177-3AD203B41FA5}">
                      <a16:colId xmlns:a16="http://schemas.microsoft.com/office/drawing/2014/main" val="2716250360"/>
                    </a:ext>
                  </a:extLst>
                </a:gridCol>
              </a:tblGrid>
              <a:tr h="47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96216"/>
                  </a:ext>
                </a:extLst>
              </a:tr>
              <a:tr h="47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866039"/>
                  </a:ext>
                </a:extLst>
              </a:tr>
              <a:tr h="415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556309"/>
                  </a:ext>
                </a:extLst>
              </a:tr>
            </a:tbl>
          </a:graphicData>
        </a:graphic>
      </p:graphicFrame>
      <p:sp>
        <p:nvSpPr>
          <p:cNvPr id="30" name="정육면체 29">
            <a:extLst>
              <a:ext uri="{FF2B5EF4-FFF2-40B4-BE49-F238E27FC236}">
                <a16:creationId xmlns:a16="http://schemas.microsoft.com/office/drawing/2014/main" id="{805E63FD-6AE7-4794-BAE1-6899E1B18C9F}"/>
              </a:ext>
            </a:extLst>
          </p:cNvPr>
          <p:cNvSpPr/>
          <p:nvPr/>
        </p:nvSpPr>
        <p:spPr bwMode="auto">
          <a:xfrm>
            <a:off x="6679604" y="4437112"/>
            <a:ext cx="2088232" cy="1581921"/>
          </a:xfrm>
          <a:prstGeom prst="cube">
            <a:avLst>
              <a:gd name="adj" fmla="val 1366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31" name="표 10">
            <a:extLst>
              <a:ext uri="{FF2B5EF4-FFF2-40B4-BE49-F238E27FC236}">
                <a16:creationId xmlns:a16="http://schemas.microsoft.com/office/drawing/2014/main" id="{8D8E7ED9-649B-497A-8F3B-590D9E164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828776"/>
              </p:ext>
            </p:extLst>
          </p:nvPr>
        </p:nvGraphicFramePr>
        <p:xfrm>
          <a:off x="6679604" y="4653137"/>
          <a:ext cx="1869620" cy="136589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67405">
                  <a:extLst>
                    <a:ext uri="{9D8B030D-6E8A-4147-A177-3AD203B41FA5}">
                      <a16:colId xmlns:a16="http://schemas.microsoft.com/office/drawing/2014/main" val="1973296219"/>
                    </a:ext>
                  </a:extLst>
                </a:gridCol>
                <a:gridCol w="467405">
                  <a:extLst>
                    <a:ext uri="{9D8B030D-6E8A-4147-A177-3AD203B41FA5}">
                      <a16:colId xmlns:a16="http://schemas.microsoft.com/office/drawing/2014/main" val="1115380656"/>
                    </a:ext>
                  </a:extLst>
                </a:gridCol>
                <a:gridCol w="467405">
                  <a:extLst>
                    <a:ext uri="{9D8B030D-6E8A-4147-A177-3AD203B41FA5}">
                      <a16:colId xmlns:a16="http://schemas.microsoft.com/office/drawing/2014/main" val="898122766"/>
                    </a:ext>
                  </a:extLst>
                </a:gridCol>
                <a:gridCol w="467405">
                  <a:extLst>
                    <a:ext uri="{9D8B030D-6E8A-4147-A177-3AD203B41FA5}">
                      <a16:colId xmlns:a16="http://schemas.microsoft.com/office/drawing/2014/main" val="2716250360"/>
                    </a:ext>
                  </a:extLst>
                </a:gridCol>
              </a:tblGrid>
              <a:tr h="47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96216"/>
                  </a:ext>
                </a:extLst>
              </a:tr>
              <a:tr h="47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866039"/>
                  </a:ext>
                </a:extLst>
              </a:tr>
              <a:tr h="415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556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04299"/>
      </p:ext>
    </p:extLst>
  </p:cSld>
  <p:clrMapOvr>
    <a:masterClrMapping/>
  </p:clrMapOvr>
</p:sld>
</file>

<file path=ppt/theme/theme1.xml><?xml version="1.0" encoding="utf-8"?>
<a:theme xmlns:a="http://schemas.openxmlformats.org/drawingml/2006/main" name="2-SQL-basic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868686"/>
      </a:accent1>
      <a:accent2>
        <a:srgbClr val="FF00FF"/>
      </a:accent2>
      <a:accent3>
        <a:srgbClr val="FFFFFF"/>
      </a:accent3>
      <a:accent4>
        <a:srgbClr val="000000"/>
      </a:accent4>
      <a:accent5>
        <a:srgbClr val="C3C3C3"/>
      </a:accent5>
      <a:accent6>
        <a:srgbClr val="E700E7"/>
      </a:accent6>
      <a:hlink>
        <a:srgbClr val="FF0000"/>
      </a:hlink>
      <a:folHlink>
        <a:srgbClr val="808080"/>
      </a:folHlink>
    </a:clrScheme>
    <a:fontScheme name="2-SQL-basic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2-SQL-basic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-SQL-basic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-SQL-basic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-SQL-basic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C:\MHKIM\Lectures\courses\cs560\01spring\SQL-Ullman-fcdb\fcdb2002\2-SQL-basic.ppt</Template>
  <TotalTime>38221</TotalTime>
  <Pages>8</Pages>
  <Words>3178</Words>
  <Application>Microsoft Office PowerPoint</Application>
  <PresentationFormat>사용자 지정</PresentationFormat>
  <Paragraphs>535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Monotype Sorts</vt:lpstr>
      <vt:lpstr>굴림</vt:lpstr>
      <vt:lpstr>Arial</vt:lpstr>
      <vt:lpstr>Cambria Math</vt:lpstr>
      <vt:lpstr>Times New Roman</vt:lpstr>
      <vt:lpstr>Wingdings</vt:lpstr>
      <vt:lpstr>Wingdings 2</vt:lpstr>
      <vt:lpstr>2-SQL-basic</vt:lpstr>
      <vt:lpstr>Numpy Basic</vt:lpstr>
      <vt:lpstr>배열(Array)구조</vt:lpstr>
      <vt:lpstr>배열(Array)구조</vt:lpstr>
      <vt:lpstr>다차원 배열의 구조</vt:lpstr>
      <vt:lpstr>넘파이 배열의 구조</vt:lpstr>
      <vt:lpstr>넘파이 배열의 구조</vt:lpstr>
      <vt:lpstr>넘파이 배열의 구조</vt:lpstr>
      <vt:lpstr>Numpy 조작(배열 생성, 연산, 관리)</vt:lpstr>
      <vt:lpstr>넘파이 연산의 특징</vt:lpstr>
      <vt:lpstr>넘파이 연산의 특징</vt:lpstr>
      <vt:lpstr>넘파이 Array</vt:lpstr>
      <vt:lpstr>넘파이 Array 생성</vt:lpstr>
      <vt:lpstr>넘파이 Array 생성</vt:lpstr>
      <vt:lpstr>넘파이 Array 생성</vt:lpstr>
      <vt:lpstr>넘파이 Array 생성</vt:lpstr>
      <vt:lpstr>넘파이 난수 생성</vt:lpstr>
      <vt:lpstr>넘파이 난수 생성</vt:lpstr>
      <vt:lpstr>넘파이 난수 생성</vt:lpstr>
      <vt:lpstr>넘파이 상수(Constant)</vt:lpstr>
      <vt:lpstr>넘파이 검색</vt:lpstr>
      <vt:lpstr>Numpy 함수 연산</vt:lpstr>
      <vt:lpstr>넘파이 모듈의 함수 특징</vt:lpstr>
      <vt:lpstr>넘파이 모듈의 통계함수</vt:lpstr>
      <vt:lpstr>Linear Algebra with Numpy</vt:lpstr>
      <vt:lpstr>그리스 표기법</vt:lpstr>
      <vt:lpstr>Linear Algebra with Numpy</vt:lpstr>
      <vt:lpstr>선형대수 기초</vt:lpstr>
      <vt:lpstr>선형대수 기초</vt:lpstr>
      <vt:lpstr>선형대수 기초</vt:lpstr>
      <vt:lpstr>선형대수 기초</vt:lpstr>
      <vt:lpstr>선형대수 기초</vt:lpstr>
      <vt:lpstr>선형대수와 해석기하</vt:lpstr>
      <vt:lpstr>선형대수와 해석기하</vt:lpstr>
      <vt:lpstr>벡터 연산</vt:lpstr>
      <vt:lpstr>Statistics with Python</vt:lpstr>
      <vt:lpstr>기초 확률</vt:lpstr>
      <vt:lpstr>집합</vt:lpstr>
      <vt:lpstr>집합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 1 Introduction</dc:title>
  <dc:creator>Do Heon LEE</dc:creator>
  <cp:lastModifiedBy>lee kangwook</cp:lastModifiedBy>
  <cp:revision>664</cp:revision>
  <cp:lastPrinted>1997-09-18T13:19:50Z</cp:lastPrinted>
  <dcterms:created xsi:type="dcterms:W3CDTF">1995-12-20T13:40:02Z</dcterms:created>
  <dcterms:modified xsi:type="dcterms:W3CDTF">2022-01-08T03:31:09Z</dcterms:modified>
</cp:coreProperties>
</file>