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Montserrat SemiBold"/>
      <p:regular r:id="rId27"/>
      <p:bold r:id="rId28"/>
      <p:italic r:id="rId29"/>
      <p:boldItalic r:id="rId30"/>
    </p:embeddedFont>
    <p:embeddedFont>
      <p:font typeface="Montserrat"/>
      <p:regular r:id="rId31"/>
      <p:bold r:id="rId32"/>
      <p:italic r:id="rId33"/>
      <p:boldItalic r:id="rId34"/>
    </p:embeddedFont>
    <p:embeddedFont>
      <p:font typeface="Inter"/>
      <p:regular r:id="rId35"/>
      <p:bold r:id="rId36"/>
      <p:italic r:id="rId37"/>
      <p:boldItalic r:id="rId38"/>
    </p:embeddedFont>
    <p:embeddedFont>
      <p:font typeface="Fira Sans Extra Condensed Medium"/>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FiraSansExtraCondensedMedium-bold.fntdata"/><Relationship Id="rId20" Type="http://schemas.openxmlformats.org/officeDocument/2006/relationships/slide" Target="slides/slide16.xml"/><Relationship Id="rId42" Type="http://schemas.openxmlformats.org/officeDocument/2006/relationships/font" Target="fonts/FiraSansExtraCondensedMedium-boldItalic.fntdata"/><Relationship Id="rId41" Type="http://schemas.openxmlformats.org/officeDocument/2006/relationships/font" Target="fonts/FiraSansExtraCondensedMedium-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MontserratSemiBold-bold.fntdata"/><Relationship Id="rId27" Type="http://schemas.openxmlformats.org/officeDocument/2006/relationships/font" Target="fonts/MontserratSemiBold-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Semi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regular.fntdata"/><Relationship Id="rId30" Type="http://schemas.openxmlformats.org/officeDocument/2006/relationships/font" Target="fonts/MontserratSemiBold-boldItalic.fntdata"/><Relationship Id="rId11" Type="http://schemas.openxmlformats.org/officeDocument/2006/relationships/slide" Target="slides/slide7.xml"/><Relationship Id="rId33" Type="http://schemas.openxmlformats.org/officeDocument/2006/relationships/font" Target="fonts/Montserrat-italic.fntdata"/><Relationship Id="rId10" Type="http://schemas.openxmlformats.org/officeDocument/2006/relationships/slide" Target="slides/slide6.xml"/><Relationship Id="rId32" Type="http://schemas.openxmlformats.org/officeDocument/2006/relationships/font" Target="fonts/Montserrat-bold.fntdata"/><Relationship Id="rId13" Type="http://schemas.openxmlformats.org/officeDocument/2006/relationships/slide" Target="slides/slide9.xml"/><Relationship Id="rId35" Type="http://schemas.openxmlformats.org/officeDocument/2006/relationships/font" Target="fonts/Inter-regular.fntdata"/><Relationship Id="rId12" Type="http://schemas.openxmlformats.org/officeDocument/2006/relationships/slide" Target="slides/slide8.xml"/><Relationship Id="rId34" Type="http://schemas.openxmlformats.org/officeDocument/2006/relationships/font" Target="fonts/Montserrat-boldItalic.fntdata"/><Relationship Id="rId15" Type="http://schemas.openxmlformats.org/officeDocument/2006/relationships/slide" Target="slides/slide11.xml"/><Relationship Id="rId37" Type="http://schemas.openxmlformats.org/officeDocument/2006/relationships/font" Target="fonts/Inter-italic.fntdata"/><Relationship Id="rId14" Type="http://schemas.openxmlformats.org/officeDocument/2006/relationships/slide" Target="slides/slide10.xml"/><Relationship Id="rId36" Type="http://schemas.openxmlformats.org/officeDocument/2006/relationships/font" Target="fonts/Inter-bold.fntdata"/><Relationship Id="rId17" Type="http://schemas.openxmlformats.org/officeDocument/2006/relationships/slide" Target="slides/slide13.xml"/><Relationship Id="rId39" Type="http://schemas.openxmlformats.org/officeDocument/2006/relationships/font" Target="fonts/FiraSansExtraCondensedMedium-regular.fntdata"/><Relationship Id="rId16" Type="http://schemas.openxmlformats.org/officeDocument/2006/relationships/slide" Target="slides/slide12.xml"/><Relationship Id="rId38" Type="http://schemas.openxmlformats.org/officeDocument/2006/relationships/font" Target="fonts/Inter-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184820a79b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184820a79b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stakes holders: Dr. Suman Bhunia &amp; Dr. James Walden.</a:t>
            </a:r>
            <a:br>
              <a:rPr lang="en"/>
            </a:br>
            <a:br>
              <a:rPr lang="en"/>
            </a:br>
            <a:r>
              <a:rPr lang="en"/>
              <a:t>Ms. Lynn Stahr acted as a sort of project head, giving us inputs and feedback on our progress on the project.</a:t>
            </a:r>
            <a:br>
              <a:rPr lang="en"/>
            </a:br>
            <a:br>
              <a:rPr lang="en"/>
            </a:br>
            <a:r>
              <a:rPr lang="en"/>
              <a:t>Dylan acted as our project manager, while the rest of the team acted as the engineers, or developers, for the project development.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184820a79b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184820a79b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For our project, we adopted an Agile approach to ensure flexibility and continuous improvement throughout the development process. Agile allowed us to iterate quickly, respond to challenges effectively, and maintain a clear focus on delivering value to our users."</a:t>
            </a:r>
            <a:endParaRPr i="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"Our Agile process was structured into </a:t>
            </a:r>
            <a:r>
              <a:rPr b="1" lang="en">
                <a:solidFill>
                  <a:schemeClr val="dk1"/>
                </a:solidFill>
              </a:rPr>
              <a:t>12 sprints</a:t>
            </a:r>
            <a:r>
              <a:rPr lang="en">
                <a:solidFill>
                  <a:schemeClr val="dk1"/>
                </a:solidFill>
              </a:rPr>
              <a:t>, each lasting </a:t>
            </a:r>
            <a:r>
              <a:rPr b="1" lang="en">
                <a:solidFill>
                  <a:schemeClr val="dk1"/>
                </a:solidFill>
              </a:rPr>
              <a:t>two weeks</a:t>
            </a:r>
            <a:r>
              <a:rPr lang="en">
                <a:solidFill>
                  <a:schemeClr val="dk1"/>
                </a:solidFill>
              </a:rPr>
              <a:t>. This framework provided us with manageable time blocks to plan, develop, and test challenges."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"At the beginning of each sprint, we held sprint planning meetings to define objectives and prioritize tasks. By the end of each sprint, we conducted reviews to evaluate progress and identify areas for improvement."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utilized </a:t>
            </a:r>
            <a:r>
              <a:rPr b="1" lang="en">
                <a:solidFill>
                  <a:schemeClr val="dk1"/>
                </a:solidFill>
              </a:rPr>
              <a:t>GitLab</a:t>
            </a:r>
            <a:r>
              <a:rPr lang="en">
                <a:solidFill>
                  <a:schemeClr val="dk1"/>
                </a:solidFill>
              </a:rPr>
              <a:t> as our central collaboration platform, aligning closely with Agile principles of transparency and teamwork. Issue cards represented user stories or tasks, and we worked on them in short cycles to ensure steady progress."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184820a79b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184820a79b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We utilized GitLab as our DevOps platform to manage the repository of challenges and organize our workflow."</a:t>
            </a:r>
            <a:endParaRPr i="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"Each challenge was handled as an independent issue card, with all relevant files and solutions stored in the repository. To maintain organization and reduce errors, team members created new branches off the master repository for each challenge."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"Once the branch was complete, a merge request was submitted, reviewed, and approved by another team member. This review process ensured quality and allowed for constructive feedback."</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t>"Overall, GitLab provided a centralized framework for collaboration and served as the backbone for our software development process."</a:t>
            </a:r>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18098b4c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18098b4c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184820a79b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184820a79b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i="1" lang="en">
                <a:solidFill>
                  <a:schemeClr val="dk1"/>
                </a:solidFill>
              </a:rPr>
              <a:t>"For our project to meet its objectives, we set clear requirements that addressed the needs of the users and the scope of the competition."</a:t>
            </a:r>
            <a:endParaRPr i="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"First, we developed </a:t>
            </a:r>
            <a:r>
              <a:rPr b="1" lang="en">
                <a:solidFill>
                  <a:schemeClr val="dk1"/>
                </a:solidFill>
              </a:rPr>
              <a:t>25 distinct challenges</a:t>
            </a:r>
            <a:r>
              <a:rPr lang="en">
                <a:solidFill>
                  <a:schemeClr val="dk1"/>
                </a:solidFill>
              </a:rPr>
              <a:t> to test participants' proficiency across various cybersecurity domains such as cryptography, reverse engineering, and web exploitation."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"Next, we ensured that the platform was </a:t>
            </a:r>
            <a:r>
              <a:rPr b="1" lang="en">
                <a:solidFill>
                  <a:schemeClr val="dk1"/>
                </a:solidFill>
              </a:rPr>
              <a:t>robust and secure</a:t>
            </a:r>
            <a:r>
              <a:rPr lang="en">
                <a:solidFill>
                  <a:schemeClr val="dk1"/>
                </a:solidFill>
              </a:rPr>
              <a:t>, providing a reliable environment for participants while protecting sensitive data like challenge files and flags."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challenges and platform were tailored specifically for high school and intra-collegiate competitions, making them approachable yet impactful."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"Lastly, comprehensive documentation was provided to ensure participants and administrators could easily navigate the platform and understand the challenges."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8db8821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18db8821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a9fa940987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a9fa940987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18098b4ca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18098b4ca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18098b4ca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18098b4ca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18098b4ca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18098b4ca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a9469d1f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9469d1f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173f8af98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173f8af98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Reflecting on our journey through this project, it’s amazing to see how much we’ve grown—not just as developers, but as individuals.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a9fa940987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a9fa940987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"Let’s start with what we learned.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On the technical side, this project gave us hands-on experience with cybersecurity fundamentals. From creating CTF challenges to understanding vulnerabilities, we delved into concepts that will serve us in the real world. We also became more proficient with tools like GitLab, which streamlined our version control and collaboration.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But beyond the code, the real growth came in soft skills. Communication and teamwork were at the heart of everything we did. From brainstorming ideas to troubleshooting roadblocks, we learned to work together efficiently and respectfully. Time management was another big takeaway. Balancing project deadlines with our other responsibilities wasn’t always easy, but it taught us to prioritize and plan effectively. And of course, adaptability—when things didn’t go as planned, we found ways to pivot and keep moving forward.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That said, we know there’s always room for improvement. One realization was the importance of acclimatizing to CTFs ourselves before diving in. Taking time to truly understand the nuances of CTF design might have saved us a few headaches. Lastly, scheduling—ensuring everyone’s availability and aligning tasks proved to be a learning curve we had to navigate.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All in all, this project has been a rewarding experience. The lessons we’ve learned—both technical and personal—will stick with us, and we’re grateful for the journey it’s taken us on."</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a9fa94098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a9fa94098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a9469d1f4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a9469d1f4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184820a79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184820a79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Let’s dive into the core of our project: Capture the Flag competitions, or CTFs. These are dynamic cybersecurity events designed to test and hone problem-solving skills in a fun, competitive environment.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At their heart, CTFs challenge participants to solve puzzles and uncover hidden 'flags'—specific pieces of data that prove you’ve cracked the challenge.</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8098b4ca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8098b4ca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There are three main types of CTFs. First, we have Jeopardy-style CTFs. These consist of standalone puzzles in categories like cryptography, reverse engineering, and digital forensics. You solve as many as you can, earning points along the way.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Second, there’s the Attack-Defense format. Here, teams secure their own systems while simultaneously trying to exploit vulnerabilities in their opponents' systems. It’s like a high-tech game of capture the flag meets chess, requiring both offensive and defensive strategies.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And finally, some CTFs combine both styles for a mixed experience.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952069e22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1952069e22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is from CTF Time, this graphs shows that Jeopardy is the most used competition, </a:t>
            </a:r>
            <a:r>
              <a:rPr lang="en"/>
              <a:t>attack-defend is used for more final rounds of competitions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184820a79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184820a79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But CTFs are more than just competitions. They simulate real-world cybersecurity challenges, making them an invaluable tool for developing both technical expertise and teamwork. Participants work under pressure, use real tools, and face scenarios they might encounter in professional settings.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CTFs matter because they bridge the gap between theory and practice. They teach participants how to identify vulnerabilities and secure systems, skills that are crucial in today’s digital landscape.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By focusing on CTFs for our project, we’re equipping high schoolers with foundational cybersecurity knowledge while keeping the experience interactive, engaging, and—most importantly—fun!"</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a9fa940987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9fa940987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a quote from David A. Kolb, an American educational theorist and psychologist, says “Knowledge is continuously derived from and tested out in the experiences of the learner” </a:t>
            </a:r>
            <a:br>
              <a:rPr lang="en"/>
            </a:br>
            <a:br>
              <a:rPr lang="en"/>
            </a:br>
            <a:r>
              <a:rPr lang="en"/>
              <a:t>This quote connects to the experiential learning is hands on </a:t>
            </a:r>
            <a:r>
              <a:rPr lang="en"/>
              <a:t>experience, allowing for a better understanding of the material.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9fa940987_3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9fa940987_3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will go over the projects structure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643858" y="1172225"/>
            <a:ext cx="6770700" cy="20526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643852" y="3261775"/>
            <a:ext cx="6770700" cy="557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nvSpPr>
        <p:spPr>
          <a:xfrm>
            <a:off x="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txBox="1"/>
          <p:nvPr>
            <p:ph hasCustomPrompt="1" type="title"/>
          </p:nvPr>
        </p:nvSpPr>
        <p:spPr>
          <a:xfrm>
            <a:off x="713225" y="1412150"/>
            <a:ext cx="7717500" cy="1657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9200">
                <a:solidFill>
                  <a:schemeClr val="accent3"/>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 name="Google Shape;52;p11"/>
          <p:cNvSpPr txBox="1"/>
          <p:nvPr>
            <p:ph idx="1" type="body"/>
          </p:nvPr>
        </p:nvSpPr>
        <p:spPr>
          <a:xfrm>
            <a:off x="713400" y="3069625"/>
            <a:ext cx="7717500" cy="6615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sz="1400">
                <a:solidFill>
                  <a:schemeClr val="dk1"/>
                </a:solidFill>
              </a:defRPr>
            </a:lvl1pPr>
            <a:lvl2pPr indent="-317500" lvl="1" marL="914400" algn="ctr">
              <a:spcBef>
                <a:spcPts val="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3" name="Google Shape;53;p11"/>
          <p:cNvSpPr/>
          <p:nvPr/>
        </p:nvSpPr>
        <p:spPr>
          <a:xfrm flipH="1"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p:nvPr/>
        </p:nvSpPr>
        <p:spPr>
          <a:xfrm flipH="1" rot="10800000">
            <a:off x="7927800"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56" name="Shape 56"/>
        <p:cNvGrpSpPr/>
        <p:nvPr/>
      </p:nvGrpSpPr>
      <p:grpSpPr>
        <a:xfrm>
          <a:off x="0" y="0"/>
          <a:ext cx="0" cy="0"/>
          <a:chOff x="0" y="0"/>
          <a:chExt cx="0" cy="0"/>
        </a:xfrm>
      </p:grpSpPr>
      <p:sp>
        <p:nvSpPr>
          <p:cNvPr id="57" name="Google Shape;57;p13"/>
          <p:cNvSpPr txBox="1"/>
          <p:nvPr>
            <p:ph type="title"/>
          </p:nvPr>
        </p:nvSpPr>
        <p:spPr>
          <a:xfrm>
            <a:off x="2683950" y="3273525"/>
            <a:ext cx="57573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b="1" sz="1800">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3"/>
          <p:cNvSpPr txBox="1"/>
          <p:nvPr>
            <p:ph idx="1" type="subTitle"/>
          </p:nvPr>
        </p:nvSpPr>
        <p:spPr>
          <a:xfrm flipH="1">
            <a:off x="2684000" y="1247225"/>
            <a:ext cx="5757300" cy="18552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Font typeface="Didact Gothic"/>
              <a:buNone/>
              <a:defRPr sz="2800">
                <a:latin typeface="Montserrat SemiBold"/>
                <a:ea typeface="Montserrat SemiBold"/>
                <a:cs typeface="Montserrat SemiBold"/>
                <a:sym typeface="Montserrat SemiBold"/>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 name="Google Shape;59;p13"/>
          <p:cNvSpPr/>
          <p:nvPr/>
        </p:nvSpPr>
        <p:spPr>
          <a:xfrm flipH="1" rot="10800000">
            <a:off x="1216200" y="2571750"/>
            <a:ext cx="1216200" cy="257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flipH="1" rot="10800000">
            <a:off x="0" y="1061825"/>
            <a:ext cx="1216200" cy="1509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61" name="Shape 61"/>
        <p:cNvGrpSpPr/>
        <p:nvPr/>
      </p:nvGrpSpPr>
      <p:grpSpPr>
        <a:xfrm>
          <a:off x="0" y="0"/>
          <a:ext cx="0" cy="0"/>
          <a:chOff x="0" y="0"/>
          <a:chExt cx="0" cy="0"/>
        </a:xfrm>
      </p:grpSpPr>
      <p:sp>
        <p:nvSpPr>
          <p:cNvPr id="62" name="Google Shape;62;p14"/>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p:txBody>
      </p:sp>
      <p:sp>
        <p:nvSpPr>
          <p:cNvPr id="63" name="Google Shape;63;p14"/>
          <p:cNvSpPr txBox="1"/>
          <p:nvPr>
            <p:ph idx="2" type="ctrTitle"/>
          </p:nvPr>
        </p:nvSpPr>
        <p:spPr>
          <a:xfrm>
            <a:off x="2310350" y="1446813"/>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64" name="Google Shape;64;p14"/>
          <p:cNvSpPr txBox="1"/>
          <p:nvPr>
            <p:ph hasCustomPrompt="1" idx="3" type="title"/>
          </p:nvPr>
        </p:nvSpPr>
        <p:spPr>
          <a:xfrm>
            <a:off x="717800" y="1521025"/>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dk2"/>
              </a:buClr>
              <a:buSzPts val="8000"/>
              <a:buNone/>
              <a:defRPr sz="7000">
                <a:solidFill>
                  <a:schemeClr val="dk2"/>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p:nvPr>
            <p:ph idx="1" type="subTitle"/>
          </p:nvPr>
        </p:nvSpPr>
        <p:spPr>
          <a:xfrm>
            <a:off x="2310350" y="185887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66" name="Google Shape;66;p14"/>
          <p:cNvSpPr txBox="1"/>
          <p:nvPr>
            <p:ph idx="4" type="ctrTitle"/>
          </p:nvPr>
        </p:nvSpPr>
        <p:spPr>
          <a:xfrm>
            <a:off x="6233050" y="1446813"/>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67" name="Google Shape;67;p14"/>
          <p:cNvSpPr txBox="1"/>
          <p:nvPr>
            <p:ph hasCustomPrompt="1" idx="5" type="title"/>
          </p:nvPr>
        </p:nvSpPr>
        <p:spPr>
          <a:xfrm>
            <a:off x="4686400" y="1521025"/>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dk2"/>
              </a:buClr>
              <a:buSzPts val="8000"/>
              <a:buNone/>
              <a:defRPr sz="7000">
                <a:solidFill>
                  <a:schemeClr val="dk2"/>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p:nvPr>
            <p:ph idx="6" type="subTitle"/>
          </p:nvPr>
        </p:nvSpPr>
        <p:spPr>
          <a:xfrm>
            <a:off x="6275800" y="1858878"/>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69" name="Google Shape;69;p14"/>
          <p:cNvSpPr txBox="1"/>
          <p:nvPr>
            <p:ph idx="7" type="ctrTitle"/>
          </p:nvPr>
        </p:nvSpPr>
        <p:spPr>
          <a:xfrm>
            <a:off x="2310350" y="2868777"/>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70" name="Google Shape;70;p14"/>
          <p:cNvSpPr txBox="1"/>
          <p:nvPr>
            <p:ph hasCustomPrompt="1" idx="8" type="title"/>
          </p:nvPr>
        </p:nvSpPr>
        <p:spPr>
          <a:xfrm>
            <a:off x="717800" y="2960450"/>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dk2"/>
              </a:buClr>
              <a:buSzPts val="8000"/>
              <a:buNone/>
              <a:defRPr sz="7000">
                <a:solidFill>
                  <a:schemeClr val="dk2"/>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p:nvPr>
            <p:ph idx="9" type="subTitle"/>
          </p:nvPr>
        </p:nvSpPr>
        <p:spPr>
          <a:xfrm>
            <a:off x="2310350" y="329832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72" name="Google Shape;72;p14"/>
          <p:cNvSpPr txBox="1"/>
          <p:nvPr>
            <p:ph idx="13" type="ctrTitle"/>
          </p:nvPr>
        </p:nvSpPr>
        <p:spPr>
          <a:xfrm>
            <a:off x="6275650" y="2868775"/>
            <a:ext cx="2150400" cy="3840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p:txBody>
      </p:sp>
      <p:sp>
        <p:nvSpPr>
          <p:cNvPr id="73" name="Google Shape;73;p14"/>
          <p:cNvSpPr txBox="1"/>
          <p:nvPr>
            <p:ph hasCustomPrompt="1" idx="14" type="title"/>
          </p:nvPr>
        </p:nvSpPr>
        <p:spPr>
          <a:xfrm>
            <a:off x="4686400" y="2960450"/>
            <a:ext cx="1493400" cy="9417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Clr>
                <a:schemeClr val="dk2"/>
              </a:buClr>
              <a:buSzPts val="8000"/>
              <a:buNone/>
              <a:defRPr sz="7000">
                <a:solidFill>
                  <a:schemeClr val="dk2"/>
                </a:solidFill>
              </a:defRPr>
            </a:lvl1pPr>
            <a:lvl2pPr lvl="1"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p:nvPr>
            <p:ph idx="15" type="subTitle"/>
          </p:nvPr>
        </p:nvSpPr>
        <p:spPr>
          <a:xfrm>
            <a:off x="6275800" y="3298325"/>
            <a:ext cx="2150400" cy="767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p:txBody>
      </p:sp>
      <p:sp>
        <p:nvSpPr>
          <p:cNvPr id="75" name="Google Shape;75;p14"/>
          <p:cNvSpPr/>
          <p:nvPr/>
        </p:nvSpPr>
        <p:spPr>
          <a:xfrm>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3">
    <p:spTree>
      <p:nvGrpSpPr>
        <p:cNvPr id="77" name="Shape 77"/>
        <p:cNvGrpSpPr/>
        <p:nvPr/>
      </p:nvGrpSpPr>
      <p:grpSpPr>
        <a:xfrm>
          <a:off x="0" y="0"/>
          <a:ext cx="0" cy="0"/>
          <a:chOff x="0" y="0"/>
          <a:chExt cx="0" cy="0"/>
        </a:xfrm>
      </p:grpSpPr>
      <p:sp>
        <p:nvSpPr>
          <p:cNvPr id="78" name="Google Shape;78;p15"/>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79" name="Google Shape;79;p15"/>
          <p:cNvSpPr txBox="1"/>
          <p:nvPr>
            <p:ph idx="1" type="subTitle"/>
          </p:nvPr>
        </p:nvSpPr>
        <p:spPr>
          <a:xfrm>
            <a:off x="1454225" y="33913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80" name="Google Shape;80;p15"/>
          <p:cNvSpPr txBox="1"/>
          <p:nvPr>
            <p:ph idx="2" type="subTitle"/>
          </p:nvPr>
        </p:nvSpPr>
        <p:spPr>
          <a:xfrm>
            <a:off x="1454225" y="37667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81" name="Google Shape;81;p15"/>
          <p:cNvSpPr txBox="1"/>
          <p:nvPr>
            <p:ph idx="3" type="subTitle"/>
          </p:nvPr>
        </p:nvSpPr>
        <p:spPr>
          <a:xfrm>
            <a:off x="5427875" y="33913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82" name="Google Shape;82;p15"/>
          <p:cNvSpPr txBox="1"/>
          <p:nvPr>
            <p:ph idx="4" type="subTitle"/>
          </p:nvPr>
        </p:nvSpPr>
        <p:spPr>
          <a:xfrm>
            <a:off x="5427875" y="37667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0"/>
              </a:spcBef>
              <a:spcAft>
                <a:spcPts val="0"/>
              </a:spcAft>
              <a:buNone/>
              <a:defRPr sz="1400">
                <a:solidFill>
                  <a:schemeClr val="dk1"/>
                </a:solidFill>
              </a:defRPr>
            </a:lvl2pPr>
            <a:lvl3pPr lvl="2" rtl="0" algn="ctr">
              <a:lnSpc>
                <a:spcPct val="100000"/>
              </a:lnSpc>
              <a:spcBef>
                <a:spcPts val="0"/>
              </a:spcBef>
              <a:spcAft>
                <a:spcPts val="0"/>
              </a:spcAft>
              <a:buNone/>
              <a:defRPr sz="1400">
                <a:solidFill>
                  <a:schemeClr val="dk1"/>
                </a:solidFill>
              </a:defRPr>
            </a:lvl3pPr>
            <a:lvl4pPr lvl="3" rtl="0" algn="ctr">
              <a:lnSpc>
                <a:spcPct val="100000"/>
              </a:lnSpc>
              <a:spcBef>
                <a:spcPts val="0"/>
              </a:spcBef>
              <a:spcAft>
                <a:spcPts val="0"/>
              </a:spcAft>
              <a:buNone/>
              <a:defRPr sz="1400">
                <a:solidFill>
                  <a:schemeClr val="dk1"/>
                </a:solidFill>
              </a:defRPr>
            </a:lvl4pPr>
            <a:lvl5pPr lvl="4" rtl="0" algn="ctr">
              <a:lnSpc>
                <a:spcPct val="100000"/>
              </a:lnSpc>
              <a:spcBef>
                <a:spcPts val="0"/>
              </a:spcBef>
              <a:spcAft>
                <a:spcPts val="0"/>
              </a:spcAft>
              <a:buNone/>
              <a:defRPr sz="1400">
                <a:solidFill>
                  <a:schemeClr val="dk1"/>
                </a:solidFill>
              </a:defRPr>
            </a:lvl5pPr>
            <a:lvl6pPr lvl="5" rtl="0" algn="ctr">
              <a:lnSpc>
                <a:spcPct val="100000"/>
              </a:lnSpc>
              <a:spcBef>
                <a:spcPts val="0"/>
              </a:spcBef>
              <a:spcAft>
                <a:spcPts val="0"/>
              </a:spcAft>
              <a:buNone/>
              <a:defRPr sz="1400">
                <a:solidFill>
                  <a:schemeClr val="dk1"/>
                </a:solidFill>
              </a:defRPr>
            </a:lvl6pPr>
            <a:lvl7pPr lvl="6" rtl="0" algn="ctr">
              <a:lnSpc>
                <a:spcPct val="100000"/>
              </a:lnSpc>
              <a:spcBef>
                <a:spcPts val="0"/>
              </a:spcBef>
              <a:spcAft>
                <a:spcPts val="0"/>
              </a:spcAft>
              <a:buNone/>
              <a:defRPr sz="1400">
                <a:solidFill>
                  <a:schemeClr val="dk1"/>
                </a:solidFill>
              </a:defRPr>
            </a:lvl7pPr>
            <a:lvl8pPr lvl="7" rtl="0" algn="ctr">
              <a:lnSpc>
                <a:spcPct val="100000"/>
              </a:lnSpc>
              <a:spcBef>
                <a:spcPts val="0"/>
              </a:spcBef>
              <a:spcAft>
                <a:spcPts val="0"/>
              </a:spcAft>
              <a:buNone/>
              <a:defRPr sz="1400">
                <a:solidFill>
                  <a:schemeClr val="dk1"/>
                </a:solidFill>
              </a:defRPr>
            </a:lvl8pPr>
            <a:lvl9pPr lvl="8" rtl="0" algn="ctr">
              <a:lnSpc>
                <a:spcPct val="100000"/>
              </a:lnSpc>
              <a:spcBef>
                <a:spcPts val="0"/>
              </a:spcBef>
              <a:spcAft>
                <a:spcPts val="0"/>
              </a:spcAft>
              <a:buNone/>
              <a:defRPr sz="1400">
                <a:solidFill>
                  <a:schemeClr val="dk1"/>
                </a:solidFill>
              </a:defRPr>
            </a:lvl9pPr>
          </a:lstStyle>
          <a:p/>
        </p:txBody>
      </p:sp>
      <p:sp>
        <p:nvSpPr>
          <p:cNvPr id="83" name="Google Shape;83;p15"/>
          <p:cNvSpPr/>
          <p:nvPr/>
        </p:nvSpPr>
        <p:spPr>
          <a:xfrm rot="5400000">
            <a:off x="-2131350" y="2050000"/>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84" name="Shape 84"/>
        <p:cNvGrpSpPr/>
        <p:nvPr/>
      </p:nvGrpSpPr>
      <p:grpSpPr>
        <a:xfrm>
          <a:off x="0" y="0"/>
          <a:ext cx="0" cy="0"/>
          <a:chOff x="0" y="0"/>
          <a:chExt cx="0" cy="0"/>
        </a:xfrm>
      </p:grpSpPr>
      <p:sp>
        <p:nvSpPr>
          <p:cNvPr id="85" name="Google Shape;85;p16"/>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86" name="Google Shape;86;p16"/>
          <p:cNvSpPr txBox="1"/>
          <p:nvPr>
            <p:ph idx="1" type="subTitle"/>
          </p:nvPr>
        </p:nvSpPr>
        <p:spPr>
          <a:xfrm>
            <a:off x="1098800" y="3775200"/>
            <a:ext cx="28131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87" name="Google Shape;87;p16"/>
          <p:cNvSpPr txBox="1"/>
          <p:nvPr>
            <p:ph idx="2" type="subTitle"/>
          </p:nvPr>
        </p:nvSpPr>
        <p:spPr>
          <a:xfrm>
            <a:off x="1098800" y="3051300"/>
            <a:ext cx="28131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88" name="Google Shape;88;p16"/>
          <p:cNvSpPr txBox="1"/>
          <p:nvPr>
            <p:ph idx="3" type="subTitle"/>
          </p:nvPr>
        </p:nvSpPr>
        <p:spPr>
          <a:xfrm>
            <a:off x="1098800" y="2315550"/>
            <a:ext cx="28131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89" name="Google Shape;89;p16"/>
          <p:cNvSpPr txBox="1"/>
          <p:nvPr>
            <p:ph idx="4" type="subTitle"/>
          </p:nvPr>
        </p:nvSpPr>
        <p:spPr>
          <a:xfrm>
            <a:off x="1098800" y="1591650"/>
            <a:ext cx="28131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90" name="Google Shape;90;p16"/>
          <p:cNvSpPr/>
          <p:nvPr/>
        </p:nvSpPr>
        <p:spPr>
          <a:xfrm flipH="1" rot="10800000">
            <a:off x="5416200" y="1010100"/>
            <a:ext cx="1216200" cy="1561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6"/>
          <p:cNvSpPr/>
          <p:nvPr/>
        </p:nvSpPr>
        <p:spPr>
          <a:xfrm flipH="1" rot="10800000">
            <a:off x="6632400" y="2571600"/>
            <a:ext cx="1216200" cy="2571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92" name="Shape 92"/>
        <p:cNvGrpSpPr/>
        <p:nvPr/>
      </p:nvGrpSpPr>
      <p:grpSpPr>
        <a:xfrm>
          <a:off x="0" y="0"/>
          <a:ext cx="0" cy="0"/>
          <a:chOff x="0" y="0"/>
          <a:chExt cx="0" cy="0"/>
        </a:xfrm>
      </p:grpSpPr>
      <p:sp>
        <p:nvSpPr>
          <p:cNvPr id="93" name="Google Shape;93;p17"/>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94" name="Google Shape;94;p17"/>
          <p:cNvSpPr txBox="1"/>
          <p:nvPr>
            <p:ph idx="1" type="subTitle"/>
          </p:nvPr>
        </p:nvSpPr>
        <p:spPr>
          <a:xfrm>
            <a:off x="78810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5" name="Google Shape;95;p17"/>
          <p:cNvSpPr txBox="1"/>
          <p:nvPr>
            <p:ph idx="2" type="subTitle"/>
          </p:nvPr>
        </p:nvSpPr>
        <p:spPr>
          <a:xfrm>
            <a:off x="78810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96" name="Google Shape;96;p17"/>
          <p:cNvSpPr txBox="1"/>
          <p:nvPr>
            <p:ph idx="3" type="subTitle"/>
          </p:nvPr>
        </p:nvSpPr>
        <p:spPr>
          <a:xfrm>
            <a:off x="344115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7" name="Google Shape;97;p17"/>
          <p:cNvSpPr txBox="1"/>
          <p:nvPr>
            <p:ph idx="4" type="subTitle"/>
          </p:nvPr>
        </p:nvSpPr>
        <p:spPr>
          <a:xfrm>
            <a:off x="344115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98" name="Google Shape;98;p17"/>
          <p:cNvSpPr txBox="1"/>
          <p:nvPr>
            <p:ph idx="5" type="subTitle"/>
          </p:nvPr>
        </p:nvSpPr>
        <p:spPr>
          <a:xfrm>
            <a:off x="6094200" y="2390400"/>
            <a:ext cx="2261700" cy="4086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b="1">
                <a:solidFill>
                  <a:schemeClr val="accent1"/>
                </a:solidFill>
              </a:defRPr>
            </a:lvl1pPr>
            <a:lvl2pPr lvl="1" rtl="0" algn="ctr">
              <a:spcBef>
                <a:spcPts val="1600"/>
              </a:spcBef>
              <a:spcAft>
                <a:spcPts val="0"/>
              </a:spcAft>
              <a:buNone/>
              <a:defRPr b="1">
                <a:solidFill>
                  <a:schemeClr val="accent1"/>
                </a:solidFill>
              </a:defRPr>
            </a:lvl2pPr>
            <a:lvl3pPr lvl="2" rtl="0" algn="ctr">
              <a:spcBef>
                <a:spcPts val="1600"/>
              </a:spcBef>
              <a:spcAft>
                <a:spcPts val="0"/>
              </a:spcAft>
              <a:buNone/>
              <a:defRPr b="1">
                <a:solidFill>
                  <a:schemeClr val="accent1"/>
                </a:solidFill>
              </a:defRPr>
            </a:lvl3pPr>
            <a:lvl4pPr lvl="3" rtl="0" algn="ctr">
              <a:spcBef>
                <a:spcPts val="1600"/>
              </a:spcBef>
              <a:spcAft>
                <a:spcPts val="0"/>
              </a:spcAft>
              <a:buNone/>
              <a:defRPr b="1">
                <a:solidFill>
                  <a:schemeClr val="accent1"/>
                </a:solidFill>
              </a:defRPr>
            </a:lvl4pPr>
            <a:lvl5pPr lvl="4" rtl="0" algn="ctr">
              <a:spcBef>
                <a:spcPts val="1600"/>
              </a:spcBef>
              <a:spcAft>
                <a:spcPts val="0"/>
              </a:spcAft>
              <a:buNone/>
              <a:defRPr b="1">
                <a:solidFill>
                  <a:schemeClr val="accent1"/>
                </a:solidFill>
              </a:defRPr>
            </a:lvl5pPr>
            <a:lvl6pPr lvl="5" rtl="0" algn="ctr">
              <a:spcBef>
                <a:spcPts val="1600"/>
              </a:spcBef>
              <a:spcAft>
                <a:spcPts val="0"/>
              </a:spcAft>
              <a:buNone/>
              <a:defRPr b="1">
                <a:solidFill>
                  <a:schemeClr val="accent1"/>
                </a:solidFill>
              </a:defRPr>
            </a:lvl6pPr>
            <a:lvl7pPr lvl="6" rtl="0" algn="ctr">
              <a:spcBef>
                <a:spcPts val="1600"/>
              </a:spcBef>
              <a:spcAft>
                <a:spcPts val="0"/>
              </a:spcAft>
              <a:buNone/>
              <a:defRPr b="1">
                <a:solidFill>
                  <a:schemeClr val="accent1"/>
                </a:solidFill>
              </a:defRPr>
            </a:lvl7pPr>
            <a:lvl8pPr lvl="7" rtl="0" algn="ctr">
              <a:spcBef>
                <a:spcPts val="1600"/>
              </a:spcBef>
              <a:spcAft>
                <a:spcPts val="0"/>
              </a:spcAft>
              <a:buNone/>
              <a:defRPr b="1">
                <a:solidFill>
                  <a:schemeClr val="accent1"/>
                </a:solidFill>
              </a:defRPr>
            </a:lvl8pPr>
            <a:lvl9pPr lvl="8" rtl="0" algn="ctr">
              <a:spcBef>
                <a:spcPts val="1600"/>
              </a:spcBef>
              <a:spcAft>
                <a:spcPts val="1600"/>
              </a:spcAft>
              <a:buNone/>
              <a:defRPr b="1">
                <a:solidFill>
                  <a:schemeClr val="accent1"/>
                </a:solidFill>
              </a:defRPr>
            </a:lvl9pPr>
          </a:lstStyle>
          <a:p/>
        </p:txBody>
      </p:sp>
      <p:sp>
        <p:nvSpPr>
          <p:cNvPr id="99" name="Google Shape;99;p17"/>
          <p:cNvSpPr txBox="1"/>
          <p:nvPr>
            <p:ph idx="6" type="subTitle"/>
          </p:nvPr>
        </p:nvSpPr>
        <p:spPr>
          <a:xfrm>
            <a:off x="6094200" y="2765850"/>
            <a:ext cx="2261700" cy="72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400">
                <a:solidFill>
                  <a:schemeClr val="dk1"/>
                </a:solidFill>
              </a:defRPr>
            </a:lvl1pPr>
            <a:lvl2pPr lvl="1" rtl="0" algn="ctr">
              <a:lnSpc>
                <a:spcPct val="100000"/>
              </a:lnSpc>
              <a:spcBef>
                <a:spcPts val="1600"/>
              </a:spcBef>
              <a:spcAft>
                <a:spcPts val="0"/>
              </a:spcAft>
              <a:buNone/>
              <a:defRPr sz="1400">
                <a:solidFill>
                  <a:schemeClr val="dk1"/>
                </a:solidFill>
              </a:defRPr>
            </a:lvl2pPr>
            <a:lvl3pPr lvl="2" rtl="0" algn="ctr">
              <a:lnSpc>
                <a:spcPct val="100000"/>
              </a:lnSpc>
              <a:spcBef>
                <a:spcPts val="1600"/>
              </a:spcBef>
              <a:spcAft>
                <a:spcPts val="0"/>
              </a:spcAft>
              <a:buNone/>
              <a:defRPr sz="1400">
                <a:solidFill>
                  <a:schemeClr val="dk1"/>
                </a:solidFill>
              </a:defRPr>
            </a:lvl3pPr>
            <a:lvl4pPr lvl="3" rtl="0" algn="ctr">
              <a:lnSpc>
                <a:spcPct val="100000"/>
              </a:lnSpc>
              <a:spcBef>
                <a:spcPts val="1600"/>
              </a:spcBef>
              <a:spcAft>
                <a:spcPts val="0"/>
              </a:spcAft>
              <a:buNone/>
              <a:defRPr sz="1400">
                <a:solidFill>
                  <a:schemeClr val="dk1"/>
                </a:solidFill>
              </a:defRPr>
            </a:lvl4pPr>
            <a:lvl5pPr lvl="4" rtl="0" algn="ctr">
              <a:lnSpc>
                <a:spcPct val="100000"/>
              </a:lnSpc>
              <a:spcBef>
                <a:spcPts val="1600"/>
              </a:spcBef>
              <a:spcAft>
                <a:spcPts val="0"/>
              </a:spcAft>
              <a:buNone/>
              <a:defRPr sz="1400">
                <a:solidFill>
                  <a:schemeClr val="dk1"/>
                </a:solidFill>
              </a:defRPr>
            </a:lvl5pPr>
            <a:lvl6pPr lvl="5" rtl="0" algn="ctr">
              <a:lnSpc>
                <a:spcPct val="100000"/>
              </a:lnSpc>
              <a:spcBef>
                <a:spcPts val="1600"/>
              </a:spcBef>
              <a:spcAft>
                <a:spcPts val="0"/>
              </a:spcAft>
              <a:buNone/>
              <a:defRPr sz="1400">
                <a:solidFill>
                  <a:schemeClr val="dk1"/>
                </a:solidFill>
              </a:defRPr>
            </a:lvl6pPr>
            <a:lvl7pPr lvl="6" rtl="0" algn="ctr">
              <a:lnSpc>
                <a:spcPct val="100000"/>
              </a:lnSpc>
              <a:spcBef>
                <a:spcPts val="1600"/>
              </a:spcBef>
              <a:spcAft>
                <a:spcPts val="0"/>
              </a:spcAft>
              <a:buNone/>
              <a:defRPr sz="1400">
                <a:solidFill>
                  <a:schemeClr val="dk1"/>
                </a:solidFill>
              </a:defRPr>
            </a:lvl7pPr>
            <a:lvl8pPr lvl="7" rtl="0" algn="ctr">
              <a:lnSpc>
                <a:spcPct val="100000"/>
              </a:lnSpc>
              <a:spcBef>
                <a:spcPts val="1600"/>
              </a:spcBef>
              <a:spcAft>
                <a:spcPts val="0"/>
              </a:spcAft>
              <a:buNone/>
              <a:defRPr sz="1400">
                <a:solidFill>
                  <a:schemeClr val="dk1"/>
                </a:solidFill>
              </a:defRPr>
            </a:lvl8pPr>
            <a:lvl9pPr lvl="8" rtl="0" algn="ctr">
              <a:lnSpc>
                <a:spcPct val="100000"/>
              </a:lnSpc>
              <a:spcBef>
                <a:spcPts val="1600"/>
              </a:spcBef>
              <a:spcAft>
                <a:spcPts val="1600"/>
              </a:spcAft>
              <a:buNone/>
              <a:defRPr sz="1400">
                <a:solidFill>
                  <a:schemeClr val="dk1"/>
                </a:solidFill>
              </a:defRPr>
            </a:lvl9pPr>
          </a:lstStyle>
          <a:p/>
        </p:txBody>
      </p:sp>
      <p:sp>
        <p:nvSpPr>
          <p:cNvPr id="100" name="Google Shape;100;p17"/>
          <p:cNvSpPr/>
          <p:nvPr/>
        </p:nvSpPr>
        <p:spPr>
          <a:xfrm flipH="1">
            <a:off x="457200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3">
    <p:spTree>
      <p:nvGrpSpPr>
        <p:cNvPr id="102" name="Shape 102"/>
        <p:cNvGrpSpPr/>
        <p:nvPr/>
      </p:nvGrpSpPr>
      <p:grpSpPr>
        <a:xfrm>
          <a:off x="0" y="0"/>
          <a:ext cx="0" cy="0"/>
          <a:chOff x="0" y="0"/>
          <a:chExt cx="0" cy="0"/>
        </a:xfrm>
      </p:grpSpPr>
      <p:sp>
        <p:nvSpPr>
          <p:cNvPr id="103" name="Google Shape;103;p18"/>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04" name="Google Shape;104;p18"/>
          <p:cNvSpPr txBox="1"/>
          <p:nvPr>
            <p:ph idx="1" type="subTitle"/>
          </p:nvPr>
        </p:nvSpPr>
        <p:spPr>
          <a:xfrm>
            <a:off x="1878275" y="1251675"/>
            <a:ext cx="27876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05" name="Google Shape;105;p18"/>
          <p:cNvSpPr txBox="1"/>
          <p:nvPr>
            <p:ph idx="2" type="subTitle"/>
          </p:nvPr>
        </p:nvSpPr>
        <p:spPr>
          <a:xfrm>
            <a:off x="1878275" y="1744345"/>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06" name="Google Shape;106;p18"/>
          <p:cNvSpPr txBox="1"/>
          <p:nvPr>
            <p:ph idx="3" type="subTitle"/>
          </p:nvPr>
        </p:nvSpPr>
        <p:spPr>
          <a:xfrm>
            <a:off x="5351497" y="1251675"/>
            <a:ext cx="2787600" cy="4239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07" name="Google Shape;107;p18"/>
          <p:cNvSpPr txBox="1"/>
          <p:nvPr>
            <p:ph idx="4" type="subTitle"/>
          </p:nvPr>
        </p:nvSpPr>
        <p:spPr>
          <a:xfrm>
            <a:off x="5351493" y="1744282"/>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08" name="Google Shape;108;p18"/>
          <p:cNvSpPr txBox="1"/>
          <p:nvPr>
            <p:ph idx="5" type="subTitle"/>
          </p:nvPr>
        </p:nvSpPr>
        <p:spPr>
          <a:xfrm>
            <a:off x="1878275" y="2898148"/>
            <a:ext cx="2787600" cy="3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09" name="Google Shape;109;p18"/>
          <p:cNvSpPr txBox="1"/>
          <p:nvPr>
            <p:ph idx="6" type="subTitle"/>
          </p:nvPr>
        </p:nvSpPr>
        <p:spPr>
          <a:xfrm>
            <a:off x="1878275" y="3390754"/>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10" name="Google Shape;110;p18"/>
          <p:cNvSpPr txBox="1"/>
          <p:nvPr>
            <p:ph idx="7" type="subTitle"/>
          </p:nvPr>
        </p:nvSpPr>
        <p:spPr>
          <a:xfrm>
            <a:off x="5351425" y="2898156"/>
            <a:ext cx="2787600" cy="3402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lt1"/>
                </a:solidFill>
              </a:defRPr>
            </a:lvl1pPr>
            <a:lvl2pPr lvl="1" rtl="0">
              <a:spcBef>
                <a:spcPts val="1600"/>
              </a:spcBef>
              <a:spcAft>
                <a:spcPts val="0"/>
              </a:spcAft>
              <a:buNone/>
              <a:defRPr b="1">
                <a:solidFill>
                  <a:schemeClr val="lt1"/>
                </a:solidFill>
              </a:defRPr>
            </a:lvl2pPr>
            <a:lvl3pPr lvl="2" rtl="0">
              <a:spcBef>
                <a:spcPts val="1600"/>
              </a:spcBef>
              <a:spcAft>
                <a:spcPts val="0"/>
              </a:spcAft>
              <a:buNone/>
              <a:defRPr b="1">
                <a:solidFill>
                  <a:schemeClr val="lt1"/>
                </a:solidFill>
              </a:defRPr>
            </a:lvl3pPr>
            <a:lvl4pPr lvl="3" rtl="0">
              <a:spcBef>
                <a:spcPts val="1600"/>
              </a:spcBef>
              <a:spcAft>
                <a:spcPts val="0"/>
              </a:spcAft>
              <a:buNone/>
              <a:defRPr b="1">
                <a:solidFill>
                  <a:schemeClr val="lt1"/>
                </a:solidFill>
              </a:defRPr>
            </a:lvl4pPr>
            <a:lvl5pPr lvl="4" rtl="0">
              <a:spcBef>
                <a:spcPts val="1600"/>
              </a:spcBef>
              <a:spcAft>
                <a:spcPts val="0"/>
              </a:spcAft>
              <a:buNone/>
              <a:defRPr b="1">
                <a:solidFill>
                  <a:schemeClr val="lt1"/>
                </a:solidFill>
              </a:defRPr>
            </a:lvl5pPr>
            <a:lvl6pPr lvl="5" rtl="0">
              <a:spcBef>
                <a:spcPts val="1600"/>
              </a:spcBef>
              <a:spcAft>
                <a:spcPts val="0"/>
              </a:spcAft>
              <a:buNone/>
              <a:defRPr b="1">
                <a:solidFill>
                  <a:schemeClr val="lt1"/>
                </a:solidFill>
              </a:defRPr>
            </a:lvl6pPr>
            <a:lvl7pPr lvl="6" rtl="0">
              <a:spcBef>
                <a:spcPts val="1600"/>
              </a:spcBef>
              <a:spcAft>
                <a:spcPts val="0"/>
              </a:spcAft>
              <a:buNone/>
              <a:defRPr b="1">
                <a:solidFill>
                  <a:schemeClr val="lt1"/>
                </a:solidFill>
              </a:defRPr>
            </a:lvl7pPr>
            <a:lvl8pPr lvl="7" rtl="0">
              <a:spcBef>
                <a:spcPts val="1600"/>
              </a:spcBef>
              <a:spcAft>
                <a:spcPts val="0"/>
              </a:spcAft>
              <a:buNone/>
              <a:defRPr b="1">
                <a:solidFill>
                  <a:schemeClr val="lt1"/>
                </a:solidFill>
              </a:defRPr>
            </a:lvl8pPr>
            <a:lvl9pPr lvl="8" rtl="0">
              <a:spcBef>
                <a:spcPts val="1600"/>
              </a:spcBef>
              <a:spcAft>
                <a:spcPts val="1600"/>
              </a:spcAft>
              <a:buNone/>
              <a:defRPr b="1">
                <a:solidFill>
                  <a:schemeClr val="lt1"/>
                </a:solidFill>
              </a:defRPr>
            </a:lvl9pPr>
          </a:lstStyle>
          <a:p/>
        </p:txBody>
      </p:sp>
      <p:sp>
        <p:nvSpPr>
          <p:cNvPr id="111" name="Google Shape;111;p18"/>
          <p:cNvSpPr txBox="1"/>
          <p:nvPr>
            <p:ph idx="8" type="subTitle"/>
          </p:nvPr>
        </p:nvSpPr>
        <p:spPr>
          <a:xfrm>
            <a:off x="5351425" y="3390754"/>
            <a:ext cx="2787600" cy="8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12" name="Google Shape;112;p18"/>
          <p:cNvSpPr txBox="1"/>
          <p:nvPr>
            <p:ph idx="9" type="subTitle"/>
          </p:nvPr>
        </p:nvSpPr>
        <p:spPr>
          <a:xfrm rot="-5400803">
            <a:off x="609009" y="1779468"/>
            <a:ext cx="1284300" cy="4926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b="1">
                <a:solidFill>
                  <a:schemeClr val="lt1"/>
                </a:solidFill>
              </a:defRPr>
            </a:lvl1pPr>
            <a:lvl2pPr lvl="1">
              <a:spcBef>
                <a:spcPts val="1600"/>
              </a:spcBef>
              <a:spcAft>
                <a:spcPts val="0"/>
              </a:spcAft>
              <a:buSzPts val="1400"/>
              <a:buNone/>
              <a:defRPr b="1"/>
            </a:lvl2pPr>
            <a:lvl3pPr lvl="2">
              <a:spcBef>
                <a:spcPts val="1600"/>
              </a:spcBef>
              <a:spcAft>
                <a:spcPts val="0"/>
              </a:spcAft>
              <a:buSzPts val="1400"/>
              <a:buNone/>
              <a:defRPr b="1"/>
            </a:lvl3pPr>
            <a:lvl4pPr lvl="3">
              <a:spcBef>
                <a:spcPts val="1600"/>
              </a:spcBef>
              <a:spcAft>
                <a:spcPts val="0"/>
              </a:spcAft>
              <a:buSzPts val="1400"/>
              <a:buNone/>
              <a:defRPr b="1"/>
            </a:lvl4pPr>
            <a:lvl5pPr lvl="4">
              <a:spcBef>
                <a:spcPts val="1600"/>
              </a:spcBef>
              <a:spcAft>
                <a:spcPts val="0"/>
              </a:spcAft>
              <a:buSzPts val="1400"/>
              <a:buNone/>
              <a:defRPr b="1"/>
            </a:lvl5pPr>
            <a:lvl6pPr lvl="5">
              <a:spcBef>
                <a:spcPts val="1600"/>
              </a:spcBef>
              <a:spcAft>
                <a:spcPts val="0"/>
              </a:spcAft>
              <a:buSzPts val="1400"/>
              <a:buNone/>
              <a:defRPr b="1"/>
            </a:lvl6pPr>
            <a:lvl7pPr lvl="6">
              <a:spcBef>
                <a:spcPts val="1600"/>
              </a:spcBef>
              <a:spcAft>
                <a:spcPts val="0"/>
              </a:spcAft>
              <a:buSzPts val="1400"/>
              <a:buNone/>
              <a:defRPr b="1"/>
            </a:lvl7pPr>
            <a:lvl8pPr lvl="7">
              <a:spcBef>
                <a:spcPts val="1600"/>
              </a:spcBef>
              <a:spcAft>
                <a:spcPts val="0"/>
              </a:spcAft>
              <a:buSzPts val="1400"/>
              <a:buNone/>
              <a:defRPr b="1"/>
            </a:lvl8pPr>
            <a:lvl9pPr lvl="8">
              <a:spcBef>
                <a:spcPts val="1600"/>
              </a:spcBef>
              <a:spcAft>
                <a:spcPts val="1600"/>
              </a:spcAft>
              <a:buSzPts val="1400"/>
              <a:buNone/>
              <a:defRPr b="1"/>
            </a:lvl9pPr>
          </a:lstStyle>
          <a:p/>
        </p:txBody>
      </p:sp>
      <p:sp>
        <p:nvSpPr>
          <p:cNvPr id="113" name="Google Shape;113;p18"/>
          <p:cNvSpPr txBox="1"/>
          <p:nvPr>
            <p:ph idx="13" type="subTitle"/>
          </p:nvPr>
        </p:nvSpPr>
        <p:spPr>
          <a:xfrm rot="-5400000">
            <a:off x="609075" y="3422400"/>
            <a:ext cx="1284300" cy="492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a:solidFill>
                  <a:schemeClr val="lt1"/>
                </a:solidFill>
              </a:defRPr>
            </a:lvl1pPr>
            <a:lvl2pPr lvl="1" rtl="0">
              <a:spcBef>
                <a:spcPts val="1600"/>
              </a:spcBef>
              <a:spcAft>
                <a:spcPts val="0"/>
              </a:spcAft>
              <a:buSzPts val="1400"/>
              <a:buNone/>
              <a:defRPr b="1"/>
            </a:lvl2pPr>
            <a:lvl3pPr lvl="2" rtl="0">
              <a:spcBef>
                <a:spcPts val="1600"/>
              </a:spcBef>
              <a:spcAft>
                <a:spcPts val="0"/>
              </a:spcAft>
              <a:buSzPts val="1400"/>
              <a:buNone/>
              <a:defRPr b="1"/>
            </a:lvl3pPr>
            <a:lvl4pPr lvl="3" rtl="0">
              <a:spcBef>
                <a:spcPts val="1600"/>
              </a:spcBef>
              <a:spcAft>
                <a:spcPts val="0"/>
              </a:spcAft>
              <a:buSzPts val="1400"/>
              <a:buNone/>
              <a:defRPr b="1"/>
            </a:lvl4pPr>
            <a:lvl5pPr lvl="4" rtl="0">
              <a:spcBef>
                <a:spcPts val="1600"/>
              </a:spcBef>
              <a:spcAft>
                <a:spcPts val="0"/>
              </a:spcAft>
              <a:buSzPts val="1400"/>
              <a:buNone/>
              <a:defRPr b="1"/>
            </a:lvl5pPr>
            <a:lvl6pPr lvl="5" rtl="0">
              <a:spcBef>
                <a:spcPts val="1600"/>
              </a:spcBef>
              <a:spcAft>
                <a:spcPts val="0"/>
              </a:spcAft>
              <a:buSzPts val="1400"/>
              <a:buNone/>
              <a:defRPr b="1"/>
            </a:lvl6pPr>
            <a:lvl7pPr lvl="6" rtl="0">
              <a:spcBef>
                <a:spcPts val="1600"/>
              </a:spcBef>
              <a:spcAft>
                <a:spcPts val="0"/>
              </a:spcAft>
              <a:buSzPts val="1400"/>
              <a:buNone/>
              <a:defRPr b="1"/>
            </a:lvl7pPr>
            <a:lvl8pPr lvl="7" rtl="0">
              <a:spcBef>
                <a:spcPts val="1600"/>
              </a:spcBef>
              <a:spcAft>
                <a:spcPts val="0"/>
              </a:spcAft>
              <a:buSzPts val="1400"/>
              <a:buNone/>
              <a:defRPr b="1"/>
            </a:lvl8pPr>
            <a:lvl9pPr lvl="8" rtl="0">
              <a:spcBef>
                <a:spcPts val="1600"/>
              </a:spcBef>
              <a:spcAft>
                <a:spcPts val="1600"/>
              </a:spcAft>
              <a:buSzPts val="1400"/>
              <a:buNone/>
              <a:defRPr b="1"/>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4">
    <p:spTree>
      <p:nvGrpSpPr>
        <p:cNvPr id="114" name="Shape 114"/>
        <p:cNvGrpSpPr/>
        <p:nvPr/>
      </p:nvGrpSpPr>
      <p:grpSpPr>
        <a:xfrm>
          <a:off x="0" y="0"/>
          <a:ext cx="0" cy="0"/>
          <a:chOff x="0" y="0"/>
          <a:chExt cx="0" cy="0"/>
        </a:xfrm>
      </p:grpSpPr>
      <p:sp>
        <p:nvSpPr>
          <p:cNvPr id="115" name="Google Shape;115;p19"/>
          <p:cNvSpPr txBox="1"/>
          <p:nvPr>
            <p:ph idx="1" type="subTitle"/>
          </p:nvPr>
        </p:nvSpPr>
        <p:spPr>
          <a:xfrm>
            <a:off x="5951340" y="1570850"/>
            <a:ext cx="2479500" cy="423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16" name="Google Shape;116;p19"/>
          <p:cNvSpPr txBox="1"/>
          <p:nvPr>
            <p:ph idx="2" type="subTitle"/>
          </p:nvPr>
        </p:nvSpPr>
        <p:spPr>
          <a:xfrm>
            <a:off x="5951336" y="1941975"/>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1600"/>
              </a:spcBef>
              <a:spcAft>
                <a:spcPts val="0"/>
              </a:spcAft>
              <a:buNone/>
              <a:defRPr sz="1400">
                <a:solidFill>
                  <a:schemeClr val="dk1"/>
                </a:solidFill>
              </a:defRPr>
            </a:lvl2pPr>
            <a:lvl3pPr lvl="2" rtl="0" algn="r">
              <a:lnSpc>
                <a:spcPct val="100000"/>
              </a:lnSpc>
              <a:spcBef>
                <a:spcPts val="1600"/>
              </a:spcBef>
              <a:spcAft>
                <a:spcPts val="0"/>
              </a:spcAft>
              <a:buNone/>
              <a:defRPr sz="1400">
                <a:solidFill>
                  <a:schemeClr val="dk1"/>
                </a:solidFill>
              </a:defRPr>
            </a:lvl3pPr>
            <a:lvl4pPr lvl="3" rtl="0" algn="r">
              <a:lnSpc>
                <a:spcPct val="100000"/>
              </a:lnSpc>
              <a:spcBef>
                <a:spcPts val="1600"/>
              </a:spcBef>
              <a:spcAft>
                <a:spcPts val="0"/>
              </a:spcAft>
              <a:buNone/>
              <a:defRPr sz="1400">
                <a:solidFill>
                  <a:schemeClr val="dk1"/>
                </a:solidFill>
              </a:defRPr>
            </a:lvl4pPr>
            <a:lvl5pPr lvl="4" rtl="0" algn="r">
              <a:lnSpc>
                <a:spcPct val="100000"/>
              </a:lnSpc>
              <a:spcBef>
                <a:spcPts val="1600"/>
              </a:spcBef>
              <a:spcAft>
                <a:spcPts val="0"/>
              </a:spcAft>
              <a:buNone/>
              <a:defRPr sz="1400">
                <a:solidFill>
                  <a:schemeClr val="dk1"/>
                </a:solidFill>
              </a:defRPr>
            </a:lvl5pPr>
            <a:lvl6pPr lvl="5" rtl="0" algn="r">
              <a:lnSpc>
                <a:spcPct val="100000"/>
              </a:lnSpc>
              <a:spcBef>
                <a:spcPts val="1600"/>
              </a:spcBef>
              <a:spcAft>
                <a:spcPts val="0"/>
              </a:spcAft>
              <a:buNone/>
              <a:defRPr sz="1400">
                <a:solidFill>
                  <a:schemeClr val="dk1"/>
                </a:solidFill>
              </a:defRPr>
            </a:lvl6pPr>
            <a:lvl7pPr lvl="6" rtl="0" algn="r">
              <a:lnSpc>
                <a:spcPct val="100000"/>
              </a:lnSpc>
              <a:spcBef>
                <a:spcPts val="1600"/>
              </a:spcBef>
              <a:spcAft>
                <a:spcPts val="0"/>
              </a:spcAft>
              <a:buNone/>
              <a:defRPr sz="1400">
                <a:solidFill>
                  <a:schemeClr val="dk1"/>
                </a:solidFill>
              </a:defRPr>
            </a:lvl7pPr>
            <a:lvl8pPr lvl="7" rtl="0" algn="r">
              <a:lnSpc>
                <a:spcPct val="100000"/>
              </a:lnSpc>
              <a:spcBef>
                <a:spcPts val="1600"/>
              </a:spcBef>
              <a:spcAft>
                <a:spcPts val="0"/>
              </a:spcAft>
              <a:buNone/>
              <a:defRPr sz="1400">
                <a:solidFill>
                  <a:schemeClr val="dk1"/>
                </a:solidFill>
              </a:defRPr>
            </a:lvl8pPr>
            <a:lvl9pPr lvl="8" rtl="0" algn="r">
              <a:lnSpc>
                <a:spcPct val="100000"/>
              </a:lnSpc>
              <a:spcBef>
                <a:spcPts val="1600"/>
              </a:spcBef>
              <a:spcAft>
                <a:spcPts val="1600"/>
              </a:spcAft>
              <a:buNone/>
              <a:defRPr sz="1400">
                <a:solidFill>
                  <a:schemeClr val="dk1"/>
                </a:solidFill>
              </a:defRPr>
            </a:lvl9pPr>
          </a:lstStyle>
          <a:p/>
        </p:txBody>
      </p:sp>
      <p:sp>
        <p:nvSpPr>
          <p:cNvPr id="117" name="Google Shape;117;p19"/>
          <p:cNvSpPr txBox="1"/>
          <p:nvPr>
            <p:ph idx="3" type="subTitle"/>
          </p:nvPr>
        </p:nvSpPr>
        <p:spPr>
          <a:xfrm>
            <a:off x="5951276" y="3064926"/>
            <a:ext cx="2479500" cy="340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18" name="Google Shape;118;p19"/>
          <p:cNvSpPr txBox="1"/>
          <p:nvPr>
            <p:ph idx="4" type="subTitle"/>
          </p:nvPr>
        </p:nvSpPr>
        <p:spPr>
          <a:xfrm>
            <a:off x="5951276" y="3436049"/>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119" name="Google Shape;119;p19"/>
          <p:cNvSpPr txBox="1"/>
          <p:nvPr>
            <p:ph idx="5" type="subTitle"/>
          </p:nvPr>
        </p:nvSpPr>
        <p:spPr>
          <a:xfrm>
            <a:off x="3156090" y="1570850"/>
            <a:ext cx="2479500" cy="4239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20" name="Google Shape;120;p19"/>
          <p:cNvSpPr txBox="1"/>
          <p:nvPr>
            <p:ph idx="6" type="subTitle"/>
          </p:nvPr>
        </p:nvSpPr>
        <p:spPr>
          <a:xfrm>
            <a:off x="3156036" y="1941975"/>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0"/>
              </a:spcBef>
              <a:spcAft>
                <a:spcPts val="0"/>
              </a:spcAft>
              <a:buNone/>
              <a:defRPr sz="1400">
                <a:solidFill>
                  <a:schemeClr val="dk1"/>
                </a:solidFill>
              </a:defRPr>
            </a:lvl2pPr>
            <a:lvl3pPr lvl="2" rtl="0" algn="r">
              <a:lnSpc>
                <a:spcPct val="100000"/>
              </a:lnSpc>
              <a:spcBef>
                <a:spcPts val="0"/>
              </a:spcBef>
              <a:spcAft>
                <a:spcPts val="0"/>
              </a:spcAft>
              <a:buNone/>
              <a:defRPr sz="1400">
                <a:solidFill>
                  <a:schemeClr val="dk1"/>
                </a:solidFill>
              </a:defRPr>
            </a:lvl3pPr>
            <a:lvl4pPr lvl="3" rtl="0" algn="r">
              <a:lnSpc>
                <a:spcPct val="100000"/>
              </a:lnSpc>
              <a:spcBef>
                <a:spcPts val="0"/>
              </a:spcBef>
              <a:spcAft>
                <a:spcPts val="0"/>
              </a:spcAft>
              <a:buNone/>
              <a:defRPr sz="1400">
                <a:solidFill>
                  <a:schemeClr val="dk1"/>
                </a:solidFill>
              </a:defRPr>
            </a:lvl4pPr>
            <a:lvl5pPr lvl="4" rtl="0" algn="r">
              <a:lnSpc>
                <a:spcPct val="100000"/>
              </a:lnSpc>
              <a:spcBef>
                <a:spcPts val="0"/>
              </a:spcBef>
              <a:spcAft>
                <a:spcPts val="0"/>
              </a:spcAft>
              <a:buNone/>
              <a:defRPr sz="1400">
                <a:solidFill>
                  <a:schemeClr val="dk1"/>
                </a:solidFill>
              </a:defRPr>
            </a:lvl5pPr>
            <a:lvl6pPr lvl="5" rtl="0" algn="r">
              <a:lnSpc>
                <a:spcPct val="100000"/>
              </a:lnSpc>
              <a:spcBef>
                <a:spcPts val="0"/>
              </a:spcBef>
              <a:spcAft>
                <a:spcPts val="0"/>
              </a:spcAft>
              <a:buNone/>
              <a:defRPr sz="1400">
                <a:solidFill>
                  <a:schemeClr val="dk1"/>
                </a:solidFill>
              </a:defRPr>
            </a:lvl6pPr>
            <a:lvl7pPr lvl="6" rtl="0" algn="r">
              <a:lnSpc>
                <a:spcPct val="100000"/>
              </a:lnSpc>
              <a:spcBef>
                <a:spcPts val="0"/>
              </a:spcBef>
              <a:spcAft>
                <a:spcPts val="0"/>
              </a:spcAft>
              <a:buNone/>
              <a:defRPr sz="1400">
                <a:solidFill>
                  <a:schemeClr val="dk1"/>
                </a:solidFill>
              </a:defRPr>
            </a:lvl7pPr>
            <a:lvl8pPr lvl="7" rtl="0" algn="r">
              <a:lnSpc>
                <a:spcPct val="100000"/>
              </a:lnSpc>
              <a:spcBef>
                <a:spcPts val="0"/>
              </a:spcBef>
              <a:spcAft>
                <a:spcPts val="0"/>
              </a:spcAft>
              <a:buNone/>
              <a:defRPr sz="1400">
                <a:solidFill>
                  <a:schemeClr val="dk1"/>
                </a:solidFill>
              </a:defRPr>
            </a:lvl8pPr>
            <a:lvl9pPr lvl="8" rtl="0" algn="r">
              <a:lnSpc>
                <a:spcPct val="100000"/>
              </a:lnSpc>
              <a:spcBef>
                <a:spcPts val="0"/>
              </a:spcBef>
              <a:spcAft>
                <a:spcPts val="0"/>
              </a:spcAft>
              <a:buNone/>
              <a:defRPr sz="1400">
                <a:solidFill>
                  <a:schemeClr val="dk1"/>
                </a:solidFill>
              </a:defRPr>
            </a:lvl9pPr>
          </a:lstStyle>
          <a:p/>
        </p:txBody>
      </p:sp>
      <p:sp>
        <p:nvSpPr>
          <p:cNvPr id="121" name="Google Shape;121;p19"/>
          <p:cNvSpPr txBox="1"/>
          <p:nvPr>
            <p:ph idx="7" type="subTitle"/>
          </p:nvPr>
        </p:nvSpPr>
        <p:spPr>
          <a:xfrm>
            <a:off x="3156026" y="3064926"/>
            <a:ext cx="2479500" cy="3402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b="1">
                <a:solidFill>
                  <a:schemeClr val="accent1"/>
                </a:solidFill>
              </a:defRPr>
            </a:lvl1pPr>
            <a:lvl2pPr lvl="1" rtl="0" algn="r">
              <a:spcBef>
                <a:spcPts val="1600"/>
              </a:spcBef>
              <a:spcAft>
                <a:spcPts val="0"/>
              </a:spcAft>
              <a:buNone/>
              <a:defRPr b="1">
                <a:solidFill>
                  <a:schemeClr val="accent1"/>
                </a:solidFill>
              </a:defRPr>
            </a:lvl2pPr>
            <a:lvl3pPr lvl="2" rtl="0" algn="r">
              <a:spcBef>
                <a:spcPts val="1600"/>
              </a:spcBef>
              <a:spcAft>
                <a:spcPts val="0"/>
              </a:spcAft>
              <a:buNone/>
              <a:defRPr b="1">
                <a:solidFill>
                  <a:schemeClr val="accent1"/>
                </a:solidFill>
              </a:defRPr>
            </a:lvl3pPr>
            <a:lvl4pPr lvl="3" rtl="0" algn="r">
              <a:spcBef>
                <a:spcPts val="1600"/>
              </a:spcBef>
              <a:spcAft>
                <a:spcPts val="0"/>
              </a:spcAft>
              <a:buNone/>
              <a:defRPr b="1">
                <a:solidFill>
                  <a:schemeClr val="accent1"/>
                </a:solidFill>
              </a:defRPr>
            </a:lvl4pPr>
            <a:lvl5pPr lvl="4" rtl="0" algn="r">
              <a:spcBef>
                <a:spcPts val="1600"/>
              </a:spcBef>
              <a:spcAft>
                <a:spcPts val="0"/>
              </a:spcAft>
              <a:buNone/>
              <a:defRPr b="1">
                <a:solidFill>
                  <a:schemeClr val="accent1"/>
                </a:solidFill>
              </a:defRPr>
            </a:lvl5pPr>
            <a:lvl6pPr lvl="5" rtl="0" algn="r">
              <a:spcBef>
                <a:spcPts val="1600"/>
              </a:spcBef>
              <a:spcAft>
                <a:spcPts val="0"/>
              </a:spcAft>
              <a:buNone/>
              <a:defRPr b="1">
                <a:solidFill>
                  <a:schemeClr val="accent1"/>
                </a:solidFill>
              </a:defRPr>
            </a:lvl6pPr>
            <a:lvl7pPr lvl="6" rtl="0" algn="r">
              <a:spcBef>
                <a:spcPts val="1600"/>
              </a:spcBef>
              <a:spcAft>
                <a:spcPts val="0"/>
              </a:spcAft>
              <a:buNone/>
              <a:defRPr b="1">
                <a:solidFill>
                  <a:schemeClr val="accent1"/>
                </a:solidFill>
              </a:defRPr>
            </a:lvl7pPr>
            <a:lvl8pPr lvl="7" rtl="0" algn="r">
              <a:spcBef>
                <a:spcPts val="1600"/>
              </a:spcBef>
              <a:spcAft>
                <a:spcPts val="0"/>
              </a:spcAft>
              <a:buNone/>
              <a:defRPr b="1">
                <a:solidFill>
                  <a:schemeClr val="accent1"/>
                </a:solidFill>
              </a:defRPr>
            </a:lvl8pPr>
            <a:lvl9pPr lvl="8" rtl="0" algn="r">
              <a:spcBef>
                <a:spcPts val="1600"/>
              </a:spcBef>
              <a:spcAft>
                <a:spcPts val="1600"/>
              </a:spcAft>
              <a:buNone/>
              <a:defRPr b="1">
                <a:solidFill>
                  <a:schemeClr val="accent1"/>
                </a:solidFill>
              </a:defRPr>
            </a:lvl9pPr>
          </a:lstStyle>
          <a:p/>
        </p:txBody>
      </p:sp>
      <p:sp>
        <p:nvSpPr>
          <p:cNvPr id="122" name="Google Shape;122;p19"/>
          <p:cNvSpPr txBox="1"/>
          <p:nvPr>
            <p:ph idx="8" type="subTitle"/>
          </p:nvPr>
        </p:nvSpPr>
        <p:spPr>
          <a:xfrm>
            <a:off x="3155976" y="3436049"/>
            <a:ext cx="2479500" cy="8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None/>
              <a:defRPr sz="1400">
                <a:solidFill>
                  <a:schemeClr val="dk1"/>
                </a:solidFill>
              </a:defRPr>
            </a:lvl1pPr>
            <a:lvl2pPr lvl="1" rtl="0" algn="r">
              <a:lnSpc>
                <a:spcPct val="100000"/>
              </a:lnSpc>
              <a:spcBef>
                <a:spcPts val="1600"/>
              </a:spcBef>
              <a:spcAft>
                <a:spcPts val="0"/>
              </a:spcAft>
              <a:buNone/>
              <a:defRPr sz="1400">
                <a:solidFill>
                  <a:schemeClr val="dk1"/>
                </a:solidFill>
              </a:defRPr>
            </a:lvl2pPr>
            <a:lvl3pPr lvl="2" rtl="0" algn="r">
              <a:lnSpc>
                <a:spcPct val="100000"/>
              </a:lnSpc>
              <a:spcBef>
                <a:spcPts val="1600"/>
              </a:spcBef>
              <a:spcAft>
                <a:spcPts val="0"/>
              </a:spcAft>
              <a:buNone/>
              <a:defRPr sz="1400">
                <a:solidFill>
                  <a:schemeClr val="dk1"/>
                </a:solidFill>
              </a:defRPr>
            </a:lvl3pPr>
            <a:lvl4pPr lvl="3" rtl="0" algn="r">
              <a:lnSpc>
                <a:spcPct val="100000"/>
              </a:lnSpc>
              <a:spcBef>
                <a:spcPts val="1600"/>
              </a:spcBef>
              <a:spcAft>
                <a:spcPts val="0"/>
              </a:spcAft>
              <a:buNone/>
              <a:defRPr sz="1400">
                <a:solidFill>
                  <a:schemeClr val="dk1"/>
                </a:solidFill>
              </a:defRPr>
            </a:lvl4pPr>
            <a:lvl5pPr lvl="4" rtl="0" algn="r">
              <a:lnSpc>
                <a:spcPct val="100000"/>
              </a:lnSpc>
              <a:spcBef>
                <a:spcPts val="1600"/>
              </a:spcBef>
              <a:spcAft>
                <a:spcPts val="0"/>
              </a:spcAft>
              <a:buNone/>
              <a:defRPr sz="1400">
                <a:solidFill>
                  <a:schemeClr val="dk1"/>
                </a:solidFill>
              </a:defRPr>
            </a:lvl5pPr>
            <a:lvl6pPr lvl="5" rtl="0" algn="r">
              <a:lnSpc>
                <a:spcPct val="100000"/>
              </a:lnSpc>
              <a:spcBef>
                <a:spcPts val="1600"/>
              </a:spcBef>
              <a:spcAft>
                <a:spcPts val="0"/>
              </a:spcAft>
              <a:buNone/>
              <a:defRPr sz="1400">
                <a:solidFill>
                  <a:schemeClr val="dk1"/>
                </a:solidFill>
              </a:defRPr>
            </a:lvl6pPr>
            <a:lvl7pPr lvl="6" rtl="0" algn="r">
              <a:lnSpc>
                <a:spcPct val="100000"/>
              </a:lnSpc>
              <a:spcBef>
                <a:spcPts val="1600"/>
              </a:spcBef>
              <a:spcAft>
                <a:spcPts val="0"/>
              </a:spcAft>
              <a:buNone/>
              <a:defRPr sz="1400">
                <a:solidFill>
                  <a:schemeClr val="dk1"/>
                </a:solidFill>
              </a:defRPr>
            </a:lvl7pPr>
            <a:lvl8pPr lvl="7" rtl="0" algn="r">
              <a:lnSpc>
                <a:spcPct val="100000"/>
              </a:lnSpc>
              <a:spcBef>
                <a:spcPts val="1600"/>
              </a:spcBef>
              <a:spcAft>
                <a:spcPts val="0"/>
              </a:spcAft>
              <a:buNone/>
              <a:defRPr sz="1400">
                <a:solidFill>
                  <a:schemeClr val="dk1"/>
                </a:solidFill>
              </a:defRPr>
            </a:lvl8pPr>
            <a:lvl9pPr lvl="8" rtl="0" algn="r">
              <a:lnSpc>
                <a:spcPct val="100000"/>
              </a:lnSpc>
              <a:spcBef>
                <a:spcPts val="1600"/>
              </a:spcBef>
              <a:spcAft>
                <a:spcPts val="1600"/>
              </a:spcAft>
              <a:buNone/>
              <a:defRPr sz="1400">
                <a:solidFill>
                  <a:schemeClr val="dk1"/>
                </a:solidFill>
              </a:defRPr>
            </a:lvl9pPr>
          </a:lstStyle>
          <a:p/>
        </p:txBody>
      </p:sp>
      <p:sp>
        <p:nvSpPr>
          <p:cNvPr id="123" name="Google Shape;123;p19"/>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24" name="Google Shape;124;p19"/>
          <p:cNvSpPr/>
          <p:nvPr/>
        </p:nvSpPr>
        <p:spPr>
          <a:xfrm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rot="10800000">
            <a:off x="1216200" y="1061825"/>
            <a:ext cx="1216200" cy="150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6">
    <p:spTree>
      <p:nvGrpSpPr>
        <p:cNvPr id="126" name="Shape 126"/>
        <p:cNvGrpSpPr/>
        <p:nvPr/>
      </p:nvGrpSpPr>
      <p:grpSpPr>
        <a:xfrm>
          <a:off x="0" y="0"/>
          <a:ext cx="0" cy="0"/>
          <a:chOff x="0" y="0"/>
          <a:chExt cx="0" cy="0"/>
        </a:xfrm>
      </p:grpSpPr>
      <p:sp>
        <p:nvSpPr>
          <p:cNvPr id="127" name="Google Shape;127;p20"/>
          <p:cNvSpPr txBox="1"/>
          <p:nvPr>
            <p:ph type="title"/>
          </p:nvPr>
        </p:nvSpPr>
        <p:spPr>
          <a:xfrm>
            <a:off x="3984975" y="1495800"/>
            <a:ext cx="4055400" cy="7230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accent1"/>
              </a:buClr>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8" name="Google Shape;128;p20"/>
          <p:cNvSpPr txBox="1"/>
          <p:nvPr>
            <p:ph idx="1" type="subTitle"/>
          </p:nvPr>
        </p:nvSpPr>
        <p:spPr>
          <a:xfrm>
            <a:off x="3994375" y="2142600"/>
            <a:ext cx="4055400" cy="15051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29" name="Google Shape;129;p20"/>
          <p:cNvSpPr/>
          <p:nvPr/>
        </p:nvSpPr>
        <p:spPr>
          <a:xfrm flipH="1" rot="10800000">
            <a:off x="0" y="2571825"/>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rot="10800000">
            <a:off x="1219200" y="1247175"/>
            <a:ext cx="1216200" cy="1324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968425" y="2227050"/>
            <a:ext cx="44625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 type="subTitle"/>
          </p:nvPr>
        </p:nvSpPr>
        <p:spPr>
          <a:xfrm>
            <a:off x="3968275" y="3045375"/>
            <a:ext cx="4462500" cy="678000"/>
          </a:xfrm>
          <a:prstGeom prst="rect">
            <a:avLst/>
          </a:prstGeom>
        </p:spPr>
        <p:txBody>
          <a:bodyPr anchorCtr="0" anchor="t" bIns="91425" lIns="91425" spcFirstLastPara="1" rIns="91425" wrap="square" tIns="91425">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5" name="Google Shape;15;p3"/>
          <p:cNvSpPr txBox="1"/>
          <p:nvPr>
            <p:ph hasCustomPrompt="1" idx="2" type="title"/>
          </p:nvPr>
        </p:nvSpPr>
        <p:spPr>
          <a:xfrm>
            <a:off x="3968350" y="1262325"/>
            <a:ext cx="4462500" cy="1141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7200"/>
              <a:buNone/>
              <a:defRPr sz="7200">
                <a:solidFill>
                  <a:schemeClr val="dk2"/>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16" name="Google Shape;16;p3"/>
          <p:cNvSpPr/>
          <p:nvPr/>
        </p:nvSpPr>
        <p:spPr>
          <a:xfrm flipH="1" rot="10800000">
            <a:off x="1441925" y="2571600"/>
            <a:ext cx="1216200" cy="159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flipH="1" rot="10800000">
            <a:off x="2658125" y="0"/>
            <a:ext cx="12162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10">
    <p:spTree>
      <p:nvGrpSpPr>
        <p:cNvPr id="131" name="Shape 131"/>
        <p:cNvGrpSpPr/>
        <p:nvPr/>
      </p:nvGrpSpPr>
      <p:grpSpPr>
        <a:xfrm>
          <a:off x="0" y="0"/>
          <a:ext cx="0" cy="0"/>
          <a:chOff x="0" y="0"/>
          <a:chExt cx="0" cy="0"/>
        </a:xfrm>
      </p:grpSpPr>
      <p:sp>
        <p:nvSpPr>
          <p:cNvPr id="132" name="Google Shape;132;p21"/>
          <p:cNvSpPr txBox="1"/>
          <p:nvPr>
            <p:ph type="title"/>
          </p:nvPr>
        </p:nvSpPr>
        <p:spPr>
          <a:xfrm>
            <a:off x="3730075" y="1631700"/>
            <a:ext cx="4700700" cy="10902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1"/>
              </a:buClr>
              <a:buSzPts val="2800"/>
              <a:buNone/>
              <a:defRPr sz="3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3" name="Google Shape;133;p21"/>
          <p:cNvSpPr txBox="1"/>
          <p:nvPr>
            <p:ph idx="1" type="subTitle"/>
          </p:nvPr>
        </p:nvSpPr>
        <p:spPr>
          <a:xfrm>
            <a:off x="3730075" y="2726700"/>
            <a:ext cx="4700700" cy="861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1400"/>
              <a:buNone/>
              <a:defRPr sz="1400">
                <a:solidFill>
                  <a:schemeClr val="dk1"/>
                </a:solidFill>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34" name="Google Shape;134;p21"/>
          <p:cNvSpPr/>
          <p:nvPr/>
        </p:nvSpPr>
        <p:spPr>
          <a:xfrm flipH="1" rot="10800000">
            <a:off x="2110925"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flipH="1" rot="10800000">
            <a:off x="0" y="257175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136" name="Shape 136"/>
        <p:cNvGrpSpPr/>
        <p:nvPr/>
      </p:nvGrpSpPr>
      <p:grpSpPr>
        <a:xfrm>
          <a:off x="0" y="0"/>
          <a:ext cx="0" cy="0"/>
          <a:chOff x="0" y="0"/>
          <a:chExt cx="0" cy="0"/>
        </a:xfrm>
      </p:grpSpPr>
      <p:sp>
        <p:nvSpPr>
          <p:cNvPr id="137" name="Google Shape;137;p22"/>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138" name="Shape 138"/>
        <p:cNvGrpSpPr/>
        <p:nvPr/>
      </p:nvGrpSpPr>
      <p:grpSpPr>
        <a:xfrm>
          <a:off x="0" y="0"/>
          <a:ext cx="0" cy="0"/>
          <a:chOff x="0" y="0"/>
          <a:chExt cx="0" cy="0"/>
        </a:xfrm>
      </p:grpSpPr>
      <p:sp>
        <p:nvSpPr>
          <p:cNvPr id="139" name="Google Shape;139;p23"/>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40" name="Google Shape;140;p23"/>
          <p:cNvSpPr/>
          <p:nvPr/>
        </p:nvSpPr>
        <p:spPr>
          <a:xfrm flipH="1">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p:nvPr/>
        </p:nvSpPr>
        <p:spPr>
          <a:xfrm flipH="1">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42" name="Shape 142"/>
        <p:cNvGrpSpPr/>
        <p:nvPr/>
      </p:nvGrpSpPr>
      <p:grpSpPr>
        <a:xfrm>
          <a:off x="0" y="0"/>
          <a:ext cx="0" cy="0"/>
          <a:chOff x="0" y="0"/>
          <a:chExt cx="0" cy="0"/>
        </a:xfrm>
      </p:grpSpPr>
      <p:sp>
        <p:nvSpPr>
          <p:cNvPr id="143" name="Google Shape;143;p24"/>
          <p:cNvSpPr txBox="1"/>
          <p:nvPr>
            <p:ph type="title"/>
          </p:nvPr>
        </p:nvSpPr>
        <p:spPr>
          <a:xfrm>
            <a:off x="717800" y="383175"/>
            <a:ext cx="7708200" cy="740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44" name="Google Shape;144;p24"/>
          <p:cNvSpPr txBox="1"/>
          <p:nvPr>
            <p:ph idx="1" type="subTitle"/>
          </p:nvPr>
        </p:nvSpPr>
        <p:spPr>
          <a:xfrm>
            <a:off x="717800" y="1255775"/>
            <a:ext cx="4631700" cy="3398100"/>
          </a:xfrm>
          <a:prstGeom prst="rect">
            <a:avLst/>
          </a:prstGeom>
        </p:spPr>
        <p:txBody>
          <a:bodyPr anchorCtr="0" anchor="t" bIns="91425" lIns="91425" spcFirstLastPara="1" rIns="91425" wrap="square" tIns="91425">
            <a:noAutofit/>
          </a:bodyPr>
          <a:lstStyle>
            <a:lvl1pPr lvl="0">
              <a:spcBef>
                <a:spcPts val="0"/>
              </a:spcBef>
              <a:spcAft>
                <a:spcPts val="0"/>
              </a:spcAft>
              <a:buSzPts val="1400"/>
              <a:buChar char="●"/>
              <a:defRPr sz="1400">
                <a:solidFill>
                  <a:schemeClr val="dk1"/>
                </a:solidFill>
              </a:defRPr>
            </a:lvl1pPr>
            <a:lvl2pPr lvl="1">
              <a:spcBef>
                <a:spcPts val="1600"/>
              </a:spcBef>
              <a:spcAft>
                <a:spcPts val="0"/>
              </a:spcAft>
              <a:buSzPts val="1400"/>
              <a:buChar char="○"/>
              <a:defRPr/>
            </a:lvl2pPr>
            <a:lvl3pPr lvl="2">
              <a:spcBef>
                <a:spcPts val="1600"/>
              </a:spcBef>
              <a:spcAft>
                <a:spcPts val="0"/>
              </a:spcAft>
              <a:buSzPts val="1400"/>
              <a:buChar char="■"/>
              <a:defRPr/>
            </a:lvl3pPr>
            <a:lvl4pPr lvl="3">
              <a:spcBef>
                <a:spcPts val="1600"/>
              </a:spcBef>
              <a:spcAft>
                <a:spcPts val="0"/>
              </a:spcAft>
              <a:buSzPts val="1400"/>
              <a:buChar char="●"/>
              <a:defRPr/>
            </a:lvl4pPr>
            <a:lvl5pPr lvl="4">
              <a:spcBef>
                <a:spcPts val="1600"/>
              </a:spcBef>
              <a:spcAft>
                <a:spcPts val="0"/>
              </a:spcAft>
              <a:buSzPts val="1400"/>
              <a:buChar char="○"/>
              <a:defRPr/>
            </a:lvl5pPr>
            <a:lvl6pPr lvl="5">
              <a:spcBef>
                <a:spcPts val="1600"/>
              </a:spcBef>
              <a:spcAft>
                <a:spcPts val="0"/>
              </a:spcAft>
              <a:buSzPts val="1400"/>
              <a:buChar char="■"/>
              <a:defRPr/>
            </a:lvl6pPr>
            <a:lvl7pPr lvl="6">
              <a:spcBef>
                <a:spcPts val="1600"/>
              </a:spcBef>
              <a:spcAft>
                <a:spcPts val="0"/>
              </a:spcAft>
              <a:buSzPts val="1400"/>
              <a:buChar char="●"/>
              <a:defRPr/>
            </a:lvl7pPr>
            <a:lvl8pPr lvl="7">
              <a:spcBef>
                <a:spcPts val="1600"/>
              </a:spcBef>
              <a:spcAft>
                <a:spcPts val="0"/>
              </a:spcAft>
              <a:buSzPts val="1400"/>
              <a:buChar char="○"/>
              <a:defRPr/>
            </a:lvl8pPr>
            <a:lvl9pPr lvl="8">
              <a:spcBef>
                <a:spcPts val="1600"/>
              </a:spcBef>
              <a:spcAft>
                <a:spcPts val="1600"/>
              </a:spcAft>
              <a:buSzPts val="1400"/>
              <a:buChar char="■"/>
              <a:defRPr/>
            </a:lvl9pPr>
          </a:lstStyle>
          <a:p/>
        </p:txBody>
      </p:sp>
      <p:sp>
        <p:nvSpPr>
          <p:cNvPr id="145" name="Google Shape;145;p24"/>
          <p:cNvSpPr/>
          <p:nvPr/>
        </p:nvSpPr>
        <p:spPr>
          <a:xfrm>
            <a:off x="7927800" y="257160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1">
    <p:spTree>
      <p:nvGrpSpPr>
        <p:cNvPr id="146" name="Shape 146"/>
        <p:cNvGrpSpPr/>
        <p:nvPr/>
      </p:nvGrpSpPr>
      <p:grpSpPr>
        <a:xfrm>
          <a:off x="0" y="0"/>
          <a:ext cx="0" cy="0"/>
          <a:chOff x="0" y="0"/>
          <a:chExt cx="0" cy="0"/>
        </a:xfrm>
      </p:grpSpPr>
      <p:sp>
        <p:nvSpPr>
          <p:cNvPr id="147" name="Google Shape;147;p25"/>
          <p:cNvSpPr txBox="1"/>
          <p:nvPr>
            <p:ph hasCustomPrompt="1" type="title"/>
          </p:nvPr>
        </p:nvSpPr>
        <p:spPr>
          <a:xfrm>
            <a:off x="750975"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48" name="Google Shape;148;p25"/>
          <p:cNvSpPr txBox="1"/>
          <p:nvPr>
            <p:ph idx="1" type="subTitle"/>
          </p:nvPr>
        </p:nvSpPr>
        <p:spPr>
          <a:xfrm>
            <a:off x="750975"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49" name="Google Shape;149;p25"/>
          <p:cNvSpPr txBox="1"/>
          <p:nvPr>
            <p:ph hasCustomPrompt="1" idx="2" type="title"/>
          </p:nvPr>
        </p:nvSpPr>
        <p:spPr>
          <a:xfrm>
            <a:off x="3508587"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50" name="Google Shape;150;p25"/>
          <p:cNvSpPr txBox="1"/>
          <p:nvPr>
            <p:ph idx="3" type="subTitle"/>
          </p:nvPr>
        </p:nvSpPr>
        <p:spPr>
          <a:xfrm>
            <a:off x="3508587"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51" name="Google Shape;151;p25"/>
          <p:cNvSpPr txBox="1"/>
          <p:nvPr>
            <p:ph idx="4" type="title"/>
          </p:nvPr>
        </p:nvSpPr>
        <p:spPr>
          <a:xfrm>
            <a:off x="717800" y="383175"/>
            <a:ext cx="7708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52" name="Google Shape;152;p25"/>
          <p:cNvSpPr txBox="1"/>
          <p:nvPr>
            <p:ph hasCustomPrompt="1" idx="5" type="title"/>
          </p:nvPr>
        </p:nvSpPr>
        <p:spPr>
          <a:xfrm>
            <a:off x="6216100" y="2819150"/>
            <a:ext cx="2164200" cy="647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sz="3000">
                <a:solidFill>
                  <a:schemeClr val="dk2"/>
                </a:solidFill>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53" name="Google Shape;153;p25"/>
          <p:cNvSpPr txBox="1"/>
          <p:nvPr>
            <p:ph idx="6" type="subTitle"/>
          </p:nvPr>
        </p:nvSpPr>
        <p:spPr>
          <a:xfrm>
            <a:off x="6216100" y="3390050"/>
            <a:ext cx="2164200" cy="6471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1800"/>
              <a:buNone/>
              <a:defRPr sz="1400">
                <a:solidFill>
                  <a:schemeClr val="dk1"/>
                </a:solidFill>
              </a:defRPr>
            </a:lvl1pPr>
            <a:lvl2pPr lvl="1" rtl="0" algn="r">
              <a:spcBef>
                <a:spcPts val="1600"/>
              </a:spcBef>
              <a:spcAft>
                <a:spcPts val="0"/>
              </a:spcAft>
              <a:buClr>
                <a:schemeClr val="dk1"/>
              </a:buClr>
              <a:buSzPts val="2000"/>
              <a:buNone/>
              <a:defRPr sz="2000">
                <a:solidFill>
                  <a:schemeClr val="dk1"/>
                </a:solidFill>
              </a:defRPr>
            </a:lvl2pPr>
            <a:lvl3pPr lvl="2" rtl="0" algn="r">
              <a:spcBef>
                <a:spcPts val="1600"/>
              </a:spcBef>
              <a:spcAft>
                <a:spcPts val="0"/>
              </a:spcAft>
              <a:buClr>
                <a:schemeClr val="dk1"/>
              </a:buClr>
              <a:buSzPts val="2000"/>
              <a:buNone/>
              <a:defRPr sz="2000">
                <a:solidFill>
                  <a:schemeClr val="dk1"/>
                </a:solidFill>
              </a:defRPr>
            </a:lvl3pPr>
            <a:lvl4pPr lvl="3" rtl="0" algn="r">
              <a:spcBef>
                <a:spcPts val="1600"/>
              </a:spcBef>
              <a:spcAft>
                <a:spcPts val="0"/>
              </a:spcAft>
              <a:buClr>
                <a:schemeClr val="dk1"/>
              </a:buClr>
              <a:buSzPts val="2000"/>
              <a:buNone/>
              <a:defRPr sz="2000">
                <a:solidFill>
                  <a:schemeClr val="dk1"/>
                </a:solidFill>
              </a:defRPr>
            </a:lvl4pPr>
            <a:lvl5pPr lvl="4" rtl="0" algn="r">
              <a:spcBef>
                <a:spcPts val="1600"/>
              </a:spcBef>
              <a:spcAft>
                <a:spcPts val="0"/>
              </a:spcAft>
              <a:buClr>
                <a:schemeClr val="dk1"/>
              </a:buClr>
              <a:buSzPts val="2000"/>
              <a:buNone/>
              <a:defRPr sz="2000">
                <a:solidFill>
                  <a:schemeClr val="dk1"/>
                </a:solidFill>
              </a:defRPr>
            </a:lvl5pPr>
            <a:lvl6pPr lvl="5" rtl="0" algn="r">
              <a:spcBef>
                <a:spcPts val="1600"/>
              </a:spcBef>
              <a:spcAft>
                <a:spcPts val="0"/>
              </a:spcAft>
              <a:buClr>
                <a:schemeClr val="dk1"/>
              </a:buClr>
              <a:buSzPts val="2000"/>
              <a:buNone/>
              <a:defRPr sz="2000">
                <a:solidFill>
                  <a:schemeClr val="dk1"/>
                </a:solidFill>
              </a:defRPr>
            </a:lvl6pPr>
            <a:lvl7pPr lvl="6" rtl="0" algn="r">
              <a:spcBef>
                <a:spcPts val="1600"/>
              </a:spcBef>
              <a:spcAft>
                <a:spcPts val="0"/>
              </a:spcAft>
              <a:buClr>
                <a:schemeClr val="dk1"/>
              </a:buClr>
              <a:buSzPts val="2000"/>
              <a:buNone/>
              <a:defRPr sz="2000">
                <a:solidFill>
                  <a:schemeClr val="dk1"/>
                </a:solidFill>
              </a:defRPr>
            </a:lvl7pPr>
            <a:lvl8pPr lvl="7" rtl="0" algn="r">
              <a:spcBef>
                <a:spcPts val="1600"/>
              </a:spcBef>
              <a:spcAft>
                <a:spcPts val="0"/>
              </a:spcAft>
              <a:buClr>
                <a:schemeClr val="dk1"/>
              </a:buClr>
              <a:buSzPts val="2000"/>
              <a:buNone/>
              <a:defRPr sz="2000">
                <a:solidFill>
                  <a:schemeClr val="dk1"/>
                </a:solidFill>
              </a:defRPr>
            </a:lvl8pPr>
            <a:lvl9pPr lvl="8" rtl="0" algn="r">
              <a:spcBef>
                <a:spcPts val="1600"/>
              </a:spcBef>
              <a:spcAft>
                <a:spcPts val="1600"/>
              </a:spcAft>
              <a:buClr>
                <a:schemeClr val="dk1"/>
              </a:buClr>
              <a:buSzPts val="2000"/>
              <a:buNone/>
              <a:defRPr sz="2000">
                <a:solidFill>
                  <a:schemeClr val="dk1"/>
                </a:solidFill>
              </a:defRPr>
            </a:lvl9pPr>
          </a:lstStyle>
          <a:p/>
        </p:txBody>
      </p:sp>
      <p:sp>
        <p:nvSpPr>
          <p:cNvPr id="154" name="Google Shape;154;p25"/>
          <p:cNvSpPr/>
          <p:nvPr/>
        </p:nvSpPr>
        <p:spPr>
          <a:xfrm flipH="1">
            <a:off x="50" y="4834275"/>
            <a:ext cx="4572000" cy="309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flipH="1">
            <a:off x="4572000" y="483427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2">
    <p:spTree>
      <p:nvGrpSpPr>
        <p:cNvPr id="156" name="Shape 156"/>
        <p:cNvGrpSpPr/>
        <p:nvPr/>
      </p:nvGrpSpPr>
      <p:grpSpPr>
        <a:xfrm>
          <a:off x="0" y="0"/>
          <a:ext cx="0" cy="0"/>
          <a:chOff x="0" y="0"/>
          <a:chExt cx="0" cy="0"/>
        </a:xfrm>
      </p:grpSpPr>
      <p:sp>
        <p:nvSpPr>
          <p:cNvPr id="157" name="Google Shape;157;p26"/>
          <p:cNvSpPr txBox="1"/>
          <p:nvPr>
            <p:ph idx="1" type="subTitle"/>
          </p:nvPr>
        </p:nvSpPr>
        <p:spPr>
          <a:xfrm>
            <a:off x="71190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58" name="Google Shape;158;p26"/>
          <p:cNvSpPr txBox="1"/>
          <p:nvPr>
            <p:ph idx="2" type="subTitle"/>
          </p:nvPr>
        </p:nvSpPr>
        <p:spPr>
          <a:xfrm>
            <a:off x="71190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59" name="Google Shape;159;p26"/>
          <p:cNvSpPr txBox="1"/>
          <p:nvPr>
            <p:ph idx="3" type="subTitle"/>
          </p:nvPr>
        </p:nvSpPr>
        <p:spPr>
          <a:xfrm>
            <a:off x="298395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0" name="Google Shape;160;p26"/>
          <p:cNvSpPr txBox="1"/>
          <p:nvPr>
            <p:ph idx="4" type="subTitle"/>
          </p:nvPr>
        </p:nvSpPr>
        <p:spPr>
          <a:xfrm>
            <a:off x="298395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1" name="Google Shape;161;p26"/>
          <p:cNvSpPr txBox="1"/>
          <p:nvPr>
            <p:ph idx="5" type="subTitle"/>
          </p:nvPr>
        </p:nvSpPr>
        <p:spPr>
          <a:xfrm>
            <a:off x="5256000" y="14760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2" name="Google Shape;162;p26"/>
          <p:cNvSpPr txBox="1"/>
          <p:nvPr>
            <p:ph idx="6" type="subTitle"/>
          </p:nvPr>
        </p:nvSpPr>
        <p:spPr>
          <a:xfrm>
            <a:off x="5256000" y="18514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1600"/>
              </a:spcBef>
              <a:spcAft>
                <a:spcPts val="0"/>
              </a:spcAft>
              <a:buNone/>
              <a:defRPr sz="1400">
                <a:solidFill>
                  <a:schemeClr val="dk1"/>
                </a:solidFill>
              </a:defRPr>
            </a:lvl2pPr>
            <a:lvl3pPr lvl="2" rtl="0">
              <a:lnSpc>
                <a:spcPct val="100000"/>
              </a:lnSpc>
              <a:spcBef>
                <a:spcPts val="1600"/>
              </a:spcBef>
              <a:spcAft>
                <a:spcPts val="0"/>
              </a:spcAft>
              <a:buNone/>
              <a:defRPr sz="1400">
                <a:solidFill>
                  <a:schemeClr val="dk1"/>
                </a:solidFill>
              </a:defRPr>
            </a:lvl3pPr>
            <a:lvl4pPr lvl="3" rtl="0">
              <a:lnSpc>
                <a:spcPct val="100000"/>
              </a:lnSpc>
              <a:spcBef>
                <a:spcPts val="1600"/>
              </a:spcBef>
              <a:spcAft>
                <a:spcPts val="0"/>
              </a:spcAft>
              <a:buNone/>
              <a:defRPr sz="1400">
                <a:solidFill>
                  <a:schemeClr val="dk1"/>
                </a:solidFill>
              </a:defRPr>
            </a:lvl4pPr>
            <a:lvl5pPr lvl="4" rtl="0">
              <a:lnSpc>
                <a:spcPct val="100000"/>
              </a:lnSpc>
              <a:spcBef>
                <a:spcPts val="1600"/>
              </a:spcBef>
              <a:spcAft>
                <a:spcPts val="0"/>
              </a:spcAft>
              <a:buNone/>
              <a:defRPr sz="1400">
                <a:solidFill>
                  <a:schemeClr val="dk1"/>
                </a:solidFill>
              </a:defRPr>
            </a:lvl5pPr>
            <a:lvl6pPr lvl="5" rtl="0">
              <a:lnSpc>
                <a:spcPct val="100000"/>
              </a:lnSpc>
              <a:spcBef>
                <a:spcPts val="1600"/>
              </a:spcBef>
              <a:spcAft>
                <a:spcPts val="0"/>
              </a:spcAft>
              <a:buNone/>
              <a:defRPr sz="1400">
                <a:solidFill>
                  <a:schemeClr val="dk1"/>
                </a:solidFill>
              </a:defRPr>
            </a:lvl6pPr>
            <a:lvl7pPr lvl="6" rtl="0">
              <a:lnSpc>
                <a:spcPct val="100000"/>
              </a:lnSpc>
              <a:spcBef>
                <a:spcPts val="1600"/>
              </a:spcBef>
              <a:spcAft>
                <a:spcPts val="0"/>
              </a:spcAft>
              <a:buNone/>
              <a:defRPr sz="1400">
                <a:solidFill>
                  <a:schemeClr val="dk1"/>
                </a:solidFill>
              </a:defRPr>
            </a:lvl7pPr>
            <a:lvl8pPr lvl="7" rtl="0">
              <a:lnSpc>
                <a:spcPct val="100000"/>
              </a:lnSpc>
              <a:spcBef>
                <a:spcPts val="1600"/>
              </a:spcBef>
              <a:spcAft>
                <a:spcPts val="0"/>
              </a:spcAft>
              <a:buNone/>
              <a:defRPr sz="1400">
                <a:solidFill>
                  <a:schemeClr val="dk1"/>
                </a:solidFill>
              </a:defRPr>
            </a:lvl8pPr>
            <a:lvl9pPr lvl="8" rtl="0">
              <a:lnSpc>
                <a:spcPct val="100000"/>
              </a:lnSpc>
              <a:spcBef>
                <a:spcPts val="1600"/>
              </a:spcBef>
              <a:spcAft>
                <a:spcPts val="1600"/>
              </a:spcAft>
              <a:buNone/>
              <a:defRPr sz="1400">
                <a:solidFill>
                  <a:schemeClr val="dk1"/>
                </a:solidFill>
              </a:defRPr>
            </a:lvl9pPr>
          </a:lstStyle>
          <a:p/>
        </p:txBody>
      </p:sp>
      <p:sp>
        <p:nvSpPr>
          <p:cNvPr id="163" name="Google Shape;163;p26"/>
          <p:cNvSpPr txBox="1"/>
          <p:nvPr>
            <p:ph idx="7" type="subTitle"/>
          </p:nvPr>
        </p:nvSpPr>
        <p:spPr>
          <a:xfrm>
            <a:off x="71190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4" name="Google Shape;164;p26"/>
          <p:cNvSpPr txBox="1"/>
          <p:nvPr>
            <p:ph idx="8" type="subTitle"/>
          </p:nvPr>
        </p:nvSpPr>
        <p:spPr>
          <a:xfrm>
            <a:off x="71190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5" name="Google Shape;165;p26"/>
          <p:cNvSpPr txBox="1"/>
          <p:nvPr>
            <p:ph idx="9" type="subTitle"/>
          </p:nvPr>
        </p:nvSpPr>
        <p:spPr>
          <a:xfrm>
            <a:off x="298395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6" name="Google Shape;166;p26"/>
          <p:cNvSpPr txBox="1"/>
          <p:nvPr>
            <p:ph idx="13" type="subTitle"/>
          </p:nvPr>
        </p:nvSpPr>
        <p:spPr>
          <a:xfrm>
            <a:off x="298395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7" name="Google Shape;167;p26"/>
          <p:cNvSpPr txBox="1"/>
          <p:nvPr>
            <p:ph idx="14" type="subTitle"/>
          </p:nvPr>
        </p:nvSpPr>
        <p:spPr>
          <a:xfrm>
            <a:off x="5256000" y="2952200"/>
            <a:ext cx="2261700" cy="4086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a:solidFill>
                  <a:schemeClr val="accent1"/>
                </a:solidFill>
              </a:defRPr>
            </a:lvl1pPr>
            <a:lvl2pPr lvl="1" rtl="0">
              <a:spcBef>
                <a:spcPts val="1600"/>
              </a:spcBef>
              <a:spcAft>
                <a:spcPts val="0"/>
              </a:spcAft>
              <a:buNone/>
              <a:defRPr b="1">
                <a:solidFill>
                  <a:schemeClr val="accent1"/>
                </a:solidFill>
              </a:defRPr>
            </a:lvl2pPr>
            <a:lvl3pPr lvl="2" rtl="0">
              <a:spcBef>
                <a:spcPts val="1600"/>
              </a:spcBef>
              <a:spcAft>
                <a:spcPts val="0"/>
              </a:spcAft>
              <a:buNone/>
              <a:defRPr b="1">
                <a:solidFill>
                  <a:schemeClr val="accent1"/>
                </a:solidFill>
              </a:defRPr>
            </a:lvl3pPr>
            <a:lvl4pPr lvl="3" rtl="0">
              <a:spcBef>
                <a:spcPts val="1600"/>
              </a:spcBef>
              <a:spcAft>
                <a:spcPts val="0"/>
              </a:spcAft>
              <a:buNone/>
              <a:defRPr b="1">
                <a:solidFill>
                  <a:schemeClr val="accent1"/>
                </a:solidFill>
              </a:defRPr>
            </a:lvl4pPr>
            <a:lvl5pPr lvl="4" rtl="0">
              <a:spcBef>
                <a:spcPts val="1600"/>
              </a:spcBef>
              <a:spcAft>
                <a:spcPts val="0"/>
              </a:spcAft>
              <a:buNone/>
              <a:defRPr b="1">
                <a:solidFill>
                  <a:schemeClr val="accent1"/>
                </a:solidFill>
              </a:defRPr>
            </a:lvl5pPr>
            <a:lvl6pPr lvl="5" rtl="0">
              <a:spcBef>
                <a:spcPts val="1600"/>
              </a:spcBef>
              <a:spcAft>
                <a:spcPts val="0"/>
              </a:spcAft>
              <a:buNone/>
              <a:defRPr b="1">
                <a:solidFill>
                  <a:schemeClr val="accent1"/>
                </a:solidFill>
              </a:defRPr>
            </a:lvl6pPr>
            <a:lvl7pPr lvl="6" rtl="0">
              <a:spcBef>
                <a:spcPts val="1600"/>
              </a:spcBef>
              <a:spcAft>
                <a:spcPts val="0"/>
              </a:spcAft>
              <a:buNone/>
              <a:defRPr b="1">
                <a:solidFill>
                  <a:schemeClr val="accent1"/>
                </a:solidFill>
              </a:defRPr>
            </a:lvl7pPr>
            <a:lvl8pPr lvl="7" rtl="0">
              <a:spcBef>
                <a:spcPts val="1600"/>
              </a:spcBef>
              <a:spcAft>
                <a:spcPts val="0"/>
              </a:spcAft>
              <a:buNone/>
              <a:defRPr b="1">
                <a:solidFill>
                  <a:schemeClr val="accent1"/>
                </a:solidFill>
              </a:defRPr>
            </a:lvl8pPr>
            <a:lvl9pPr lvl="8" rtl="0">
              <a:spcBef>
                <a:spcPts val="1600"/>
              </a:spcBef>
              <a:spcAft>
                <a:spcPts val="1600"/>
              </a:spcAft>
              <a:buNone/>
              <a:defRPr b="1">
                <a:solidFill>
                  <a:schemeClr val="accent1"/>
                </a:solidFill>
              </a:defRPr>
            </a:lvl9pPr>
          </a:lstStyle>
          <a:p/>
        </p:txBody>
      </p:sp>
      <p:sp>
        <p:nvSpPr>
          <p:cNvPr id="168" name="Google Shape;168;p26"/>
          <p:cNvSpPr txBox="1"/>
          <p:nvPr>
            <p:ph idx="15" type="subTitle"/>
          </p:nvPr>
        </p:nvSpPr>
        <p:spPr>
          <a:xfrm>
            <a:off x="5256000" y="3327650"/>
            <a:ext cx="2261700" cy="723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p:txBody>
      </p:sp>
      <p:sp>
        <p:nvSpPr>
          <p:cNvPr id="169" name="Google Shape;169;p26"/>
          <p:cNvSpPr txBox="1"/>
          <p:nvPr>
            <p:ph type="title"/>
          </p:nvPr>
        </p:nvSpPr>
        <p:spPr>
          <a:xfrm>
            <a:off x="717800" y="383175"/>
            <a:ext cx="7708200" cy="647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170" name="Google Shape;170;p26"/>
          <p:cNvSpPr/>
          <p:nvPr/>
        </p:nvSpPr>
        <p:spPr>
          <a:xfrm>
            <a:off x="7927800" y="257160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7927800"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172" name="Shape 172"/>
        <p:cNvGrpSpPr/>
        <p:nvPr/>
      </p:nvGrpSpPr>
      <p:grpSpPr>
        <a:xfrm>
          <a:off x="0" y="0"/>
          <a:ext cx="0" cy="0"/>
          <a:chOff x="0" y="0"/>
          <a:chExt cx="0" cy="0"/>
        </a:xfrm>
      </p:grpSpPr>
      <p:sp>
        <p:nvSpPr>
          <p:cNvPr id="173" name="Google Shape;173;p27"/>
          <p:cNvSpPr txBox="1"/>
          <p:nvPr>
            <p:ph type="title"/>
          </p:nvPr>
        </p:nvSpPr>
        <p:spPr>
          <a:xfrm>
            <a:off x="713225" y="445025"/>
            <a:ext cx="3858900" cy="13383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2800"/>
              <a:buNone/>
              <a:defRPr sz="72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p:txBody>
      </p:sp>
      <p:sp>
        <p:nvSpPr>
          <p:cNvPr id="174" name="Google Shape;174;p27"/>
          <p:cNvSpPr txBox="1"/>
          <p:nvPr/>
        </p:nvSpPr>
        <p:spPr>
          <a:xfrm>
            <a:off x="713225" y="3485675"/>
            <a:ext cx="3956100" cy="61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300"/>
              </a:spcBef>
              <a:spcAft>
                <a:spcPts val="0"/>
              </a:spcAft>
              <a:buNone/>
            </a:pPr>
            <a:r>
              <a:rPr lang="en" sz="1100">
                <a:solidFill>
                  <a:schemeClr val="accent2"/>
                </a:solidFill>
                <a:latin typeface="Montserrat"/>
                <a:ea typeface="Montserrat"/>
                <a:cs typeface="Montserrat"/>
                <a:sym typeface="Montserrat"/>
              </a:rPr>
              <a:t>CREDITS: This presentation template was created by </a:t>
            </a:r>
            <a:r>
              <a:rPr b="1" lang="en" sz="1100">
                <a:solidFill>
                  <a:schemeClr val="accent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accent2"/>
                </a:solidFill>
                <a:latin typeface="Montserrat"/>
                <a:ea typeface="Montserrat"/>
                <a:cs typeface="Montserrat"/>
                <a:sym typeface="Montserrat"/>
              </a:rPr>
              <a:t>, including icons by </a:t>
            </a:r>
            <a:r>
              <a:rPr b="1" lang="en" sz="1100">
                <a:solidFill>
                  <a:schemeClr val="accent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accent2"/>
                </a:solidFill>
                <a:latin typeface="Montserrat"/>
                <a:ea typeface="Montserrat"/>
                <a:cs typeface="Montserrat"/>
                <a:sym typeface="Montserrat"/>
              </a:rPr>
              <a:t>, and infographics &amp; images by </a:t>
            </a:r>
            <a:r>
              <a:rPr b="1" lang="en" sz="1100">
                <a:solidFill>
                  <a:schemeClr val="accent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accent2"/>
              </a:solidFill>
              <a:latin typeface="Montserrat"/>
              <a:ea typeface="Montserrat"/>
              <a:cs typeface="Montserrat"/>
              <a:sym typeface="Montserrat"/>
            </a:endParaRPr>
          </a:p>
        </p:txBody>
      </p:sp>
      <p:sp>
        <p:nvSpPr>
          <p:cNvPr id="175" name="Google Shape;175;p27"/>
          <p:cNvSpPr/>
          <p:nvPr/>
        </p:nvSpPr>
        <p:spPr>
          <a:xfrm>
            <a:off x="6711600" y="257160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7"/>
          <p:cNvSpPr/>
          <p:nvPr/>
        </p:nvSpPr>
        <p:spPr>
          <a:xfrm>
            <a:off x="7927800" y="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idx="1" type="body"/>
          </p:nvPr>
        </p:nvSpPr>
        <p:spPr>
          <a:xfrm>
            <a:off x="713225" y="1152475"/>
            <a:ext cx="77175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Barlow"/>
              <a:buChar char="●"/>
              <a:defRPr sz="1200"/>
            </a:lvl1pPr>
            <a:lvl2pPr indent="-317500" lvl="1" marL="914400">
              <a:spcBef>
                <a:spcPts val="1600"/>
              </a:spcBef>
              <a:spcAft>
                <a:spcPts val="0"/>
              </a:spcAft>
              <a:buSzPts val="1400"/>
              <a:buFont typeface="Barlow"/>
              <a:buChar char="○"/>
              <a:defRPr sz="1200"/>
            </a:lvl2pPr>
            <a:lvl3pPr indent="-317500" lvl="2" marL="1371600">
              <a:spcBef>
                <a:spcPts val="1600"/>
              </a:spcBef>
              <a:spcAft>
                <a:spcPts val="0"/>
              </a:spcAft>
              <a:buClr>
                <a:schemeClr val="lt1"/>
              </a:buClr>
              <a:buSzPts val="1400"/>
              <a:buFont typeface="Barlow"/>
              <a:buChar char="■"/>
              <a:defRPr/>
            </a:lvl3pPr>
            <a:lvl4pPr indent="-317500" lvl="3" marL="1828800">
              <a:spcBef>
                <a:spcPts val="1600"/>
              </a:spcBef>
              <a:spcAft>
                <a:spcPts val="0"/>
              </a:spcAft>
              <a:buClr>
                <a:schemeClr val="lt1"/>
              </a:buClr>
              <a:buSzPts val="1400"/>
              <a:buFont typeface="Barlow"/>
              <a:buChar char="●"/>
              <a:defRPr/>
            </a:lvl4pPr>
            <a:lvl5pPr indent="-317500" lvl="4" marL="2286000">
              <a:spcBef>
                <a:spcPts val="1600"/>
              </a:spcBef>
              <a:spcAft>
                <a:spcPts val="0"/>
              </a:spcAft>
              <a:buClr>
                <a:schemeClr val="lt1"/>
              </a:buClr>
              <a:buSzPts val="1400"/>
              <a:buFont typeface="Barlow"/>
              <a:buChar char="○"/>
              <a:defRPr/>
            </a:lvl5pPr>
            <a:lvl6pPr indent="-317500" lvl="5" marL="2743200">
              <a:spcBef>
                <a:spcPts val="1600"/>
              </a:spcBef>
              <a:spcAft>
                <a:spcPts val="0"/>
              </a:spcAft>
              <a:buClr>
                <a:schemeClr val="lt1"/>
              </a:buClr>
              <a:buSzPts val="1400"/>
              <a:buFont typeface="Barlow"/>
              <a:buChar char="■"/>
              <a:defRPr/>
            </a:lvl6pPr>
            <a:lvl7pPr indent="-317500" lvl="6" marL="3200400">
              <a:spcBef>
                <a:spcPts val="1600"/>
              </a:spcBef>
              <a:spcAft>
                <a:spcPts val="0"/>
              </a:spcAft>
              <a:buClr>
                <a:schemeClr val="lt1"/>
              </a:buClr>
              <a:buSzPts val="1400"/>
              <a:buFont typeface="Barlow"/>
              <a:buChar char="●"/>
              <a:defRPr/>
            </a:lvl7pPr>
            <a:lvl8pPr indent="-317500" lvl="7" marL="3657600">
              <a:spcBef>
                <a:spcPts val="1600"/>
              </a:spcBef>
              <a:spcAft>
                <a:spcPts val="0"/>
              </a:spcAft>
              <a:buClr>
                <a:schemeClr val="lt1"/>
              </a:buClr>
              <a:buSzPts val="1400"/>
              <a:buFont typeface="Barlow"/>
              <a:buChar char="○"/>
              <a:defRPr/>
            </a:lvl8pPr>
            <a:lvl9pPr indent="-317500" lvl="8" marL="4114800">
              <a:spcBef>
                <a:spcPts val="1600"/>
              </a:spcBef>
              <a:spcAft>
                <a:spcPts val="1600"/>
              </a:spcAft>
              <a:buClr>
                <a:schemeClr val="lt1"/>
              </a:buClr>
              <a:buSzPts val="1400"/>
              <a:buFont typeface="Barlow"/>
              <a:buChar char="■"/>
              <a:defRPr/>
            </a:lvl9pPr>
          </a:lstStyle>
          <a:p/>
        </p:txBody>
      </p:sp>
      <p:sp>
        <p:nvSpPr>
          <p:cNvPr id="20" name="Google Shape;20;p4"/>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solidFill>
                  <a:schemeClr val="accent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713225" y="2371675"/>
            <a:ext cx="2987100" cy="1279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43"/>
              </a:buClr>
              <a:buSzPts val="1400"/>
              <a:buFont typeface="Quicksand Medium"/>
              <a:buChar char=""/>
              <a:defRPr sz="1400">
                <a:solidFill>
                  <a:schemeClr val="dk1"/>
                </a:solidFill>
              </a:defRPr>
            </a:lvl1pPr>
            <a:lvl2pPr indent="-317500" lvl="1" marL="914400">
              <a:spcBef>
                <a:spcPts val="0"/>
              </a:spcBef>
              <a:spcAft>
                <a:spcPts val="0"/>
              </a:spcAft>
              <a:buClr>
                <a:srgbClr val="000043"/>
              </a:buClr>
              <a:buSzPts val="1400"/>
              <a:buFont typeface="Quicksand Medium"/>
              <a:buChar char="●"/>
              <a:defRPr sz="1200"/>
            </a:lvl2pPr>
            <a:lvl3pPr indent="-317500" lvl="2" marL="1371600">
              <a:spcBef>
                <a:spcPts val="1600"/>
              </a:spcBef>
              <a:spcAft>
                <a:spcPts val="0"/>
              </a:spcAft>
              <a:buClr>
                <a:srgbClr val="000043"/>
              </a:buClr>
              <a:buSzPts val="1400"/>
              <a:buFont typeface="Quicksand Medium"/>
              <a:buChar char="■"/>
              <a:defRPr sz="1200"/>
            </a:lvl3pPr>
            <a:lvl4pPr indent="-317500" lvl="3" marL="1828800">
              <a:spcBef>
                <a:spcPts val="1600"/>
              </a:spcBef>
              <a:spcAft>
                <a:spcPts val="0"/>
              </a:spcAft>
              <a:buClr>
                <a:srgbClr val="000043"/>
              </a:buClr>
              <a:buSzPts val="1400"/>
              <a:buFont typeface="Quicksand Medium"/>
              <a:buChar char="●"/>
              <a:defRPr sz="1200"/>
            </a:lvl4pPr>
            <a:lvl5pPr indent="-317500" lvl="4" marL="2286000">
              <a:spcBef>
                <a:spcPts val="1600"/>
              </a:spcBef>
              <a:spcAft>
                <a:spcPts val="0"/>
              </a:spcAft>
              <a:buClr>
                <a:srgbClr val="000043"/>
              </a:buClr>
              <a:buSzPts val="1400"/>
              <a:buFont typeface="Quicksand Medium"/>
              <a:buChar char="○"/>
              <a:defRPr sz="1200"/>
            </a:lvl5pPr>
            <a:lvl6pPr indent="-317500" lvl="5" marL="2743200">
              <a:spcBef>
                <a:spcPts val="1600"/>
              </a:spcBef>
              <a:spcAft>
                <a:spcPts val="0"/>
              </a:spcAft>
              <a:buClr>
                <a:srgbClr val="000043"/>
              </a:buClr>
              <a:buSzPts val="1400"/>
              <a:buFont typeface="Quicksand Medium"/>
              <a:buChar char="■"/>
              <a:defRPr sz="1200"/>
            </a:lvl6pPr>
            <a:lvl7pPr indent="-317500" lvl="6" marL="3200400">
              <a:spcBef>
                <a:spcPts val="1600"/>
              </a:spcBef>
              <a:spcAft>
                <a:spcPts val="0"/>
              </a:spcAft>
              <a:buClr>
                <a:srgbClr val="000043"/>
              </a:buClr>
              <a:buSzPts val="1400"/>
              <a:buFont typeface="Quicksand Medium"/>
              <a:buChar char="●"/>
              <a:defRPr sz="1200"/>
            </a:lvl7pPr>
            <a:lvl8pPr indent="-317500" lvl="7" marL="3657600">
              <a:spcBef>
                <a:spcPts val="1600"/>
              </a:spcBef>
              <a:spcAft>
                <a:spcPts val="0"/>
              </a:spcAft>
              <a:buClr>
                <a:srgbClr val="000043"/>
              </a:buClr>
              <a:buSzPts val="1400"/>
              <a:buFont typeface="Quicksand Medium"/>
              <a:buChar char="○"/>
              <a:defRPr sz="1200"/>
            </a:lvl8pPr>
            <a:lvl9pPr indent="-317500" lvl="8" marL="4114800">
              <a:spcBef>
                <a:spcPts val="1600"/>
              </a:spcBef>
              <a:spcAft>
                <a:spcPts val="1600"/>
              </a:spcAft>
              <a:buClr>
                <a:srgbClr val="000043"/>
              </a:buClr>
              <a:buSzPts val="1400"/>
              <a:buFont typeface="Quicksand Medium"/>
              <a:buChar char="■"/>
              <a:defRPr sz="1200"/>
            </a:lvl9pPr>
          </a:lstStyle>
          <a:p/>
        </p:txBody>
      </p:sp>
      <p:sp>
        <p:nvSpPr>
          <p:cNvPr id="24" name="Google Shape;24;p5"/>
          <p:cNvSpPr txBox="1"/>
          <p:nvPr>
            <p:ph idx="2" type="body"/>
          </p:nvPr>
        </p:nvSpPr>
        <p:spPr>
          <a:xfrm>
            <a:off x="3962400" y="2371675"/>
            <a:ext cx="2987100" cy="1279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rgbClr val="000043"/>
              </a:buClr>
              <a:buSzPts val="1400"/>
              <a:buFont typeface="Quicksand Medium"/>
              <a:buChar char=""/>
              <a:defRPr sz="1400">
                <a:solidFill>
                  <a:schemeClr val="dk1"/>
                </a:solidFill>
              </a:defRPr>
            </a:lvl1pPr>
            <a:lvl2pPr indent="-317500" lvl="1" marL="914400">
              <a:spcBef>
                <a:spcPts val="0"/>
              </a:spcBef>
              <a:spcAft>
                <a:spcPts val="0"/>
              </a:spcAft>
              <a:buClr>
                <a:srgbClr val="000043"/>
              </a:buClr>
              <a:buSzPts val="1400"/>
              <a:buFont typeface="Quicksand Medium"/>
              <a:buChar char="●"/>
              <a:defRPr sz="1200"/>
            </a:lvl2pPr>
            <a:lvl3pPr indent="-317500" lvl="2" marL="1371600">
              <a:spcBef>
                <a:spcPts val="1600"/>
              </a:spcBef>
              <a:spcAft>
                <a:spcPts val="0"/>
              </a:spcAft>
              <a:buClr>
                <a:srgbClr val="000043"/>
              </a:buClr>
              <a:buSzPts val="1400"/>
              <a:buFont typeface="Quicksand Medium"/>
              <a:buChar char="■"/>
              <a:defRPr sz="1200"/>
            </a:lvl3pPr>
            <a:lvl4pPr indent="-317500" lvl="3" marL="1828800">
              <a:spcBef>
                <a:spcPts val="1600"/>
              </a:spcBef>
              <a:spcAft>
                <a:spcPts val="0"/>
              </a:spcAft>
              <a:buClr>
                <a:srgbClr val="000043"/>
              </a:buClr>
              <a:buSzPts val="1400"/>
              <a:buFont typeface="Quicksand Medium"/>
              <a:buChar char="●"/>
              <a:defRPr sz="1200"/>
            </a:lvl4pPr>
            <a:lvl5pPr indent="-317500" lvl="4" marL="2286000">
              <a:spcBef>
                <a:spcPts val="1600"/>
              </a:spcBef>
              <a:spcAft>
                <a:spcPts val="0"/>
              </a:spcAft>
              <a:buClr>
                <a:srgbClr val="000043"/>
              </a:buClr>
              <a:buSzPts val="1400"/>
              <a:buFont typeface="Quicksand Medium"/>
              <a:buChar char="○"/>
              <a:defRPr sz="1200"/>
            </a:lvl5pPr>
            <a:lvl6pPr indent="-317500" lvl="5" marL="2743200">
              <a:spcBef>
                <a:spcPts val="1600"/>
              </a:spcBef>
              <a:spcAft>
                <a:spcPts val="0"/>
              </a:spcAft>
              <a:buClr>
                <a:srgbClr val="000043"/>
              </a:buClr>
              <a:buSzPts val="1400"/>
              <a:buFont typeface="Quicksand Medium"/>
              <a:buChar char="■"/>
              <a:defRPr sz="1200"/>
            </a:lvl6pPr>
            <a:lvl7pPr indent="-317500" lvl="6" marL="3200400">
              <a:spcBef>
                <a:spcPts val="1600"/>
              </a:spcBef>
              <a:spcAft>
                <a:spcPts val="0"/>
              </a:spcAft>
              <a:buClr>
                <a:srgbClr val="000043"/>
              </a:buClr>
              <a:buSzPts val="1400"/>
              <a:buFont typeface="Quicksand Medium"/>
              <a:buChar char="●"/>
              <a:defRPr sz="1200"/>
            </a:lvl7pPr>
            <a:lvl8pPr indent="-317500" lvl="7" marL="3657600">
              <a:spcBef>
                <a:spcPts val="1600"/>
              </a:spcBef>
              <a:spcAft>
                <a:spcPts val="0"/>
              </a:spcAft>
              <a:buClr>
                <a:srgbClr val="000043"/>
              </a:buClr>
              <a:buSzPts val="1400"/>
              <a:buFont typeface="Quicksand Medium"/>
              <a:buChar char="○"/>
              <a:defRPr sz="1200"/>
            </a:lvl8pPr>
            <a:lvl9pPr indent="-317500" lvl="8" marL="4114800">
              <a:spcBef>
                <a:spcPts val="1600"/>
              </a:spcBef>
              <a:spcAft>
                <a:spcPts val="1600"/>
              </a:spcAft>
              <a:buClr>
                <a:srgbClr val="000043"/>
              </a:buClr>
              <a:buSzPts val="1400"/>
              <a:buFont typeface="Quicksand Medium"/>
              <a:buChar char="■"/>
              <a:defRPr sz="1200"/>
            </a:lvl9pPr>
          </a:lstStyle>
          <a:p/>
        </p:txBody>
      </p:sp>
      <p:sp>
        <p:nvSpPr>
          <p:cNvPr id="25" name="Google Shape;25;p5"/>
          <p:cNvSpPr txBox="1"/>
          <p:nvPr>
            <p:ph idx="3" type="subTitle"/>
          </p:nvPr>
        </p:nvSpPr>
        <p:spPr>
          <a:xfrm>
            <a:off x="713225" y="1925800"/>
            <a:ext cx="2987100" cy="4704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1"/>
              </a:buClr>
              <a:buSzPts val="1800"/>
              <a:buNone/>
              <a:defRPr b="1">
                <a:solidFill>
                  <a:schemeClr val="accent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6" name="Google Shape;26;p5"/>
          <p:cNvSpPr txBox="1"/>
          <p:nvPr>
            <p:ph idx="4" type="subTitle"/>
          </p:nvPr>
        </p:nvSpPr>
        <p:spPr>
          <a:xfrm>
            <a:off x="3962400" y="1925800"/>
            <a:ext cx="2987100" cy="470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800"/>
              <a:buNone/>
              <a:defRPr b="1">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7" name="Google Shape;27;p5"/>
          <p:cNvSpPr/>
          <p:nvPr/>
        </p:nvSpPr>
        <p:spPr>
          <a:xfrm>
            <a:off x="7520700" y="205110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p:nvPr/>
        </p:nvSpPr>
        <p:spPr>
          <a:xfrm>
            <a:off x="6304500" y="0"/>
            <a:ext cx="1216200" cy="205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717800" y="383175"/>
            <a:ext cx="7708200" cy="647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p:txBody>
      </p:sp>
      <p:sp>
        <p:nvSpPr>
          <p:cNvPr id="31" name="Google Shape;31;p6"/>
          <p:cNvSpPr/>
          <p:nvPr/>
        </p:nvSpPr>
        <p:spPr>
          <a:xfrm rot="5400000">
            <a:off x="6703350" y="2702925"/>
            <a:ext cx="4572000" cy="309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1156525" y="1340400"/>
            <a:ext cx="42321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1156525" y="2096100"/>
            <a:ext cx="4232100" cy="2011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400">
                <a:solidFill>
                  <a:schemeClr val="accent2"/>
                </a:solidFill>
              </a:defRPr>
            </a:lvl1pPr>
            <a:lvl2pPr indent="-304800" lvl="1" marL="914400">
              <a:spcBef>
                <a:spcPts val="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713225" y="1170000"/>
            <a:ext cx="5533200" cy="28035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400">
                <a:solidFill>
                  <a:schemeClr val="accen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solidFill>
                <a:schemeClr val="dk1"/>
              </a:solidFill>
            </a:endParaRPr>
          </a:p>
        </p:txBody>
      </p:sp>
      <p:sp>
        <p:nvSpPr>
          <p:cNvPr id="40" name="Google Shape;40;p8"/>
          <p:cNvSpPr/>
          <p:nvPr/>
        </p:nvSpPr>
        <p:spPr>
          <a:xfrm>
            <a:off x="6732125" y="0"/>
            <a:ext cx="1216200" cy="257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p:nvPr/>
        </p:nvSpPr>
        <p:spPr>
          <a:xfrm>
            <a:off x="7951325" y="2571750"/>
            <a:ext cx="1216200" cy="134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txBox="1"/>
          <p:nvPr>
            <p:ph type="title"/>
          </p:nvPr>
        </p:nvSpPr>
        <p:spPr>
          <a:xfrm>
            <a:off x="713375" y="2227050"/>
            <a:ext cx="44625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4" name="Google Shape;44;p9"/>
          <p:cNvSpPr txBox="1"/>
          <p:nvPr>
            <p:ph idx="1" type="subTitle"/>
          </p:nvPr>
        </p:nvSpPr>
        <p:spPr>
          <a:xfrm>
            <a:off x="713225" y="3045375"/>
            <a:ext cx="4462500" cy="6780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 name="Google Shape;45;p9"/>
          <p:cNvSpPr txBox="1"/>
          <p:nvPr>
            <p:ph hasCustomPrompt="1" idx="2" type="title"/>
          </p:nvPr>
        </p:nvSpPr>
        <p:spPr>
          <a:xfrm>
            <a:off x="713300" y="1262325"/>
            <a:ext cx="4462500" cy="11418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a:off x="6486600" y="2571900"/>
            <a:ext cx="12162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713225" y="544075"/>
            <a:ext cx="4264800" cy="1541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b="1" sz="3800">
                <a:solidFill>
                  <a:schemeClr val="accent1"/>
                </a:solidFill>
                <a:latin typeface="Inter"/>
                <a:ea typeface="Inter"/>
                <a:cs typeface="Inter"/>
                <a:sym typeface="Inter"/>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b="1" sz="28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ctftime.org"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28"/>
          <p:cNvSpPr txBox="1"/>
          <p:nvPr>
            <p:ph type="ctrTitle"/>
          </p:nvPr>
        </p:nvSpPr>
        <p:spPr>
          <a:xfrm>
            <a:off x="1643858" y="1172225"/>
            <a:ext cx="6770700" cy="20526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5200">
                <a:solidFill>
                  <a:schemeClr val="accent1"/>
                </a:solidFill>
              </a:rPr>
              <a:t>Cracking the Code: A CTF Exhibition</a:t>
            </a:r>
            <a:endParaRPr sz="5200">
              <a:solidFill>
                <a:schemeClr val="dk2"/>
              </a:solidFill>
            </a:endParaRPr>
          </a:p>
        </p:txBody>
      </p:sp>
      <p:sp>
        <p:nvSpPr>
          <p:cNvPr id="182" name="Google Shape;182;p28"/>
          <p:cNvSpPr txBox="1"/>
          <p:nvPr>
            <p:ph idx="1" type="subTitle"/>
          </p:nvPr>
        </p:nvSpPr>
        <p:spPr>
          <a:xfrm>
            <a:off x="1643852" y="3261775"/>
            <a:ext cx="6770700" cy="557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a:t>
            </a:r>
            <a:r>
              <a:rPr lang="en"/>
              <a:t>y CTF 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ph type="title"/>
          </p:nvPr>
        </p:nvSpPr>
        <p:spPr>
          <a:xfrm>
            <a:off x="717800" y="383175"/>
            <a:ext cx="7708200" cy="6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Organization</a:t>
            </a:r>
            <a:endParaRPr/>
          </a:p>
        </p:txBody>
      </p:sp>
      <p:pic>
        <p:nvPicPr>
          <p:cNvPr id="259" name="Google Shape;259;p37"/>
          <p:cNvPicPr preferRelativeResize="0"/>
          <p:nvPr/>
        </p:nvPicPr>
        <p:blipFill>
          <a:blip r:embed="rId3">
            <a:alphaModFix/>
          </a:blip>
          <a:stretch>
            <a:fillRect/>
          </a:stretch>
        </p:blipFill>
        <p:spPr>
          <a:xfrm>
            <a:off x="1532924" y="1030875"/>
            <a:ext cx="6077948" cy="3883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717800" y="383175"/>
            <a:ext cx="7708200" cy="7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Methodology</a:t>
            </a:r>
            <a:endParaRPr/>
          </a:p>
        </p:txBody>
      </p:sp>
      <p:sp>
        <p:nvSpPr>
          <p:cNvPr id="265" name="Google Shape;265;p38"/>
          <p:cNvSpPr txBox="1"/>
          <p:nvPr>
            <p:ph idx="1" type="subTitle"/>
          </p:nvPr>
        </p:nvSpPr>
        <p:spPr>
          <a:xfrm>
            <a:off x="717800" y="1255775"/>
            <a:ext cx="3114000" cy="33981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t/>
            </a:r>
            <a:endParaRPr sz="1200"/>
          </a:p>
        </p:txBody>
      </p:sp>
      <p:pic>
        <p:nvPicPr>
          <p:cNvPr id="266" name="Google Shape;266;p38"/>
          <p:cNvPicPr preferRelativeResize="0"/>
          <p:nvPr/>
        </p:nvPicPr>
        <p:blipFill>
          <a:blip r:embed="rId3">
            <a:alphaModFix/>
          </a:blip>
          <a:stretch>
            <a:fillRect/>
          </a:stretch>
        </p:blipFill>
        <p:spPr>
          <a:xfrm>
            <a:off x="1069050" y="1728975"/>
            <a:ext cx="6801050" cy="2451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0" name="Shape 270"/>
        <p:cNvGrpSpPr/>
        <p:nvPr/>
      </p:nvGrpSpPr>
      <p:grpSpPr>
        <a:xfrm>
          <a:off x="0" y="0"/>
          <a:ext cx="0" cy="0"/>
          <a:chOff x="0" y="0"/>
          <a:chExt cx="0" cy="0"/>
        </a:xfrm>
      </p:grpSpPr>
      <p:sp>
        <p:nvSpPr>
          <p:cNvPr id="271" name="Google Shape;271;p39"/>
          <p:cNvSpPr txBox="1"/>
          <p:nvPr>
            <p:ph idx="1" type="body"/>
          </p:nvPr>
        </p:nvSpPr>
        <p:spPr>
          <a:xfrm>
            <a:off x="713225" y="1152475"/>
            <a:ext cx="7717500" cy="3753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Selected as the DevOps platform to store the </a:t>
            </a:r>
            <a:r>
              <a:rPr lang="en"/>
              <a:t>repository of challenges</a:t>
            </a:r>
            <a:endParaRPr/>
          </a:p>
          <a:p>
            <a:pPr indent="-317500" lvl="1" marL="914400" rtl="0" algn="l">
              <a:lnSpc>
                <a:spcPct val="115000"/>
              </a:lnSpc>
              <a:spcBef>
                <a:spcPts val="0"/>
              </a:spcBef>
              <a:spcAft>
                <a:spcPts val="0"/>
              </a:spcAft>
              <a:buSzPts val="1400"/>
              <a:buChar char="○"/>
            </a:pPr>
            <a:r>
              <a:rPr lang="en"/>
              <a:t>Managed and </a:t>
            </a:r>
            <a:r>
              <a:rPr lang="en"/>
              <a:t>organized</a:t>
            </a:r>
            <a:r>
              <a:rPr lang="en"/>
              <a:t> all challenges through issue cards</a:t>
            </a:r>
            <a:endParaRPr/>
          </a:p>
          <a:p>
            <a:pPr indent="-317500" lvl="1" marL="914400" rtl="0" algn="l">
              <a:lnSpc>
                <a:spcPct val="115000"/>
              </a:lnSpc>
              <a:spcBef>
                <a:spcPts val="0"/>
              </a:spcBef>
              <a:spcAft>
                <a:spcPts val="0"/>
              </a:spcAft>
              <a:buSzPts val="1400"/>
              <a:buChar char="○"/>
            </a:pPr>
            <a:r>
              <a:rPr lang="en"/>
              <a:t>Created a new branch off the master repository for each </a:t>
            </a:r>
            <a:r>
              <a:rPr lang="en"/>
              <a:t>challenge</a:t>
            </a:r>
            <a:endParaRPr/>
          </a:p>
          <a:p>
            <a:pPr indent="-317500" lvl="0" marL="1371600" rtl="0" algn="l">
              <a:lnSpc>
                <a:spcPct val="115000"/>
              </a:lnSpc>
              <a:spcBef>
                <a:spcPts val="0"/>
              </a:spcBef>
              <a:spcAft>
                <a:spcPts val="0"/>
              </a:spcAft>
              <a:buSzPts val="1400"/>
              <a:buAutoNum type="arabicPeriod"/>
            </a:pPr>
            <a:r>
              <a:rPr lang="en"/>
              <a:t>Stores the challenges files and information</a:t>
            </a:r>
            <a:endParaRPr/>
          </a:p>
          <a:p>
            <a:pPr indent="-317500" lvl="1" marL="1828800" rtl="0" algn="l">
              <a:lnSpc>
                <a:spcPct val="115000"/>
              </a:lnSpc>
              <a:spcBef>
                <a:spcPts val="0"/>
              </a:spcBef>
              <a:spcAft>
                <a:spcPts val="0"/>
              </a:spcAft>
              <a:buSzPts val="1400"/>
              <a:buAutoNum type="alphaLcPeriod"/>
            </a:pPr>
            <a:r>
              <a:rPr lang="en"/>
              <a:t>User challenge story</a:t>
            </a:r>
            <a:endParaRPr/>
          </a:p>
          <a:p>
            <a:pPr indent="-317500" lvl="1" marL="1828800" rtl="0" algn="l">
              <a:lnSpc>
                <a:spcPct val="115000"/>
              </a:lnSpc>
              <a:spcBef>
                <a:spcPts val="0"/>
              </a:spcBef>
              <a:spcAft>
                <a:spcPts val="0"/>
              </a:spcAft>
              <a:buSzPts val="1400"/>
              <a:buAutoNum type="alphaLcPeriod"/>
            </a:pPr>
            <a:r>
              <a:rPr lang="en"/>
              <a:t>Challenge files</a:t>
            </a:r>
            <a:endParaRPr/>
          </a:p>
          <a:p>
            <a:pPr indent="-317500" lvl="1" marL="1828800" rtl="0" algn="l">
              <a:lnSpc>
                <a:spcPct val="115000"/>
              </a:lnSpc>
              <a:spcBef>
                <a:spcPts val="0"/>
              </a:spcBef>
              <a:spcAft>
                <a:spcPts val="0"/>
              </a:spcAft>
              <a:buSzPts val="1400"/>
              <a:buAutoNum type="alphaLcPeriod"/>
            </a:pPr>
            <a:r>
              <a:rPr lang="en"/>
              <a:t>Solution file</a:t>
            </a:r>
            <a:endParaRPr/>
          </a:p>
          <a:p>
            <a:pPr indent="-317500" lvl="1" marL="1828800" rtl="0" algn="l">
              <a:lnSpc>
                <a:spcPct val="115000"/>
              </a:lnSpc>
              <a:spcBef>
                <a:spcPts val="0"/>
              </a:spcBef>
              <a:spcAft>
                <a:spcPts val="0"/>
              </a:spcAft>
              <a:buSzPts val="1400"/>
              <a:buAutoNum type="alphaLcPeriod"/>
            </a:pPr>
            <a:r>
              <a:rPr lang="en"/>
              <a:t>Name of hidden flag</a:t>
            </a:r>
            <a:endParaRPr/>
          </a:p>
          <a:p>
            <a:pPr indent="-317500" lvl="0" marL="1371600" rtl="0" algn="l">
              <a:lnSpc>
                <a:spcPct val="115000"/>
              </a:lnSpc>
              <a:spcBef>
                <a:spcPts val="0"/>
              </a:spcBef>
              <a:spcAft>
                <a:spcPts val="0"/>
              </a:spcAft>
              <a:buSzPts val="1400"/>
              <a:buAutoNum type="arabicPeriod"/>
            </a:pPr>
            <a:r>
              <a:rPr lang="en"/>
              <a:t>Once finished, the merge request is made for the branch</a:t>
            </a:r>
            <a:endParaRPr/>
          </a:p>
          <a:p>
            <a:pPr indent="-317500" lvl="0" marL="1371600" rtl="0" algn="l">
              <a:lnSpc>
                <a:spcPct val="115000"/>
              </a:lnSpc>
              <a:spcBef>
                <a:spcPts val="0"/>
              </a:spcBef>
              <a:spcAft>
                <a:spcPts val="0"/>
              </a:spcAft>
              <a:buSzPts val="1400"/>
              <a:buAutoNum type="arabicPeriod"/>
            </a:pPr>
            <a:r>
              <a:rPr lang="en"/>
              <a:t>Other member reviews the merge request</a:t>
            </a:r>
            <a:endParaRPr/>
          </a:p>
          <a:p>
            <a:pPr indent="-317500" lvl="1" marL="1828800" rtl="0" algn="l">
              <a:lnSpc>
                <a:spcPct val="115000"/>
              </a:lnSpc>
              <a:spcBef>
                <a:spcPts val="0"/>
              </a:spcBef>
              <a:spcAft>
                <a:spcPts val="0"/>
              </a:spcAft>
              <a:buSzPts val="1400"/>
              <a:buAutoNum type="alphaLcPeriod"/>
            </a:pPr>
            <a:r>
              <a:rPr lang="en"/>
              <a:t>Makes comments on what needs revised</a:t>
            </a:r>
            <a:endParaRPr/>
          </a:p>
          <a:p>
            <a:pPr indent="-317500" lvl="1" marL="1828800" rtl="0" algn="l">
              <a:lnSpc>
                <a:spcPct val="115000"/>
              </a:lnSpc>
              <a:spcBef>
                <a:spcPts val="0"/>
              </a:spcBef>
              <a:spcAft>
                <a:spcPts val="0"/>
              </a:spcAft>
              <a:buSzPts val="1400"/>
              <a:buAutoNum type="alphaLcPeriod"/>
            </a:pPr>
            <a:r>
              <a:rPr lang="en"/>
              <a:t>If looks good, the merge request is approved</a:t>
            </a:r>
            <a:endParaRPr/>
          </a:p>
          <a:p>
            <a:pPr indent="-317500" lvl="0" marL="457200" rtl="0" algn="l">
              <a:lnSpc>
                <a:spcPct val="115000"/>
              </a:lnSpc>
              <a:spcBef>
                <a:spcPts val="0"/>
              </a:spcBef>
              <a:spcAft>
                <a:spcPts val="0"/>
              </a:spcAft>
              <a:buSzPts val="1400"/>
              <a:buChar char="●"/>
            </a:pPr>
            <a:r>
              <a:rPr lang="en"/>
              <a:t>Contains information about the framework &amp; working agreement</a:t>
            </a:r>
            <a:endParaRPr/>
          </a:p>
        </p:txBody>
      </p:sp>
      <p:sp>
        <p:nvSpPr>
          <p:cNvPr id="272" name="Google Shape;272;p39"/>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GitLab</a:t>
            </a:r>
            <a:endParaRPr/>
          </a:p>
        </p:txBody>
      </p:sp>
      <p:pic>
        <p:nvPicPr>
          <p:cNvPr descr="https://images.ctfassets.net/xz1dnu24egyd/1IRkfXmxo8VP2RAE5jiS1Q/ea2086675d87911b0ce2d34c354b3711/gitlab-logo-500.png" id="273" name="Google Shape;273;p39"/>
          <p:cNvPicPr preferRelativeResize="0"/>
          <p:nvPr/>
        </p:nvPicPr>
        <p:blipFill>
          <a:blip r:embed="rId3">
            <a:alphaModFix/>
          </a:blip>
          <a:stretch>
            <a:fillRect/>
          </a:stretch>
        </p:blipFill>
        <p:spPr>
          <a:xfrm>
            <a:off x="-72050" y="131225"/>
            <a:ext cx="1078350" cy="1078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3968425" y="2227050"/>
            <a:ext cx="4462500" cy="11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000"/>
              <a:t>Challenges and Solution</a:t>
            </a:r>
            <a:endParaRPr sz="4000"/>
          </a:p>
        </p:txBody>
      </p:sp>
      <p:sp>
        <p:nvSpPr>
          <p:cNvPr id="279" name="Google Shape;279;p40"/>
          <p:cNvSpPr txBox="1"/>
          <p:nvPr>
            <p:ph idx="1" type="subTitle"/>
          </p:nvPr>
        </p:nvSpPr>
        <p:spPr>
          <a:xfrm>
            <a:off x="3968350" y="3481250"/>
            <a:ext cx="4462500" cy="678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solidFill>
                <a:schemeClr val="accent2"/>
              </a:solidFill>
            </a:endParaRPr>
          </a:p>
        </p:txBody>
      </p:sp>
      <p:sp>
        <p:nvSpPr>
          <p:cNvPr id="280" name="Google Shape;280;p40"/>
          <p:cNvSpPr txBox="1"/>
          <p:nvPr>
            <p:ph idx="2" type="title"/>
          </p:nvPr>
        </p:nvSpPr>
        <p:spPr>
          <a:xfrm>
            <a:off x="3968350" y="1262325"/>
            <a:ext cx="4462500" cy="1141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Requirements</a:t>
            </a:r>
            <a:endParaRPr sz="3500"/>
          </a:p>
        </p:txBody>
      </p:sp>
      <p:sp>
        <p:nvSpPr>
          <p:cNvPr id="286" name="Google Shape;286;p41"/>
          <p:cNvSpPr txBox="1"/>
          <p:nvPr>
            <p:ph idx="1" type="body"/>
          </p:nvPr>
        </p:nvSpPr>
        <p:spPr>
          <a:xfrm>
            <a:off x="713225" y="1152475"/>
            <a:ext cx="77175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25 distinct challenges to test </a:t>
            </a:r>
            <a:r>
              <a:rPr lang="en" sz="2400"/>
              <a:t>proficiency</a:t>
            </a:r>
            <a:br>
              <a:rPr lang="en" sz="2400"/>
            </a:br>
            <a:endParaRPr sz="2400"/>
          </a:p>
          <a:p>
            <a:pPr indent="-381000" lvl="0" marL="457200" rtl="0" algn="l">
              <a:spcBef>
                <a:spcPts val="0"/>
              </a:spcBef>
              <a:spcAft>
                <a:spcPts val="0"/>
              </a:spcAft>
              <a:buSzPts val="2400"/>
              <a:buChar char="●"/>
            </a:pPr>
            <a:r>
              <a:rPr lang="en" sz="2400"/>
              <a:t>Robust and secure digital platform</a:t>
            </a:r>
            <a:br>
              <a:rPr lang="en" sz="2400"/>
            </a:br>
            <a:endParaRPr sz="2400"/>
          </a:p>
          <a:p>
            <a:pPr indent="-381000" lvl="0" marL="457200" rtl="0" algn="l">
              <a:spcBef>
                <a:spcPts val="0"/>
              </a:spcBef>
              <a:spcAft>
                <a:spcPts val="0"/>
              </a:spcAft>
              <a:buSzPts val="2400"/>
              <a:buChar char="●"/>
            </a:pPr>
            <a:r>
              <a:rPr lang="en" sz="2400"/>
              <a:t>Tailored for high school / intra-collegiate level</a:t>
            </a:r>
            <a:br>
              <a:rPr lang="en" sz="2400"/>
            </a:br>
            <a:endParaRPr sz="2400"/>
          </a:p>
          <a:p>
            <a:pPr indent="-381000" lvl="0" marL="457200" rtl="0" algn="l">
              <a:spcBef>
                <a:spcPts val="0"/>
              </a:spcBef>
              <a:spcAft>
                <a:spcPts val="0"/>
              </a:spcAft>
              <a:buSzPts val="2400"/>
              <a:buChar char="●"/>
            </a:pPr>
            <a:r>
              <a:rPr lang="en" sz="2400"/>
              <a:t>Comprehensive documentation available</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2"/>
          <p:cNvSpPr txBox="1"/>
          <p:nvPr>
            <p:ph type="title"/>
          </p:nvPr>
        </p:nvSpPr>
        <p:spPr>
          <a:xfrm>
            <a:off x="626700" y="508025"/>
            <a:ext cx="44625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Platform Architecture</a:t>
            </a:r>
            <a:endParaRPr/>
          </a:p>
        </p:txBody>
      </p:sp>
      <p:sp>
        <p:nvSpPr>
          <p:cNvPr id="292" name="Google Shape;292;p42"/>
          <p:cNvSpPr txBox="1"/>
          <p:nvPr>
            <p:ph idx="1" type="subTitle"/>
          </p:nvPr>
        </p:nvSpPr>
        <p:spPr>
          <a:xfrm>
            <a:off x="713225" y="1719025"/>
            <a:ext cx="4462500" cy="200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a:p>
            <a:pPr indent="-342900" lvl="0" marL="457200" rtl="0" algn="l">
              <a:spcBef>
                <a:spcPts val="0"/>
              </a:spcBef>
              <a:spcAft>
                <a:spcPts val="0"/>
              </a:spcAft>
              <a:buSzPts val="1800"/>
              <a:buChar char="●"/>
            </a:pPr>
            <a:r>
              <a:rPr lang="en"/>
              <a:t>All were </a:t>
            </a:r>
            <a:r>
              <a:rPr lang="en"/>
              <a:t>uploaded</a:t>
            </a:r>
            <a:r>
              <a:rPr lang="en"/>
              <a:t> to group GitLab</a:t>
            </a:r>
            <a:endParaRPr/>
          </a:p>
          <a:p>
            <a:pPr indent="-342900" lvl="0" marL="457200" rtl="0" algn="l">
              <a:spcBef>
                <a:spcPts val="0"/>
              </a:spcBef>
              <a:spcAft>
                <a:spcPts val="0"/>
              </a:spcAft>
              <a:buSzPts val="1800"/>
              <a:buChar char="●"/>
            </a:pPr>
            <a:r>
              <a:rPr lang="en"/>
              <a:t>Some challenges were built with languages such as: Python, HTML, SQL, Javascript,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CTFd Framework:</a:t>
            </a:r>
            <a:endParaRPr/>
          </a:p>
          <a:p>
            <a:pPr indent="-342900" lvl="0" marL="457200" rtl="0" algn="l">
              <a:spcBef>
                <a:spcPts val="0"/>
              </a:spcBef>
              <a:spcAft>
                <a:spcPts val="0"/>
              </a:spcAft>
              <a:buSzPts val="1800"/>
              <a:buChar char="●"/>
            </a:pPr>
            <a:r>
              <a:rPr lang="en"/>
              <a:t>Open-source platform designed to host our CTF challenges</a:t>
            </a:r>
            <a:endParaRPr/>
          </a:p>
          <a:p>
            <a:pPr indent="-342900" lvl="0" marL="457200" rtl="0" algn="l">
              <a:spcBef>
                <a:spcPts val="0"/>
              </a:spcBef>
              <a:spcAft>
                <a:spcPts val="0"/>
              </a:spcAft>
              <a:buSzPts val="1800"/>
              <a:buChar char="●"/>
            </a:pPr>
            <a:r>
              <a:rPr lang="en"/>
              <a:t>Provides users with scoring and challenge tracking</a:t>
            </a:r>
            <a:endParaRPr/>
          </a:p>
          <a:p>
            <a:pPr indent="-342900" lvl="0" marL="457200" rtl="0" algn="l">
              <a:spcBef>
                <a:spcPts val="0"/>
              </a:spcBef>
              <a:spcAft>
                <a:spcPts val="0"/>
              </a:spcAft>
              <a:buSzPts val="1800"/>
              <a:buChar char="●"/>
            </a:pPr>
            <a:r>
              <a:rPr lang="en"/>
              <a:t>Simplifies</a:t>
            </a:r>
            <a:r>
              <a:rPr lang="en"/>
              <a:t> </a:t>
            </a:r>
            <a:r>
              <a:rPr lang="en"/>
              <a:t>challenge</a:t>
            </a:r>
            <a:r>
              <a:rPr lang="en"/>
              <a:t> </a:t>
            </a:r>
            <a:r>
              <a:rPr lang="en"/>
              <a:t>creation</a:t>
            </a:r>
            <a:r>
              <a:rPr lang="en"/>
              <a:t> and deployment</a:t>
            </a:r>
            <a:endParaRPr/>
          </a:p>
        </p:txBody>
      </p:sp>
      <p:pic>
        <p:nvPicPr>
          <p:cNvPr id="293" name="Google Shape;293;p42"/>
          <p:cNvPicPr preferRelativeResize="0"/>
          <p:nvPr/>
        </p:nvPicPr>
        <p:blipFill>
          <a:blip r:embed="rId3">
            <a:alphaModFix/>
          </a:blip>
          <a:stretch>
            <a:fillRect/>
          </a:stretch>
        </p:blipFill>
        <p:spPr>
          <a:xfrm>
            <a:off x="6554550" y="1252275"/>
            <a:ext cx="2589450" cy="887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Infrastructure (Overview)</a:t>
            </a:r>
            <a:endParaRPr/>
          </a:p>
        </p:txBody>
      </p:sp>
      <p:pic>
        <p:nvPicPr>
          <p:cNvPr id="299" name="Google Shape;299;p43"/>
          <p:cNvPicPr preferRelativeResize="0"/>
          <p:nvPr/>
        </p:nvPicPr>
        <p:blipFill>
          <a:blip r:embed="rId3">
            <a:alphaModFix/>
          </a:blip>
          <a:stretch>
            <a:fillRect/>
          </a:stretch>
        </p:blipFill>
        <p:spPr>
          <a:xfrm>
            <a:off x="2258525" y="905925"/>
            <a:ext cx="4626751" cy="39168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4"/>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Infrastructure (Overview)</a:t>
            </a:r>
            <a:endParaRPr/>
          </a:p>
        </p:txBody>
      </p:sp>
      <p:pic>
        <p:nvPicPr>
          <p:cNvPr id="305" name="Google Shape;305;p44"/>
          <p:cNvPicPr preferRelativeResize="0"/>
          <p:nvPr/>
        </p:nvPicPr>
        <p:blipFill>
          <a:blip r:embed="rId3">
            <a:alphaModFix amt="50000"/>
          </a:blip>
          <a:stretch>
            <a:fillRect/>
          </a:stretch>
        </p:blipFill>
        <p:spPr>
          <a:xfrm>
            <a:off x="2258525" y="905925"/>
            <a:ext cx="4626751" cy="3916824"/>
          </a:xfrm>
          <a:prstGeom prst="rect">
            <a:avLst/>
          </a:prstGeom>
          <a:noFill/>
          <a:ln>
            <a:noFill/>
          </a:ln>
        </p:spPr>
      </p:pic>
      <p:pic>
        <p:nvPicPr>
          <p:cNvPr id="306" name="Google Shape;306;p44"/>
          <p:cNvPicPr preferRelativeResize="0"/>
          <p:nvPr/>
        </p:nvPicPr>
        <p:blipFill rotWithShape="1">
          <a:blip r:embed="rId4">
            <a:alphaModFix/>
          </a:blip>
          <a:srcRect b="8730" l="7929" r="6351" t="8754"/>
          <a:stretch/>
        </p:blipFill>
        <p:spPr>
          <a:xfrm>
            <a:off x="3975350" y="1106424"/>
            <a:ext cx="2651760" cy="1853479"/>
          </a:xfrm>
          <a:prstGeom prst="rect">
            <a:avLst/>
          </a:prstGeom>
          <a:noFill/>
          <a:ln>
            <a:noFill/>
          </a:ln>
        </p:spPr>
      </p:pic>
    </p:spTree>
  </p:cSld>
  <p:clrMapOvr>
    <a:masterClrMapping/>
  </p:clrMapOvr>
  <mc:AlternateContent>
    <mc:Choice Requires="p14">
      <p:transition spd="med" p14:dur="6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type="title"/>
          </p:nvPr>
        </p:nvSpPr>
        <p:spPr>
          <a:xfrm>
            <a:off x="717800" y="383175"/>
            <a:ext cx="7708200" cy="93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Infrastructure (Overview)</a:t>
            </a:r>
            <a:endParaRPr/>
          </a:p>
        </p:txBody>
      </p:sp>
      <p:pic>
        <p:nvPicPr>
          <p:cNvPr id="312" name="Google Shape;312;p45"/>
          <p:cNvPicPr preferRelativeResize="0"/>
          <p:nvPr/>
        </p:nvPicPr>
        <p:blipFill>
          <a:blip r:embed="rId3">
            <a:alphaModFix/>
          </a:blip>
          <a:stretch>
            <a:fillRect/>
          </a:stretch>
        </p:blipFill>
        <p:spPr>
          <a:xfrm>
            <a:off x="2258525" y="905939"/>
            <a:ext cx="4626751" cy="3916812"/>
          </a:xfrm>
          <a:prstGeom prst="rect">
            <a:avLst/>
          </a:prstGeom>
          <a:noFill/>
          <a:ln>
            <a:noFill/>
          </a:ln>
        </p:spPr>
      </p:pic>
      <p:pic>
        <p:nvPicPr>
          <p:cNvPr id="313" name="Google Shape;313;p45"/>
          <p:cNvPicPr preferRelativeResize="0"/>
          <p:nvPr/>
        </p:nvPicPr>
        <p:blipFill rotWithShape="1">
          <a:blip r:embed="rId4">
            <a:alphaModFix amt="50000"/>
          </a:blip>
          <a:srcRect b="8730" l="7929" r="6351" t="8754"/>
          <a:stretch/>
        </p:blipFill>
        <p:spPr>
          <a:xfrm>
            <a:off x="3975350" y="1106424"/>
            <a:ext cx="2651760" cy="1853479"/>
          </a:xfrm>
          <a:prstGeom prst="rect">
            <a:avLst/>
          </a:prstGeom>
          <a:noFill/>
          <a:ln>
            <a:noFill/>
          </a:ln>
        </p:spPr>
      </p:pic>
    </p:spTree>
  </p:cSld>
  <p:clrMapOvr>
    <a:masterClrMapping/>
  </p:clrMapOvr>
  <mc:AlternateContent>
    <mc:Choice Requires="p14">
      <p:transition spd="med" p14:dur="6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6"/>
          <p:cNvSpPr txBox="1"/>
          <p:nvPr>
            <p:ph type="title"/>
          </p:nvPr>
        </p:nvSpPr>
        <p:spPr>
          <a:xfrm>
            <a:off x="3730075" y="1631700"/>
            <a:ext cx="4700700" cy="1090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4000"/>
              <a:t>(Live) Demo</a:t>
            </a:r>
            <a:endParaRPr sz="4000"/>
          </a:p>
        </p:txBody>
      </p:sp>
      <p:sp>
        <p:nvSpPr>
          <p:cNvPr id="319" name="Google Shape;319;p46"/>
          <p:cNvSpPr txBox="1"/>
          <p:nvPr>
            <p:ph idx="1" type="subTitle"/>
          </p:nvPr>
        </p:nvSpPr>
        <p:spPr>
          <a:xfrm>
            <a:off x="3730075" y="2726700"/>
            <a:ext cx="4700700" cy="861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CTF2.0 CTFd Instance</a:t>
            </a:r>
            <a:endParaRPr/>
          </a:p>
          <a:p>
            <a:pPr indent="0" lvl="0" marL="0" rtl="0" algn="r">
              <a:spcBef>
                <a:spcPts val="0"/>
              </a:spcBef>
              <a:spcAft>
                <a:spcPts val="0"/>
              </a:spcAft>
              <a:buClr>
                <a:schemeClr val="dk1"/>
              </a:buClr>
              <a:buSzPts val="1100"/>
              <a:buFont typeface="Arial"/>
              <a:buNone/>
            </a:pPr>
            <a:r>
              <a:rPr lang="en"/>
              <a:t>Crypto – Prime Suspect</a:t>
            </a:r>
            <a:endParaRPr>
              <a:solidFill>
                <a:schemeClr val="dk1"/>
              </a:solidFill>
            </a:endParaRPr>
          </a:p>
        </p:txBody>
      </p:sp>
      <p:pic>
        <p:nvPicPr>
          <p:cNvPr id="320" name="Google Shape;320;p46"/>
          <p:cNvPicPr preferRelativeResize="0"/>
          <p:nvPr/>
        </p:nvPicPr>
        <p:blipFill>
          <a:blip r:embed="rId3">
            <a:alphaModFix/>
          </a:blip>
          <a:stretch>
            <a:fillRect/>
          </a:stretch>
        </p:blipFill>
        <p:spPr>
          <a:xfrm>
            <a:off x="1698500" y="2726700"/>
            <a:ext cx="2354125" cy="2354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717800" y="383175"/>
            <a:ext cx="770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188" name="Google Shape;188;p29"/>
          <p:cNvSpPr txBox="1"/>
          <p:nvPr>
            <p:ph idx="2" type="ctrTitle"/>
          </p:nvPr>
        </p:nvSpPr>
        <p:spPr>
          <a:xfrm>
            <a:off x="2310350" y="1446813"/>
            <a:ext cx="2150400" cy="3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189" name="Google Shape;189;p29"/>
          <p:cNvSpPr txBox="1"/>
          <p:nvPr>
            <p:ph idx="3" type="title"/>
          </p:nvPr>
        </p:nvSpPr>
        <p:spPr>
          <a:xfrm>
            <a:off x="717800" y="1521025"/>
            <a:ext cx="1493400" cy="94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190" name="Google Shape;190;p29"/>
          <p:cNvSpPr txBox="1"/>
          <p:nvPr>
            <p:ph idx="1" type="subTitle"/>
          </p:nvPr>
        </p:nvSpPr>
        <p:spPr>
          <a:xfrm>
            <a:off x="2310350" y="1858875"/>
            <a:ext cx="22398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Capture the Flag (CTF) competitions and their importance.</a:t>
            </a:r>
            <a:endParaRPr/>
          </a:p>
        </p:txBody>
      </p:sp>
      <p:sp>
        <p:nvSpPr>
          <p:cNvPr id="191" name="Google Shape;191;p29"/>
          <p:cNvSpPr txBox="1"/>
          <p:nvPr>
            <p:ph idx="4" type="ctrTitle"/>
          </p:nvPr>
        </p:nvSpPr>
        <p:spPr>
          <a:xfrm>
            <a:off x="6275800" y="1446825"/>
            <a:ext cx="2239800" cy="3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Logistics</a:t>
            </a:r>
            <a:endParaRPr/>
          </a:p>
        </p:txBody>
      </p:sp>
      <p:sp>
        <p:nvSpPr>
          <p:cNvPr id="192" name="Google Shape;192;p29"/>
          <p:cNvSpPr txBox="1"/>
          <p:nvPr>
            <p:ph idx="5" type="title"/>
          </p:nvPr>
        </p:nvSpPr>
        <p:spPr>
          <a:xfrm>
            <a:off x="4686400" y="1521025"/>
            <a:ext cx="1493400" cy="94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193" name="Google Shape;193;p29"/>
          <p:cNvSpPr txBox="1"/>
          <p:nvPr>
            <p:ph idx="6" type="subTitle"/>
          </p:nvPr>
        </p:nvSpPr>
        <p:spPr>
          <a:xfrm>
            <a:off x="6275800" y="1858875"/>
            <a:ext cx="23295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Project stakeholders, objectives, organization, and challenges.</a:t>
            </a:r>
            <a:endParaRPr/>
          </a:p>
        </p:txBody>
      </p:sp>
      <p:sp>
        <p:nvSpPr>
          <p:cNvPr id="194" name="Google Shape;194;p29"/>
          <p:cNvSpPr txBox="1"/>
          <p:nvPr>
            <p:ph idx="7" type="ctrTitle"/>
          </p:nvPr>
        </p:nvSpPr>
        <p:spPr>
          <a:xfrm>
            <a:off x="2310350" y="2868777"/>
            <a:ext cx="2150400" cy="3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195" name="Google Shape;195;p29"/>
          <p:cNvSpPr txBox="1"/>
          <p:nvPr>
            <p:ph idx="8" type="title"/>
          </p:nvPr>
        </p:nvSpPr>
        <p:spPr>
          <a:xfrm>
            <a:off x="717800" y="2960450"/>
            <a:ext cx="1493400" cy="94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196" name="Google Shape;196;p29"/>
          <p:cNvSpPr txBox="1"/>
          <p:nvPr>
            <p:ph idx="9" type="subTitle"/>
          </p:nvPr>
        </p:nvSpPr>
        <p:spPr>
          <a:xfrm>
            <a:off x="2310350" y="3298325"/>
            <a:ext cx="23760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Technical deep dive into project requirements and infrastructure.</a:t>
            </a:r>
            <a:endParaRPr/>
          </a:p>
          <a:p>
            <a:pPr indent="0" lvl="0" marL="0" rtl="0" algn="l">
              <a:spcBef>
                <a:spcPts val="0"/>
              </a:spcBef>
              <a:spcAft>
                <a:spcPts val="0"/>
              </a:spcAft>
              <a:buNone/>
            </a:pPr>
            <a:r>
              <a:t/>
            </a:r>
            <a:endParaRPr/>
          </a:p>
        </p:txBody>
      </p:sp>
      <p:sp>
        <p:nvSpPr>
          <p:cNvPr id="197" name="Google Shape;197;p29"/>
          <p:cNvSpPr txBox="1"/>
          <p:nvPr>
            <p:ph idx="13" type="ctrTitle"/>
          </p:nvPr>
        </p:nvSpPr>
        <p:spPr>
          <a:xfrm>
            <a:off x="6275650" y="2868775"/>
            <a:ext cx="2150400" cy="38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Reflection</a:t>
            </a:r>
            <a:endParaRPr/>
          </a:p>
        </p:txBody>
      </p:sp>
      <p:sp>
        <p:nvSpPr>
          <p:cNvPr id="198" name="Google Shape;198;p29"/>
          <p:cNvSpPr txBox="1"/>
          <p:nvPr>
            <p:ph idx="14" type="title"/>
          </p:nvPr>
        </p:nvSpPr>
        <p:spPr>
          <a:xfrm>
            <a:off x="4686400" y="2960450"/>
            <a:ext cx="1493400" cy="94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199" name="Google Shape;199;p29"/>
          <p:cNvSpPr txBox="1"/>
          <p:nvPr>
            <p:ph idx="15" type="subTitle"/>
          </p:nvPr>
        </p:nvSpPr>
        <p:spPr>
          <a:xfrm>
            <a:off x="6275800" y="3298325"/>
            <a:ext cx="2150400" cy="7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Reflect on our capstone experiences</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7"/>
          <p:cNvSpPr txBox="1"/>
          <p:nvPr>
            <p:ph type="title"/>
          </p:nvPr>
        </p:nvSpPr>
        <p:spPr>
          <a:xfrm>
            <a:off x="713375" y="2227050"/>
            <a:ext cx="4617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Reflection</a:t>
            </a:r>
            <a:endParaRPr sz="4000"/>
          </a:p>
        </p:txBody>
      </p:sp>
      <p:sp>
        <p:nvSpPr>
          <p:cNvPr id="326" name="Google Shape;326;p47"/>
          <p:cNvSpPr txBox="1"/>
          <p:nvPr>
            <p:ph idx="2" type="title"/>
          </p:nvPr>
        </p:nvSpPr>
        <p:spPr>
          <a:xfrm>
            <a:off x="713300" y="1262325"/>
            <a:ext cx="4462500" cy="11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idx="4294967295" type="subTitle"/>
          </p:nvPr>
        </p:nvSpPr>
        <p:spPr>
          <a:xfrm>
            <a:off x="717875" y="2714225"/>
            <a:ext cx="2433300" cy="1666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Char char="●"/>
            </a:pPr>
            <a:r>
              <a:rPr lang="en" sz="1400">
                <a:solidFill>
                  <a:schemeClr val="dk1"/>
                </a:solidFill>
              </a:rPr>
              <a:t>Cybersecurity fundamentals</a:t>
            </a:r>
            <a:endParaRPr sz="1400">
              <a:solidFill>
                <a:schemeClr val="dk1"/>
              </a:solidFill>
            </a:endParaRPr>
          </a:p>
          <a:p>
            <a:pPr indent="-317500" lvl="0" marL="457200" rtl="0" algn="l">
              <a:spcBef>
                <a:spcPts val="0"/>
              </a:spcBef>
              <a:spcAft>
                <a:spcPts val="0"/>
              </a:spcAft>
              <a:buClr>
                <a:schemeClr val="accent1"/>
              </a:buClr>
              <a:buSzPts val="1400"/>
              <a:buChar char="●"/>
            </a:pPr>
            <a:r>
              <a:rPr lang="en" sz="1400">
                <a:solidFill>
                  <a:schemeClr val="dk1"/>
                </a:solidFill>
              </a:rPr>
              <a:t>gitlab</a:t>
            </a:r>
            <a:endParaRPr sz="1400">
              <a:solidFill>
                <a:schemeClr val="dk1"/>
              </a:solidFill>
            </a:endParaRPr>
          </a:p>
        </p:txBody>
      </p:sp>
      <p:sp>
        <p:nvSpPr>
          <p:cNvPr id="332" name="Google Shape;332;p48"/>
          <p:cNvSpPr/>
          <p:nvPr/>
        </p:nvSpPr>
        <p:spPr>
          <a:xfrm>
            <a:off x="5399774" y="1391525"/>
            <a:ext cx="3026400" cy="1158300"/>
          </a:xfrm>
          <a:prstGeom prst="homePlate">
            <a:avLst>
              <a:gd fmla="val 50000"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8"/>
          <p:cNvSpPr/>
          <p:nvPr/>
        </p:nvSpPr>
        <p:spPr>
          <a:xfrm>
            <a:off x="3093580" y="1391525"/>
            <a:ext cx="3026400" cy="1158300"/>
          </a:xfrm>
          <a:prstGeom prst="homePlate">
            <a:avLst>
              <a:gd fmla="val 50000"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8"/>
          <p:cNvSpPr txBox="1"/>
          <p:nvPr>
            <p:ph type="title"/>
          </p:nvPr>
        </p:nvSpPr>
        <p:spPr>
          <a:xfrm>
            <a:off x="717800" y="383175"/>
            <a:ext cx="7708200" cy="64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did we learn?</a:t>
            </a:r>
            <a:endParaRPr/>
          </a:p>
        </p:txBody>
      </p:sp>
      <p:sp>
        <p:nvSpPr>
          <p:cNvPr id="335" name="Google Shape;335;p48"/>
          <p:cNvSpPr/>
          <p:nvPr/>
        </p:nvSpPr>
        <p:spPr>
          <a:xfrm>
            <a:off x="717875" y="1391525"/>
            <a:ext cx="3026400" cy="1158300"/>
          </a:xfrm>
          <a:prstGeom prst="homePlate">
            <a:avLst>
              <a:gd fmla="val 50000" name="adj"/>
            </a:avLst>
          </a:prstGeom>
          <a:solidFill>
            <a:schemeClr val="dk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8"/>
          <p:cNvSpPr txBox="1"/>
          <p:nvPr>
            <p:ph idx="4294967295" type="subTitle"/>
          </p:nvPr>
        </p:nvSpPr>
        <p:spPr>
          <a:xfrm>
            <a:off x="822574" y="1817675"/>
            <a:ext cx="2299500" cy="458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lt1"/>
                </a:solidFill>
              </a:rPr>
              <a:t>Technical Skills</a:t>
            </a:r>
            <a:endParaRPr b="1">
              <a:solidFill>
                <a:schemeClr val="lt1"/>
              </a:solidFill>
            </a:endParaRPr>
          </a:p>
        </p:txBody>
      </p:sp>
      <p:sp>
        <p:nvSpPr>
          <p:cNvPr id="337" name="Google Shape;337;p48"/>
          <p:cNvSpPr txBox="1"/>
          <p:nvPr>
            <p:ph idx="4294967295" type="subTitle"/>
          </p:nvPr>
        </p:nvSpPr>
        <p:spPr>
          <a:xfrm>
            <a:off x="3820573" y="1764825"/>
            <a:ext cx="1734900" cy="458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lt1"/>
                </a:solidFill>
              </a:rPr>
              <a:t>Soft Skills</a:t>
            </a:r>
            <a:endParaRPr b="1">
              <a:solidFill>
                <a:schemeClr val="lt1"/>
              </a:solidFill>
            </a:endParaRPr>
          </a:p>
        </p:txBody>
      </p:sp>
      <p:sp>
        <p:nvSpPr>
          <p:cNvPr id="338" name="Google Shape;338;p48"/>
          <p:cNvSpPr txBox="1"/>
          <p:nvPr>
            <p:ph idx="4294967295" type="subTitle"/>
          </p:nvPr>
        </p:nvSpPr>
        <p:spPr>
          <a:xfrm>
            <a:off x="6253966" y="1643350"/>
            <a:ext cx="1734900" cy="458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a:solidFill>
                  <a:schemeClr val="lt1"/>
                </a:solidFill>
              </a:rPr>
              <a:t>Areas to Improve</a:t>
            </a:r>
            <a:endParaRPr b="1">
              <a:solidFill>
                <a:schemeClr val="lt1"/>
              </a:solidFill>
            </a:endParaRPr>
          </a:p>
        </p:txBody>
      </p:sp>
      <p:sp>
        <p:nvSpPr>
          <p:cNvPr id="339" name="Google Shape;339;p48"/>
          <p:cNvSpPr txBox="1"/>
          <p:nvPr>
            <p:ph idx="4294967295" type="subTitle"/>
          </p:nvPr>
        </p:nvSpPr>
        <p:spPr>
          <a:xfrm>
            <a:off x="3136675" y="2714225"/>
            <a:ext cx="2433300" cy="1666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Char char="●"/>
            </a:pPr>
            <a:r>
              <a:rPr lang="en" sz="1400">
                <a:solidFill>
                  <a:schemeClr val="dk1"/>
                </a:solidFill>
              </a:rPr>
              <a:t>Communication and teamwork</a:t>
            </a:r>
            <a:endParaRPr sz="1400">
              <a:solidFill>
                <a:schemeClr val="dk1"/>
              </a:solidFill>
            </a:endParaRPr>
          </a:p>
          <a:p>
            <a:pPr indent="-317500" lvl="0" marL="457200" rtl="0" algn="l">
              <a:spcBef>
                <a:spcPts val="0"/>
              </a:spcBef>
              <a:spcAft>
                <a:spcPts val="0"/>
              </a:spcAft>
              <a:buClr>
                <a:schemeClr val="accent1"/>
              </a:buClr>
              <a:buSzPts val="1400"/>
              <a:buChar char="●"/>
            </a:pPr>
            <a:r>
              <a:rPr lang="en" sz="1400">
                <a:solidFill>
                  <a:schemeClr val="dk1"/>
                </a:solidFill>
              </a:rPr>
              <a:t>Time Management</a:t>
            </a:r>
            <a:endParaRPr sz="1400">
              <a:solidFill>
                <a:schemeClr val="dk1"/>
              </a:solidFill>
            </a:endParaRPr>
          </a:p>
          <a:p>
            <a:pPr indent="-317500" lvl="0" marL="457200" rtl="0" algn="l">
              <a:spcBef>
                <a:spcPts val="0"/>
              </a:spcBef>
              <a:spcAft>
                <a:spcPts val="0"/>
              </a:spcAft>
              <a:buClr>
                <a:schemeClr val="accent1"/>
              </a:buClr>
              <a:buSzPts val="1400"/>
              <a:buChar char="●"/>
            </a:pPr>
            <a:r>
              <a:rPr lang="en" sz="1400">
                <a:solidFill>
                  <a:schemeClr val="dk1"/>
                </a:solidFill>
              </a:rPr>
              <a:t>Adaptability</a:t>
            </a:r>
            <a:endParaRPr sz="1400">
              <a:solidFill>
                <a:schemeClr val="dk1"/>
              </a:solidFill>
            </a:endParaRPr>
          </a:p>
        </p:txBody>
      </p:sp>
      <p:sp>
        <p:nvSpPr>
          <p:cNvPr id="340" name="Google Shape;340;p48"/>
          <p:cNvSpPr txBox="1"/>
          <p:nvPr>
            <p:ph idx="4294967295" type="subTitle"/>
          </p:nvPr>
        </p:nvSpPr>
        <p:spPr>
          <a:xfrm>
            <a:off x="5555475" y="2714225"/>
            <a:ext cx="2433300" cy="1666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Char char="●"/>
            </a:pPr>
            <a:r>
              <a:rPr lang="en" sz="1400">
                <a:solidFill>
                  <a:schemeClr val="dk1"/>
                </a:solidFill>
              </a:rPr>
              <a:t>Acclimatizing to CTFs before diving in </a:t>
            </a:r>
            <a:endParaRPr sz="1400">
              <a:solidFill>
                <a:schemeClr val="dk1"/>
              </a:solidFill>
            </a:endParaRPr>
          </a:p>
          <a:p>
            <a:pPr indent="-317500" lvl="0" marL="457200" rtl="0" algn="l">
              <a:spcBef>
                <a:spcPts val="0"/>
              </a:spcBef>
              <a:spcAft>
                <a:spcPts val="0"/>
              </a:spcAft>
              <a:buClr>
                <a:schemeClr val="accent1"/>
              </a:buClr>
              <a:buSzPts val="1400"/>
              <a:buChar char="●"/>
            </a:pPr>
            <a:r>
              <a:rPr lang="en" sz="1400">
                <a:solidFill>
                  <a:schemeClr val="dk1"/>
                </a:solidFill>
              </a:rPr>
              <a:t>Scheduling</a:t>
            </a:r>
            <a:endParaRPr sz="14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713225" y="445025"/>
            <a:ext cx="3858900" cy="13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346" name="Google Shape;346;p49"/>
          <p:cNvSpPr txBox="1"/>
          <p:nvPr/>
        </p:nvSpPr>
        <p:spPr>
          <a:xfrm>
            <a:off x="713225" y="1630925"/>
            <a:ext cx="3841200" cy="15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2"/>
                </a:solidFill>
                <a:latin typeface="Montserrat"/>
                <a:ea typeface="Montserrat"/>
                <a:cs typeface="Montserrat"/>
                <a:sym typeface="Montserrat"/>
              </a:rPr>
              <a:t>Do you have any questions?</a:t>
            </a:r>
            <a:endParaRPr>
              <a:solidFill>
                <a:schemeClr val="accent2"/>
              </a:solidFill>
              <a:latin typeface="Montserrat"/>
              <a:ea typeface="Montserrat"/>
              <a:cs typeface="Montserrat"/>
              <a:sym typeface="Montserrat"/>
            </a:endParaRPr>
          </a:p>
          <a:p>
            <a:pPr indent="0" lvl="0" marL="0" rtl="0" algn="l">
              <a:spcBef>
                <a:spcPts val="1000"/>
              </a:spcBef>
              <a:spcAft>
                <a:spcPts val="0"/>
              </a:spcAft>
              <a:buNone/>
            </a:pPr>
            <a:r>
              <a:rPr lang="en">
                <a:solidFill>
                  <a:schemeClr val="accent2"/>
                </a:solidFill>
                <a:latin typeface="Montserrat"/>
                <a:ea typeface="Montserrat"/>
                <a:cs typeface="Montserrat"/>
                <a:sym typeface="Montserrat"/>
              </a:rPr>
              <a:t>middendm@miamioh.edu</a:t>
            </a:r>
            <a:endParaRPr>
              <a:solidFill>
                <a:schemeClr val="accent2"/>
              </a:solidFill>
              <a:latin typeface="Montserrat"/>
              <a:ea typeface="Montserrat"/>
              <a:cs typeface="Montserrat"/>
              <a:sym typeface="Montserrat"/>
            </a:endParaRPr>
          </a:p>
          <a:p>
            <a:pPr indent="0" lvl="0" marL="0" rtl="0" algn="l">
              <a:spcBef>
                <a:spcPts val="0"/>
              </a:spcBef>
              <a:spcAft>
                <a:spcPts val="0"/>
              </a:spcAft>
              <a:buNone/>
            </a:pPr>
            <a:r>
              <a:rPr lang="en">
                <a:solidFill>
                  <a:schemeClr val="accent2"/>
                </a:solidFill>
                <a:latin typeface="Montserrat"/>
                <a:ea typeface="Montserrat"/>
                <a:cs typeface="Montserrat"/>
                <a:sym typeface="Montserrat"/>
              </a:rPr>
              <a:t>tamrakm@miamioh.edu</a:t>
            </a:r>
            <a:endParaRPr>
              <a:solidFill>
                <a:schemeClr val="accent2"/>
              </a:solidFill>
              <a:latin typeface="Montserrat"/>
              <a:ea typeface="Montserrat"/>
              <a:cs typeface="Montserrat"/>
              <a:sym typeface="Montserrat"/>
            </a:endParaRPr>
          </a:p>
          <a:p>
            <a:pPr indent="0" lvl="0" marL="0" rtl="0" algn="l">
              <a:spcBef>
                <a:spcPts val="0"/>
              </a:spcBef>
              <a:spcAft>
                <a:spcPts val="0"/>
              </a:spcAft>
              <a:buNone/>
            </a:pPr>
            <a:r>
              <a:rPr lang="en">
                <a:solidFill>
                  <a:schemeClr val="accent2"/>
                </a:solidFill>
                <a:latin typeface="Montserrat"/>
                <a:ea typeface="Montserrat"/>
                <a:cs typeface="Montserrat"/>
                <a:sym typeface="Montserrat"/>
              </a:rPr>
              <a:t>coxzn@miamioh.edu</a:t>
            </a:r>
            <a:endParaRPr>
              <a:solidFill>
                <a:schemeClr val="accent2"/>
              </a:solidFill>
              <a:latin typeface="Montserrat"/>
              <a:ea typeface="Montserrat"/>
              <a:cs typeface="Montserrat"/>
              <a:sym typeface="Montserrat"/>
            </a:endParaRPr>
          </a:p>
          <a:p>
            <a:pPr indent="0" lvl="0" marL="0" rtl="0" algn="l">
              <a:spcBef>
                <a:spcPts val="0"/>
              </a:spcBef>
              <a:spcAft>
                <a:spcPts val="0"/>
              </a:spcAft>
              <a:buNone/>
            </a:pPr>
            <a:r>
              <a:rPr lang="en">
                <a:solidFill>
                  <a:schemeClr val="accent2"/>
                </a:solidFill>
                <a:latin typeface="Montserrat"/>
                <a:ea typeface="Montserrat"/>
                <a:cs typeface="Montserrat"/>
                <a:sym typeface="Montserrat"/>
              </a:rPr>
              <a:t>pacsir@miamioh.edu</a:t>
            </a:r>
            <a:endParaRPr>
              <a:solidFill>
                <a:schemeClr val="accent2"/>
              </a:solidFill>
              <a:latin typeface="Montserrat"/>
              <a:ea typeface="Montserrat"/>
              <a:cs typeface="Montserrat"/>
              <a:sym typeface="Montserrat"/>
            </a:endParaRPr>
          </a:p>
          <a:p>
            <a:pPr indent="0" lvl="0" marL="0" rtl="0" algn="l">
              <a:spcBef>
                <a:spcPts val="0"/>
              </a:spcBef>
              <a:spcAft>
                <a:spcPts val="0"/>
              </a:spcAft>
              <a:buNone/>
            </a:pPr>
            <a:r>
              <a:rPr lang="en">
                <a:solidFill>
                  <a:schemeClr val="accent2"/>
                </a:solidFill>
                <a:latin typeface="Montserrat"/>
                <a:ea typeface="Montserrat"/>
                <a:cs typeface="Montserrat"/>
                <a:sym typeface="Montserrat"/>
              </a:rPr>
              <a:t>suterpm@miamioh.edu</a:t>
            </a:r>
            <a:endParaRPr>
              <a:solidFill>
                <a:schemeClr val="accent2"/>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968425" y="2227050"/>
            <a:ext cx="4462500" cy="841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sz="4000"/>
              <a:t>Introduction</a:t>
            </a:r>
            <a:endParaRPr sz="4000"/>
          </a:p>
        </p:txBody>
      </p:sp>
      <p:sp>
        <p:nvSpPr>
          <p:cNvPr id="205" name="Google Shape;205;p30"/>
          <p:cNvSpPr txBox="1"/>
          <p:nvPr>
            <p:ph idx="1" type="subTitle"/>
          </p:nvPr>
        </p:nvSpPr>
        <p:spPr>
          <a:xfrm>
            <a:off x="3968275" y="3045375"/>
            <a:ext cx="4462500" cy="678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accent2"/>
                </a:solidFill>
              </a:rPr>
              <a:t>What are CTF Competitions?</a:t>
            </a:r>
            <a:endParaRPr>
              <a:solidFill>
                <a:schemeClr val="accent2"/>
              </a:solidFill>
            </a:endParaRPr>
          </a:p>
          <a:p>
            <a:pPr indent="0" lvl="0" marL="0" rtl="0" algn="r">
              <a:spcBef>
                <a:spcPts val="0"/>
              </a:spcBef>
              <a:spcAft>
                <a:spcPts val="0"/>
              </a:spcAft>
              <a:buNone/>
            </a:pPr>
            <a:r>
              <a:rPr lang="en">
                <a:solidFill>
                  <a:schemeClr val="accent2"/>
                </a:solidFill>
              </a:rPr>
              <a:t>Why are the important (pedagogically)?</a:t>
            </a:r>
            <a:endParaRPr>
              <a:solidFill>
                <a:schemeClr val="accent2"/>
              </a:solidFill>
            </a:endParaRPr>
          </a:p>
        </p:txBody>
      </p:sp>
      <p:sp>
        <p:nvSpPr>
          <p:cNvPr id="206" name="Google Shape;206;p30"/>
          <p:cNvSpPr txBox="1"/>
          <p:nvPr>
            <p:ph idx="2" type="title"/>
          </p:nvPr>
        </p:nvSpPr>
        <p:spPr>
          <a:xfrm>
            <a:off x="3968350" y="1262325"/>
            <a:ext cx="4462500" cy="11418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717800" y="383175"/>
            <a:ext cx="7708200" cy="7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CTF’s</a:t>
            </a:r>
            <a:endParaRPr/>
          </a:p>
        </p:txBody>
      </p:sp>
      <p:sp>
        <p:nvSpPr>
          <p:cNvPr id="212" name="Google Shape;212;p31"/>
          <p:cNvSpPr txBox="1"/>
          <p:nvPr>
            <p:ph idx="1" type="subTitle"/>
          </p:nvPr>
        </p:nvSpPr>
        <p:spPr>
          <a:xfrm>
            <a:off x="717800" y="1255775"/>
            <a:ext cx="6718200" cy="3398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2"/>
              </a:buClr>
              <a:buSzPts val="2000"/>
              <a:buChar char="●"/>
            </a:pPr>
            <a:r>
              <a:rPr lang="en" sz="2000">
                <a:solidFill>
                  <a:schemeClr val="dk2"/>
                </a:solidFill>
              </a:rPr>
              <a:t>CTF (Capture the Flag) is a cybersecurity competition where participants solve challenges to find hidden “flags” (specific pieces of data).</a:t>
            </a:r>
            <a:endParaRPr sz="2000">
              <a:solidFill>
                <a:schemeClr val="dk2"/>
              </a:solidFill>
            </a:endParaRPr>
          </a:p>
        </p:txBody>
      </p:sp>
      <p:pic>
        <p:nvPicPr>
          <p:cNvPr id="213" name="Google Shape;213;p31"/>
          <p:cNvPicPr preferRelativeResize="0"/>
          <p:nvPr/>
        </p:nvPicPr>
        <p:blipFill>
          <a:blip r:embed="rId3">
            <a:alphaModFix/>
          </a:blip>
          <a:stretch>
            <a:fillRect/>
          </a:stretch>
        </p:blipFill>
        <p:spPr>
          <a:xfrm>
            <a:off x="4236225" y="2394100"/>
            <a:ext cx="2656400" cy="265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variations of CTF’s</a:t>
            </a:r>
            <a:endParaRPr/>
          </a:p>
        </p:txBody>
      </p:sp>
      <p:sp>
        <p:nvSpPr>
          <p:cNvPr id="219" name="Google Shape;219;p32"/>
          <p:cNvSpPr txBox="1"/>
          <p:nvPr>
            <p:ph idx="1" type="body"/>
          </p:nvPr>
        </p:nvSpPr>
        <p:spPr>
          <a:xfrm>
            <a:off x="713225" y="1492000"/>
            <a:ext cx="2987100" cy="2556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Char char="●"/>
            </a:pPr>
            <a:r>
              <a:rPr lang="en">
                <a:solidFill>
                  <a:schemeClr val="dk2"/>
                </a:solidFill>
              </a:rPr>
              <a:t>Challenges are divided into </a:t>
            </a:r>
            <a:r>
              <a:rPr lang="en">
                <a:solidFill>
                  <a:schemeClr val="dk2"/>
                </a:solidFill>
              </a:rPr>
              <a:t>categories</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t>Reverse engineering, web exploitation, cryptography, etc.</a:t>
            </a:r>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Challenges are presented in a dashboard format</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t>Participants solve each challenge independently</a:t>
            </a:r>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Participants earn points by finding the ‘flag’</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t>e</a:t>
            </a:r>
            <a:r>
              <a:rPr lang="en"/>
              <a:t>x: muctf{flag_was_here}</a:t>
            </a:r>
            <a:endParaRPr>
              <a:solidFill>
                <a:schemeClr val="dk2"/>
              </a:solidFill>
            </a:endParaRPr>
          </a:p>
        </p:txBody>
      </p:sp>
      <p:sp>
        <p:nvSpPr>
          <p:cNvPr id="220" name="Google Shape;220;p32"/>
          <p:cNvSpPr txBox="1"/>
          <p:nvPr>
            <p:ph idx="2" type="body"/>
          </p:nvPr>
        </p:nvSpPr>
        <p:spPr>
          <a:xfrm>
            <a:off x="3962400" y="1492000"/>
            <a:ext cx="2987100" cy="2556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Char char="●"/>
            </a:pPr>
            <a:r>
              <a:rPr lang="en">
                <a:solidFill>
                  <a:schemeClr val="dk2"/>
                </a:solidFill>
              </a:rPr>
              <a:t>Each team provided a virtual </a:t>
            </a:r>
            <a:r>
              <a:rPr lang="en">
                <a:solidFill>
                  <a:schemeClr val="dk2"/>
                </a:solidFill>
              </a:rPr>
              <a:t>environment</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t>Given a vulnerable system</a:t>
            </a:r>
            <a:endParaRPr/>
          </a:p>
          <a:p>
            <a:pPr indent="-317500" lvl="1" marL="914400" rtl="0" algn="l">
              <a:lnSpc>
                <a:spcPct val="115000"/>
              </a:lnSpc>
              <a:spcBef>
                <a:spcPts val="0"/>
              </a:spcBef>
              <a:spcAft>
                <a:spcPts val="0"/>
              </a:spcAft>
              <a:buClr>
                <a:schemeClr val="dk2"/>
              </a:buClr>
              <a:buSzPts val="1400"/>
              <a:buChar char="○"/>
            </a:pPr>
            <a:r>
              <a:rPr lang="en"/>
              <a:t>Team must defend their system while attempting to breach opposing team’s defenses</a:t>
            </a:r>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Points are awarded for capturing the opposing team's flag.</a:t>
            </a:r>
            <a:endParaRPr>
              <a:solidFill>
                <a:schemeClr val="dk2"/>
              </a:solidFill>
            </a:endParaRPr>
          </a:p>
          <a:p>
            <a:pPr indent="-317500" lvl="1" marL="914400" rtl="0" algn="l">
              <a:lnSpc>
                <a:spcPct val="115000"/>
              </a:lnSpc>
              <a:spcBef>
                <a:spcPts val="0"/>
              </a:spcBef>
              <a:spcAft>
                <a:spcPts val="0"/>
              </a:spcAft>
              <a:buClr>
                <a:schemeClr val="dk2"/>
              </a:buClr>
              <a:buSzPts val="1400"/>
              <a:buChar char="○"/>
            </a:pPr>
            <a:r>
              <a:rPr lang="en"/>
              <a:t>Points are also awarded for good defense</a:t>
            </a:r>
            <a:endParaRPr>
              <a:solidFill>
                <a:schemeClr val="dk2"/>
              </a:solidFill>
            </a:endParaRPr>
          </a:p>
        </p:txBody>
      </p:sp>
      <p:sp>
        <p:nvSpPr>
          <p:cNvPr id="221" name="Google Shape;221;p32"/>
          <p:cNvSpPr txBox="1"/>
          <p:nvPr>
            <p:ph idx="3" type="subTitle"/>
          </p:nvPr>
        </p:nvSpPr>
        <p:spPr>
          <a:xfrm>
            <a:off x="713225" y="1021600"/>
            <a:ext cx="2987100" cy="47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t>Jeopardy-Style</a:t>
            </a:r>
            <a:endParaRPr u="sng"/>
          </a:p>
        </p:txBody>
      </p:sp>
      <p:sp>
        <p:nvSpPr>
          <p:cNvPr id="222" name="Google Shape;222;p32"/>
          <p:cNvSpPr txBox="1"/>
          <p:nvPr>
            <p:ph idx="4" type="subTitle"/>
          </p:nvPr>
        </p:nvSpPr>
        <p:spPr>
          <a:xfrm>
            <a:off x="3962400" y="1021600"/>
            <a:ext cx="2987100" cy="47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u="sng"/>
              <a:t>Attack-Defend</a:t>
            </a:r>
            <a:endParaRPr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713225" y="384048"/>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Popularity of Competitions</a:t>
            </a:r>
            <a:endParaRPr/>
          </a:p>
        </p:txBody>
      </p:sp>
      <p:sp>
        <p:nvSpPr>
          <p:cNvPr id="228" name="Google Shape;228;p33"/>
          <p:cNvSpPr txBox="1"/>
          <p:nvPr>
            <p:ph idx="1" type="body"/>
          </p:nvPr>
        </p:nvSpPr>
        <p:spPr>
          <a:xfrm>
            <a:off x="713225" y="2371675"/>
            <a:ext cx="2987100" cy="127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3"/>
          <p:cNvSpPr txBox="1"/>
          <p:nvPr>
            <p:ph idx="2" type="body"/>
          </p:nvPr>
        </p:nvSpPr>
        <p:spPr>
          <a:xfrm>
            <a:off x="610825" y="4454675"/>
            <a:ext cx="2987100" cy="4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3"/>
              </a:rPr>
              <a:t>https://ctftime.org</a:t>
            </a:r>
            <a:endParaRPr/>
          </a:p>
        </p:txBody>
      </p:sp>
      <p:sp>
        <p:nvSpPr>
          <p:cNvPr id="230" name="Google Shape;230;p33"/>
          <p:cNvSpPr txBox="1"/>
          <p:nvPr>
            <p:ph idx="3" type="subTitle"/>
          </p:nvPr>
        </p:nvSpPr>
        <p:spPr>
          <a:xfrm>
            <a:off x="713225" y="1925800"/>
            <a:ext cx="2987100" cy="47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231" name="Google Shape;231;p33"/>
          <p:cNvSpPr txBox="1"/>
          <p:nvPr>
            <p:ph idx="4" type="subTitle"/>
          </p:nvPr>
        </p:nvSpPr>
        <p:spPr>
          <a:xfrm>
            <a:off x="3962400" y="1925800"/>
            <a:ext cx="2987100" cy="470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32" name="Google Shape;232;p33" title="Chart"/>
          <p:cNvPicPr preferRelativeResize="0"/>
          <p:nvPr/>
        </p:nvPicPr>
        <p:blipFill>
          <a:blip r:embed="rId4">
            <a:alphaModFix/>
          </a:blip>
          <a:stretch>
            <a:fillRect/>
          </a:stretch>
        </p:blipFill>
        <p:spPr>
          <a:xfrm>
            <a:off x="610825" y="1043288"/>
            <a:ext cx="5588001" cy="32782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717800" y="383175"/>
            <a:ext cx="7708200" cy="7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importance of CTF’s</a:t>
            </a:r>
            <a:endParaRPr/>
          </a:p>
        </p:txBody>
      </p:sp>
      <p:sp>
        <p:nvSpPr>
          <p:cNvPr id="238" name="Google Shape;238;p34"/>
          <p:cNvSpPr txBox="1"/>
          <p:nvPr>
            <p:ph idx="1" type="subTitle"/>
          </p:nvPr>
        </p:nvSpPr>
        <p:spPr>
          <a:xfrm>
            <a:off x="717800" y="1255775"/>
            <a:ext cx="6451500" cy="33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u="sng">
                <a:solidFill>
                  <a:schemeClr val="accent1"/>
                </a:solidFill>
              </a:rPr>
              <a:t>Purpose</a:t>
            </a:r>
            <a:r>
              <a:rPr lang="en" sz="1700">
                <a:solidFill>
                  <a:schemeClr val="dk2"/>
                </a:solidFill>
              </a:rPr>
              <a:t>:</a:t>
            </a:r>
            <a:endParaRPr sz="1700">
              <a:solidFill>
                <a:schemeClr val="dk2"/>
              </a:solidFill>
            </a:endParaRPr>
          </a:p>
          <a:p>
            <a:pPr indent="-336550" lvl="0" marL="457200" rtl="0" algn="l">
              <a:lnSpc>
                <a:spcPct val="115000"/>
              </a:lnSpc>
              <a:spcBef>
                <a:spcPts val="1600"/>
              </a:spcBef>
              <a:spcAft>
                <a:spcPts val="0"/>
              </a:spcAft>
              <a:buSzPts val="1700"/>
              <a:buChar char="●"/>
            </a:pPr>
            <a:r>
              <a:rPr lang="en" sz="1700">
                <a:solidFill>
                  <a:schemeClr val="dk2"/>
                </a:solidFill>
              </a:rPr>
              <a:t>Develops problem-solving and critical thinking.</a:t>
            </a:r>
            <a:endParaRPr sz="1700">
              <a:solidFill>
                <a:schemeClr val="dk2"/>
              </a:solidFill>
            </a:endParaRPr>
          </a:p>
          <a:p>
            <a:pPr indent="-336550" lvl="0" marL="457200" rtl="0" algn="l">
              <a:lnSpc>
                <a:spcPct val="115000"/>
              </a:lnSpc>
              <a:spcBef>
                <a:spcPts val="0"/>
              </a:spcBef>
              <a:spcAft>
                <a:spcPts val="0"/>
              </a:spcAft>
              <a:buSzPts val="1700"/>
              <a:buChar char="●"/>
            </a:pPr>
            <a:r>
              <a:rPr lang="en" sz="1700">
                <a:solidFill>
                  <a:schemeClr val="dk2"/>
                </a:solidFill>
              </a:rPr>
              <a:t>Provides hands-on experience with cybersecurity tools and techniques.</a:t>
            </a:r>
            <a:endParaRPr sz="1700">
              <a:solidFill>
                <a:schemeClr val="dk2"/>
              </a:solidFill>
            </a:endParaRPr>
          </a:p>
          <a:p>
            <a:pPr indent="-336550" lvl="0" marL="457200" rtl="0" algn="l">
              <a:lnSpc>
                <a:spcPct val="115000"/>
              </a:lnSpc>
              <a:spcBef>
                <a:spcPts val="0"/>
              </a:spcBef>
              <a:spcAft>
                <a:spcPts val="0"/>
              </a:spcAft>
              <a:buSzPts val="1700"/>
              <a:buChar char="●"/>
            </a:pPr>
            <a:r>
              <a:rPr lang="en" sz="1700">
                <a:solidFill>
                  <a:schemeClr val="dk2"/>
                </a:solidFill>
              </a:rPr>
              <a:t>Encourages collaboration and innovation.</a:t>
            </a:r>
            <a:endParaRPr sz="1700">
              <a:solidFill>
                <a:schemeClr val="dk2"/>
              </a:solidFill>
            </a:endParaRPr>
          </a:p>
          <a:p>
            <a:pPr indent="0" lvl="0" marL="0" rtl="0" algn="l">
              <a:spcBef>
                <a:spcPts val="1600"/>
              </a:spcBef>
              <a:spcAft>
                <a:spcPts val="0"/>
              </a:spcAft>
              <a:buNone/>
            </a:pPr>
            <a:r>
              <a:rPr b="1" lang="en" sz="1700" u="sng">
                <a:solidFill>
                  <a:schemeClr val="accent1"/>
                </a:solidFill>
              </a:rPr>
              <a:t>Why They Matter:</a:t>
            </a:r>
            <a:endParaRPr b="1" sz="1700" u="sng">
              <a:solidFill>
                <a:schemeClr val="accent1"/>
              </a:solidFill>
            </a:endParaRPr>
          </a:p>
          <a:p>
            <a:pPr indent="-336550" lvl="0" marL="457200" rtl="0" algn="l">
              <a:lnSpc>
                <a:spcPct val="115000"/>
              </a:lnSpc>
              <a:spcBef>
                <a:spcPts val="1600"/>
              </a:spcBef>
              <a:spcAft>
                <a:spcPts val="0"/>
              </a:spcAft>
              <a:buSzPts val="1700"/>
              <a:buChar char="●"/>
            </a:pPr>
            <a:r>
              <a:rPr lang="en" sz="1700">
                <a:solidFill>
                  <a:schemeClr val="dk2"/>
                </a:solidFill>
              </a:rPr>
              <a:t>Real-world simulation of cybersecurity challenges.</a:t>
            </a:r>
            <a:endParaRPr sz="1700">
              <a:solidFill>
                <a:schemeClr val="dk2"/>
              </a:solidFill>
            </a:endParaRPr>
          </a:p>
          <a:p>
            <a:pPr indent="-336550" lvl="0" marL="457200" rtl="0" algn="l">
              <a:lnSpc>
                <a:spcPct val="115000"/>
              </a:lnSpc>
              <a:spcBef>
                <a:spcPts val="0"/>
              </a:spcBef>
              <a:spcAft>
                <a:spcPts val="0"/>
              </a:spcAft>
              <a:buSzPts val="1700"/>
              <a:buChar char="●"/>
            </a:pPr>
            <a:r>
              <a:rPr lang="en" sz="1700">
                <a:solidFill>
                  <a:schemeClr val="dk2"/>
                </a:solidFill>
              </a:rPr>
              <a:t>Bridges theoretical knowledge with practical application.</a:t>
            </a:r>
            <a:endParaRPr sz="1700">
              <a:solidFill>
                <a:schemeClr val="dk2"/>
              </a:solidFill>
            </a:endParaRPr>
          </a:p>
          <a:p>
            <a:pPr indent="0" lvl="0" marL="0" rtl="0" algn="l">
              <a:spcBef>
                <a:spcPts val="1600"/>
              </a:spcBef>
              <a:spcAft>
                <a:spcPts val="1600"/>
              </a:spcAft>
              <a:buNone/>
            </a:pPr>
            <a:r>
              <a:t/>
            </a:r>
            <a:endParaRPr sz="1700"/>
          </a:p>
        </p:txBody>
      </p:sp>
      <p:pic>
        <p:nvPicPr>
          <p:cNvPr id="239" name="Google Shape;239;p34"/>
          <p:cNvPicPr preferRelativeResize="0"/>
          <p:nvPr/>
        </p:nvPicPr>
        <p:blipFill>
          <a:blip r:embed="rId3">
            <a:alphaModFix/>
          </a:blip>
          <a:stretch>
            <a:fillRect/>
          </a:stretch>
        </p:blipFill>
        <p:spPr>
          <a:xfrm>
            <a:off x="6951650" y="383175"/>
            <a:ext cx="2012050" cy="2012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2683950" y="3273525"/>
            <a:ext cx="57573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 David A. Kolb</a:t>
            </a:r>
            <a:endParaRPr/>
          </a:p>
        </p:txBody>
      </p:sp>
      <p:sp>
        <p:nvSpPr>
          <p:cNvPr id="245" name="Google Shape;245;p35"/>
          <p:cNvSpPr txBox="1"/>
          <p:nvPr>
            <p:ph idx="1" type="subTitle"/>
          </p:nvPr>
        </p:nvSpPr>
        <p:spPr>
          <a:xfrm flipH="1">
            <a:off x="2684000" y="1247225"/>
            <a:ext cx="5757300" cy="1855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2900"/>
              <a:t>“Knowledge is continuously derived from and tested out in the experiences of the</a:t>
            </a:r>
            <a:endParaRPr sz="2900"/>
          </a:p>
          <a:p>
            <a:pPr indent="0" lvl="0" marL="0" rtl="0" algn="r">
              <a:spcBef>
                <a:spcPts val="0"/>
              </a:spcBef>
              <a:spcAft>
                <a:spcPts val="0"/>
              </a:spcAft>
              <a:buClr>
                <a:schemeClr val="dk1"/>
              </a:buClr>
              <a:buSzPts val="1100"/>
              <a:buFont typeface="Arial"/>
              <a:buNone/>
            </a:pPr>
            <a:r>
              <a:rPr lang="en" sz="2900"/>
              <a:t>learner.”</a:t>
            </a:r>
            <a:endParaRPr sz="2900"/>
          </a:p>
        </p:txBody>
      </p:sp>
      <p:pic>
        <p:nvPicPr>
          <p:cNvPr id="246" name="Google Shape;246;p35"/>
          <p:cNvPicPr preferRelativeResize="0"/>
          <p:nvPr/>
        </p:nvPicPr>
        <p:blipFill>
          <a:blip r:embed="rId3">
            <a:alphaModFix/>
          </a:blip>
          <a:stretch>
            <a:fillRect/>
          </a:stretch>
        </p:blipFill>
        <p:spPr>
          <a:xfrm>
            <a:off x="3082850" y="2708600"/>
            <a:ext cx="2640926" cy="2434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713375" y="2227050"/>
            <a:ext cx="46179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Project Logistics</a:t>
            </a:r>
            <a:endParaRPr sz="4000"/>
          </a:p>
        </p:txBody>
      </p:sp>
      <p:sp>
        <p:nvSpPr>
          <p:cNvPr id="252" name="Google Shape;252;p36"/>
          <p:cNvSpPr txBox="1"/>
          <p:nvPr>
            <p:ph idx="1" type="subTitle"/>
          </p:nvPr>
        </p:nvSpPr>
        <p:spPr>
          <a:xfrm>
            <a:off x="713225" y="3045375"/>
            <a:ext cx="4462500" cy="6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
        <p:nvSpPr>
          <p:cNvPr id="253" name="Google Shape;253;p36"/>
          <p:cNvSpPr txBox="1"/>
          <p:nvPr>
            <p:ph idx="2" type="title"/>
          </p:nvPr>
        </p:nvSpPr>
        <p:spPr>
          <a:xfrm>
            <a:off x="713300" y="1262325"/>
            <a:ext cx="4462500" cy="11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