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5DCC03-782A-45CD-B22D-BCEB39C45A70}" v="20" dt="2023-11-05T02:59:34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27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shi Bhushan" userId="7ebff2f9aeb0ec4f" providerId="LiveId" clId="{AC5DCC03-782A-45CD-B22D-BCEB39C45A70}"/>
    <pc:docChg chg="undo custSel modSld">
      <pc:chgData name="Shashi Bhushan" userId="7ebff2f9aeb0ec4f" providerId="LiveId" clId="{AC5DCC03-782A-45CD-B22D-BCEB39C45A70}" dt="2023-11-05T03:01:56.381" v="374" actId="207"/>
      <pc:docMkLst>
        <pc:docMk/>
      </pc:docMkLst>
      <pc:sldChg chg="addSp delSp modSp mod">
        <pc:chgData name="Shashi Bhushan" userId="7ebff2f9aeb0ec4f" providerId="LiveId" clId="{AC5DCC03-782A-45CD-B22D-BCEB39C45A70}" dt="2023-11-05T03:01:56.381" v="374" actId="207"/>
        <pc:sldMkLst>
          <pc:docMk/>
          <pc:sldMk cId="1349246483" sldId="256"/>
        </pc:sldMkLst>
        <pc:spChg chg="mod">
          <ac:chgData name="Shashi Bhushan" userId="7ebff2f9aeb0ec4f" providerId="LiveId" clId="{AC5DCC03-782A-45CD-B22D-BCEB39C45A70}" dt="2023-11-05T02:50:50.291" v="103" actId="207"/>
          <ac:spMkLst>
            <pc:docMk/>
            <pc:sldMk cId="1349246483" sldId="256"/>
            <ac:spMk id="4" creationId="{D32C4FA4-73E9-30FA-4289-4CEB4902E706}"/>
          </ac:spMkLst>
        </pc:spChg>
        <pc:spChg chg="add del mod">
          <ac:chgData name="Shashi Bhushan" userId="7ebff2f9aeb0ec4f" providerId="LiveId" clId="{AC5DCC03-782A-45CD-B22D-BCEB39C45A70}" dt="2023-11-05T02:38:46.033" v="23"/>
          <ac:spMkLst>
            <pc:docMk/>
            <pc:sldMk cId="1349246483" sldId="256"/>
            <ac:spMk id="9" creationId="{68A93BC7-F9AF-B511-F5C7-88D665ABF1FE}"/>
          </ac:spMkLst>
        </pc:spChg>
        <pc:spChg chg="add del mod">
          <ac:chgData name="Shashi Bhushan" userId="7ebff2f9aeb0ec4f" providerId="LiveId" clId="{AC5DCC03-782A-45CD-B22D-BCEB39C45A70}" dt="2023-11-05T02:38:46.034" v="25"/>
          <ac:spMkLst>
            <pc:docMk/>
            <pc:sldMk cId="1349246483" sldId="256"/>
            <ac:spMk id="10" creationId="{969A34B4-9211-23B7-932F-397F989ACB67}"/>
          </ac:spMkLst>
        </pc:spChg>
        <pc:spChg chg="add mod">
          <ac:chgData name="Shashi Bhushan" userId="7ebff2f9aeb0ec4f" providerId="LiveId" clId="{AC5DCC03-782A-45CD-B22D-BCEB39C45A70}" dt="2023-11-05T03:01:51.180" v="373" actId="207"/>
          <ac:spMkLst>
            <pc:docMk/>
            <pc:sldMk cId="1349246483" sldId="256"/>
            <ac:spMk id="11" creationId="{91CAA34A-B5A3-9E4B-BCCB-ECF9E8CB9F99}"/>
          </ac:spMkLst>
        </pc:spChg>
        <pc:spChg chg="add del mod">
          <ac:chgData name="Shashi Bhushan" userId="7ebff2f9aeb0ec4f" providerId="LiveId" clId="{AC5DCC03-782A-45CD-B22D-BCEB39C45A70}" dt="2023-11-05T02:53:26.346" v="129" actId="478"/>
          <ac:spMkLst>
            <pc:docMk/>
            <pc:sldMk cId="1349246483" sldId="256"/>
            <ac:spMk id="12" creationId="{0AD25946-9BD1-6682-1EEE-FEA0F80032AF}"/>
          </ac:spMkLst>
        </pc:spChg>
        <pc:spChg chg="add mod">
          <ac:chgData name="Shashi Bhushan" userId="7ebff2f9aeb0ec4f" providerId="LiveId" clId="{AC5DCC03-782A-45CD-B22D-BCEB39C45A70}" dt="2023-11-05T03:01:50.345" v="372" actId="207"/>
          <ac:spMkLst>
            <pc:docMk/>
            <pc:sldMk cId="1349246483" sldId="256"/>
            <ac:spMk id="17" creationId="{5ABCF250-673A-9D2E-3D96-43543F40333B}"/>
          </ac:spMkLst>
        </pc:spChg>
        <pc:spChg chg="add mod">
          <ac:chgData name="Shashi Bhushan" userId="7ebff2f9aeb0ec4f" providerId="LiveId" clId="{AC5DCC03-782A-45CD-B22D-BCEB39C45A70}" dt="2023-11-05T02:59:26.757" v="338" actId="20577"/>
          <ac:spMkLst>
            <pc:docMk/>
            <pc:sldMk cId="1349246483" sldId="256"/>
            <ac:spMk id="20" creationId="{40999C78-E685-F9AA-1A7F-6DEA5439D075}"/>
          </ac:spMkLst>
        </pc:spChg>
        <pc:spChg chg="add mod">
          <ac:chgData name="Shashi Bhushan" userId="7ebff2f9aeb0ec4f" providerId="LiveId" clId="{AC5DCC03-782A-45CD-B22D-BCEB39C45A70}" dt="2023-11-05T03:01:56.381" v="374" actId="207"/>
          <ac:spMkLst>
            <pc:docMk/>
            <pc:sldMk cId="1349246483" sldId="256"/>
            <ac:spMk id="25" creationId="{F055E426-1559-A6A6-0E9E-629A4DC3E161}"/>
          </ac:spMkLst>
        </pc:spChg>
        <pc:picChg chg="add mod">
          <ac:chgData name="Shashi Bhushan" userId="7ebff2f9aeb0ec4f" providerId="LiveId" clId="{AC5DCC03-782A-45CD-B22D-BCEB39C45A70}" dt="2023-11-05T02:54:04.245" v="135" actId="1076"/>
          <ac:picMkLst>
            <pc:docMk/>
            <pc:sldMk cId="1349246483" sldId="256"/>
            <ac:picMk id="6" creationId="{D76FB5D2-F980-7A35-A36C-6AC0F610FD78}"/>
          </ac:picMkLst>
        </pc:picChg>
        <pc:picChg chg="add mod">
          <ac:chgData name="Shashi Bhushan" userId="7ebff2f9aeb0ec4f" providerId="LiveId" clId="{AC5DCC03-782A-45CD-B22D-BCEB39C45A70}" dt="2023-11-05T02:37:09.325" v="11" actId="1076"/>
          <ac:picMkLst>
            <pc:docMk/>
            <pc:sldMk cId="1349246483" sldId="256"/>
            <ac:picMk id="8" creationId="{ED283768-DEA6-911B-3573-450047EBB5BF}"/>
          </ac:picMkLst>
        </pc:picChg>
        <pc:picChg chg="add mod">
          <ac:chgData name="Shashi Bhushan" userId="7ebff2f9aeb0ec4f" providerId="LiveId" clId="{AC5DCC03-782A-45CD-B22D-BCEB39C45A70}" dt="2023-11-05T02:54:06.872" v="136" actId="1076"/>
          <ac:picMkLst>
            <pc:docMk/>
            <pc:sldMk cId="1349246483" sldId="256"/>
            <ac:picMk id="14" creationId="{587AA006-5D33-E3C2-1EEA-507D3197FD00}"/>
          </ac:picMkLst>
        </pc:picChg>
        <pc:picChg chg="add mod">
          <ac:chgData name="Shashi Bhushan" userId="7ebff2f9aeb0ec4f" providerId="LiveId" clId="{AC5DCC03-782A-45CD-B22D-BCEB39C45A70}" dt="2023-11-05T02:54:28.794" v="140" actId="1076"/>
          <ac:picMkLst>
            <pc:docMk/>
            <pc:sldMk cId="1349246483" sldId="256"/>
            <ac:picMk id="16" creationId="{16470065-1C2F-ECD8-7930-3D4321D40B5C}"/>
          </ac:picMkLst>
        </pc:picChg>
        <pc:picChg chg="add mod">
          <ac:chgData name="Shashi Bhushan" userId="7ebff2f9aeb0ec4f" providerId="LiveId" clId="{AC5DCC03-782A-45CD-B22D-BCEB39C45A70}" dt="2023-11-05T02:55:05.214" v="144" actId="1076"/>
          <ac:picMkLst>
            <pc:docMk/>
            <pc:sldMk cId="1349246483" sldId="256"/>
            <ac:picMk id="19" creationId="{893D4692-F2FE-CAE9-FE20-BAF9D011A697}"/>
          </ac:picMkLst>
        </pc:picChg>
        <pc:picChg chg="add mod">
          <ac:chgData name="Shashi Bhushan" userId="7ebff2f9aeb0ec4f" providerId="LiveId" clId="{AC5DCC03-782A-45CD-B22D-BCEB39C45A70}" dt="2023-11-05T02:57:22.461" v="260" actId="1076"/>
          <ac:picMkLst>
            <pc:docMk/>
            <pc:sldMk cId="1349246483" sldId="256"/>
            <ac:picMk id="22" creationId="{B872B1C4-3003-3933-4B2A-7CDBBBAB035C}"/>
          </ac:picMkLst>
        </pc:picChg>
        <pc:picChg chg="add mod">
          <ac:chgData name="Shashi Bhushan" userId="7ebff2f9aeb0ec4f" providerId="LiveId" clId="{AC5DCC03-782A-45CD-B22D-BCEB39C45A70}" dt="2023-11-05T02:58:01.305" v="267" actId="1076"/>
          <ac:picMkLst>
            <pc:docMk/>
            <pc:sldMk cId="1349246483" sldId="256"/>
            <ac:picMk id="24" creationId="{C868C3A0-4629-D20E-2397-CE0DA492CA2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251200" y="2079877"/>
            <a:ext cx="3611126" cy="8877870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948268"/>
            <a:ext cx="4616035" cy="5554135"/>
          </a:xfrm>
        </p:spPr>
        <p:txBody>
          <a:bodyPr anchor="b">
            <a:normAutofit/>
          </a:bodyPr>
          <a:lstStyle>
            <a:lvl1pPr algn="l">
              <a:defRPr sz="33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6833543"/>
            <a:ext cx="3715688" cy="3401717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961-30D7-47E4-8A06-21225A0089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74FE-D77A-44C5-92F5-7EAAD59E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4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00050" y="948267"/>
            <a:ext cx="6057900" cy="5554133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1502" y="6833541"/>
            <a:ext cx="5460999" cy="8128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961-30D7-47E4-8A06-21225A0089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74FE-D77A-44C5-92F5-7EAAD59E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7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948267"/>
            <a:ext cx="6057900" cy="5147733"/>
          </a:xfrm>
        </p:spPr>
        <p:txBody>
          <a:bodyPr anchor="ctr">
            <a:normAutofit/>
          </a:bodyPr>
          <a:lstStyle>
            <a:lvl1pPr algn="l">
              <a:defRPr sz="21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7315200"/>
            <a:ext cx="4787664" cy="3386667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961-30D7-47E4-8A06-21225A0089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74FE-D77A-44C5-92F5-7EAAD59E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92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13" y="948267"/>
            <a:ext cx="5144840" cy="5147733"/>
          </a:xfrm>
        </p:spPr>
        <p:txBody>
          <a:bodyPr anchor="ctr">
            <a:normAutofit/>
          </a:bodyPr>
          <a:lstStyle>
            <a:lvl1pPr algn="l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00101" y="6096000"/>
            <a:ext cx="4801850" cy="857956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7646347"/>
            <a:ext cx="4786771" cy="305552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961-30D7-47E4-8A06-21225A0089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74FE-D77A-44C5-92F5-7EAAD59E70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1451" y="1263331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2151" y="4921957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213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6096000"/>
            <a:ext cx="4786771" cy="3017600"/>
          </a:xfrm>
        </p:spPr>
        <p:txBody>
          <a:bodyPr anchor="b">
            <a:normAutofit/>
          </a:bodyPr>
          <a:lstStyle>
            <a:lvl1pPr algn="l">
              <a:defRPr sz="21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9125299"/>
            <a:ext cx="4787664" cy="157656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961-30D7-47E4-8A06-21225A0089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74FE-D77A-44C5-92F5-7EAAD59E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67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13" y="948267"/>
            <a:ext cx="5144840" cy="5147733"/>
          </a:xfrm>
        </p:spPr>
        <p:txBody>
          <a:bodyPr anchor="ctr">
            <a:normAutofit/>
          </a:bodyPr>
          <a:lstStyle>
            <a:lvl1pPr algn="l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050" y="6908800"/>
            <a:ext cx="4786771" cy="186642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8805334"/>
            <a:ext cx="4786770" cy="189653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961-30D7-47E4-8A06-21225A0089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74FE-D77A-44C5-92F5-7EAAD59E70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1451" y="1263331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2151" y="4921957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600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948267"/>
            <a:ext cx="5644244" cy="514773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1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050" y="6984061"/>
            <a:ext cx="4786771" cy="14901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8474197"/>
            <a:ext cx="4786770" cy="2227671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961-30D7-47E4-8A06-21225A0089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74FE-D77A-44C5-92F5-7EAAD59E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25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</p:spPr>
        <p:txBody>
          <a:bodyPr>
            <a:normAutofit/>
          </a:bodyPr>
          <a:lstStyle>
            <a:lvl1pPr algn="l"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1" y="948268"/>
            <a:ext cx="4916150" cy="669808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961-30D7-47E4-8A06-21225A0089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74FE-D77A-44C5-92F5-7EAAD59E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73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24804" y="948267"/>
            <a:ext cx="1533146" cy="7857067"/>
          </a:xfrm>
        </p:spPr>
        <p:txBody>
          <a:bodyPr vert="eaVert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948267"/>
            <a:ext cx="4387509" cy="9753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961-30D7-47E4-8A06-21225A0089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74FE-D77A-44C5-92F5-7EAAD59E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1" y="948267"/>
            <a:ext cx="4916150" cy="66980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961-30D7-47E4-8A06-21225A0089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74FE-D77A-44C5-92F5-7EAAD59E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3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3522132"/>
            <a:ext cx="4801851" cy="4124208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1" y="7977482"/>
            <a:ext cx="4801850" cy="272438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961-30D7-47E4-8A06-21225A0089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74FE-D77A-44C5-92F5-7EAAD59E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0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400051" y="948267"/>
            <a:ext cx="2962475" cy="669807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3496771" y="948267"/>
            <a:ext cx="2961179" cy="66830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961-30D7-47E4-8A06-21225A0089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74FE-D77A-44C5-92F5-7EAAD59E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9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1" y="948267"/>
            <a:ext cx="2787650" cy="1083733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" y="2032001"/>
            <a:ext cx="2959100" cy="561434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1263" y="1007534"/>
            <a:ext cx="2823038" cy="1024466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6772" y="2032000"/>
            <a:ext cx="2967529" cy="559928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961-30D7-47E4-8A06-21225A0089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74FE-D77A-44C5-92F5-7EAAD59E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6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961-30D7-47E4-8A06-21225A0089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74FE-D77A-44C5-92F5-7EAAD59E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5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961-30D7-47E4-8A06-21225A0089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74FE-D77A-44C5-92F5-7EAAD59E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3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0" y="948267"/>
            <a:ext cx="2400300" cy="2709333"/>
          </a:xfrm>
        </p:spPr>
        <p:txBody>
          <a:bodyPr anchor="b">
            <a:normAutofit/>
          </a:bodyPr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948267"/>
            <a:ext cx="3329066" cy="9753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0" y="3928538"/>
            <a:ext cx="2400300" cy="371780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961-30D7-47E4-8A06-21225A0089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74FE-D77A-44C5-92F5-7EAAD59E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6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1850" y="2573867"/>
            <a:ext cx="2672444" cy="20320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71500" y="1625600"/>
            <a:ext cx="2460731" cy="85344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2021" y="4876800"/>
            <a:ext cx="2673167" cy="3702756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961-30D7-47E4-8A06-21225A0089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0050" y="10972801"/>
            <a:ext cx="4358793" cy="64911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74FE-D77A-44C5-92F5-7EAAD59E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9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003006" y="6923853"/>
            <a:ext cx="1852842" cy="4726281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1" y="948268"/>
            <a:ext cx="4916150" cy="6698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72684" y="10972806"/>
            <a:ext cx="900347" cy="64911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4091961-30D7-47E4-8A06-21225A0089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050" y="10972801"/>
            <a:ext cx="4358793" cy="64911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30820" y="9917295"/>
            <a:ext cx="642680" cy="1190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1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A7374FE-D77A-44C5-92F5-7EAAD59E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47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fi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www-fars.nhtsa.dot.gov/Trends/TrendsGeneral.aspx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s://docs.google.com/spreadsheets/d/1SDp7p1y6m7N5xD5_fpOkYOrJvd68V7iy6etXy2cetb8/edit#gid=1448957446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github.com/fivethirtyeight/data/tree/master/airline-safe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2C4FA4-73E9-30FA-4289-4CEB4902E706}"/>
              </a:ext>
            </a:extLst>
          </p:cNvPr>
          <p:cNvSpPr txBox="1"/>
          <p:nvPr/>
        </p:nvSpPr>
        <p:spPr>
          <a:xfrm>
            <a:off x="3429000" y="320040"/>
            <a:ext cx="342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Is air travel no longer safe? Let’s explore with data!</a:t>
            </a:r>
          </a:p>
        </p:txBody>
      </p:sp>
      <p:pic>
        <p:nvPicPr>
          <p:cNvPr id="6" name="Picture 5" descr="A graph with blue lines&#10;&#10;Description automatically generated">
            <a:extLst>
              <a:ext uri="{FF2B5EF4-FFF2-40B4-BE49-F238E27FC236}">
                <a16:creationId xmlns:a16="http://schemas.microsoft.com/office/drawing/2014/main" id="{D76FB5D2-F980-7A35-A36C-6AC0F610FD7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" y="2959093"/>
            <a:ext cx="3118104" cy="1755648"/>
          </a:xfrm>
          <a:prstGeom prst="rect">
            <a:avLst/>
          </a:prstGeom>
        </p:spPr>
      </p:pic>
      <p:pic>
        <p:nvPicPr>
          <p:cNvPr id="8" name="Picture 7" descr="A plane flying in the sky&#10;&#10;Description automatically generated">
            <a:extLst>
              <a:ext uri="{FF2B5EF4-FFF2-40B4-BE49-F238E27FC236}">
                <a16:creationId xmlns:a16="http://schemas.microsoft.com/office/drawing/2014/main" id="{ED283768-DEA6-911B-3573-450047EBB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9000" cy="19047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CAA34A-B5A3-9E4B-BCCB-ECF9E8CB9F99}"/>
              </a:ext>
            </a:extLst>
          </p:cNvPr>
          <p:cNvSpPr txBox="1"/>
          <p:nvPr/>
        </p:nvSpPr>
        <p:spPr>
          <a:xfrm>
            <a:off x="76960" y="2108754"/>
            <a:ext cx="649681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Total fatal accidents and incidents (2000-2014) &lt; (1985-1999) for majority of airlines</a:t>
            </a:r>
          </a:p>
        </p:txBody>
      </p:sp>
      <p:pic>
        <p:nvPicPr>
          <p:cNvPr id="14" name="Picture 13" descr="A graph with blue lines&#10;&#10;Description automatically generated">
            <a:extLst>
              <a:ext uri="{FF2B5EF4-FFF2-40B4-BE49-F238E27FC236}">
                <a16:creationId xmlns:a16="http://schemas.microsoft.com/office/drawing/2014/main" id="{587AA006-5D33-E3C2-1EEA-507D3197FD00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959093"/>
            <a:ext cx="3116580" cy="1755648"/>
          </a:xfrm>
          <a:prstGeom prst="rect">
            <a:avLst/>
          </a:prstGeom>
        </p:spPr>
      </p:pic>
      <p:pic>
        <p:nvPicPr>
          <p:cNvPr id="16" name="Picture 15" descr="A blue bar graph with black text&#10;&#10;Description automatically generated">
            <a:extLst>
              <a:ext uri="{FF2B5EF4-FFF2-40B4-BE49-F238E27FC236}">
                <a16:creationId xmlns:a16="http://schemas.microsoft.com/office/drawing/2014/main" id="{16470065-1C2F-ECD8-7930-3D4321D40B5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2" y="6096000"/>
            <a:ext cx="3118104" cy="17556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ABCF250-673A-9D2E-3D96-43543F40333B}"/>
              </a:ext>
            </a:extLst>
          </p:cNvPr>
          <p:cNvSpPr txBox="1"/>
          <p:nvPr/>
        </p:nvSpPr>
        <p:spPr>
          <a:xfrm>
            <a:off x="76960" y="4897539"/>
            <a:ext cx="6496812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Average fatalities / airline (2000-2014) &lt; </a:t>
            </a:r>
            <a:r>
              <a:rPr lang="en-US" sz="2400" b="1" dirty="0">
                <a:solidFill>
                  <a:schemeClr val="bg1"/>
                </a:solidFill>
              </a:rPr>
              <a:t>½</a:t>
            </a:r>
            <a:r>
              <a:rPr lang="en-US" b="1" dirty="0">
                <a:solidFill>
                  <a:schemeClr val="bg1"/>
                </a:solidFill>
              </a:rPr>
              <a:t> than in (1985-1999). Consistent decreasing trend in airline accidents through 2020</a:t>
            </a:r>
          </a:p>
        </p:txBody>
      </p:sp>
      <p:pic>
        <p:nvPicPr>
          <p:cNvPr id="19" name="Picture 18" descr="A graph showing a line&#10;&#10;Description automatically generated">
            <a:extLst>
              <a:ext uri="{FF2B5EF4-FFF2-40B4-BE49-F238E27FC236}">
                <a16:creationId xmlns:a16="http://schemas.microsoft.com/office/drawing/2014/main" id="{893D4692-F2FE-CAE9-FE20-BAF9D011A697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636" y="6117870"/>
            <a:ext cx="3118104" cy="175564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0999C78-E685-F9AA-1A7F-6DEA5439D075}"/>
              </a:ext>
            </a:extLst>
          </p:cNvPr>
          <p:cNvSpPr txBox="1"/>
          <p:nvPr/>
        </p:nvSpPr>
        <p:spPr>
          <a:xfrm>
            <a:off x="180594" y="7939027"/>
            <a:ext cx="649681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Airline safety improving while road fatalities showing increasing trend starting 2015</a:t>
            </a:r>
          </a:p>
        </p:txBody>
      </p:sp>
      <p:pic>
        <p:nvPicPr>
          <p:cNvPr id="22" name="Picture 21" descr="A graph of blue and orange bars&#10;&#10;Description automatically generated">
            <a:extLst>
              <a:ext uri="{FF2B5EF4-FFF2-40B4-BE49-F238E27FC236}">
                <a16:creationId xmlns:a16="http://schemas.microsoft.com/office/drawing/2014/main" id="{B872B1C4-3003-3933-4B2A-7CDBBBAB035C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2" y="8650866"/>
            <a:ext cx="3118104" cy="1755648"/>
          </a:xfrm>
          <a:prstGeom prst="rect">
            <a:avLst/>
          </a:prstGeom>
        </p:spPr>
      </p:pic>
      <p:pic>
        <p:nvPicPr>
          <p:cNvPr id="24" name="Picture 23" descr="A graph of blue and orange bars&#10;&#10;Description automatically generated">
            <a:extLst>
              <a:ext uri="{FF2B5EF4-FFF2-40B4-BE49-F238E27FC236}">
                <a16:creationId xmlns:a16="http://schemas.microsoft.com/office/drawing/2014/main" id="{C868C3A0-4629-D20E-2397-CE0DA492CA2E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302" y="8672736"/>
            <a:ext cx="3118104" cy="175564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055E426-1559-A6A6-0E9E-629A4DC3E161}"/>
              </a:ext>
            </a:extLst>
          </p:cNvPr>
          <p:cNvSpPr txBox="1"/>
          <p:nvPr/>
        </p:nvSpPr>
        <p:spPr>
          <a:xfrm>
            <a:off x="180594" y="10948733"/>
            <a:ext cx="6496812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Source of Data: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data/airline-safety at master · </a:t>
            </a:r>
            <a:r>
              <a:rPr lang="en-US" sz="1400" dirty="0" err="1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fivethirtyeight</a:t>
            </a:r>
            <a:r>
              <a:rPr lang="en-US" sz="1400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/data · GitHub</a:t>
            </a:r>
            <a:endParaRPr lang="en-US" sz="1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Accidents and fatalities per year - Google Sheets</a:t>
            </a:r>
            <a:endParaRPr lang="en-US" sz="1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FARS Encyclopedia: Trends - General (dot.gov)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4648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37</TotalTime>
  <Words>95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Slice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Shashi Bhushan</dc:creator>
  <cp:lastModifiedBy>Shashi Bhushan</cp:lastModifiedBy>
  <cp:revision>1</cp:revision>
  <dcterms:created xsi:type="dcterms:W3CDTF">2023-11-05T02:24:50Z</dcterms:created>
  <dcterms:modified xsi:type="dcterms:W3CDTF">2023-11-05T03:01:59Z</dcterms:modified>
</cp:coreProperties>
</file>