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3B51B-FE13-4113-AC54-315D92D7ECE2}" v="1" dt="2022-08-12T04:08:44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i Bhushan" userId="7ebff2f9aeb0ec4f" providerId="LiveId" clId="{A123B51B-FE13-4113-AC54-315D92D7ECE2}"/>
    <pc:docChg chg="undo custSel addSld delSld modSld">
      <pc:chgData name="Shashi Bhushan" userId="7ebff2f9aeb0ec4f" providerId="LiveId" clId="{A123B51B-FE13-4113-AC54-315D92D7ECE2}" dt="2022-08-12T04:14:56.721" v="2184" actId="20577"/>
      <pc:docMkLst>
        <pc:docMk/>
      </pc:docMkLst>
      <pc:sldChg chg="addSp delSp modSp mod">
        <pc:chgData name="Shashi Bhushan" userId="7ebff2f9aeb0ec4f" providerId="LiveId" clId="{A123B51B-FE13-4113-AC54-315D92D7ECE2}" dt="2022-08-12T04:14:56.721" v="2184" actId="20577"/>
        <pc:sldMkLst>
          <pc:docMk/>
          <pc:sldMk cId="2933514334" sldId="300"/>
        </pc:sldMkLst>
        <pc:spChg chg="mod">
          <ac:chgData name="Shashi Bhushan" userId="7ebff2f9aeb0ec4f" providerId="LiveId" clId="{A123B51B-FE13-4113-AC54-315D92D7ECE2}" dt="2022-08-12T03:15:43.970" v="19" actId="20577"/>
          <ac:spMkLst>
            <pc:docMk/>
            <pc:sldMk cId="2933514334" sldId="300"/>
            <ac:spMk id="2" creationId="{75AC86D3-8FD1-4F47-A319-7D0542E48B2F}"/>
          </ac:spMkLst>
        </pc:spChg>
        <pc:spChg chg="add mod">
          <ac:chgData name="Shashi Bhushan" userId="7ebff2f9aeb0ec4f" providerId="LiveId" clId="{A123B51B-FE13-4113-AC54-315D92D7ECE2}" dt="2022-08-12T04:14:56.721" v="2184" actId="20577"/>
          <ac:spMkLst>
            <pc:docMk/>
            <pc:sldMk cId="2933514334" sldId="300"/>
            <ac:spMk id="5" creationId="{01D793DA-905B-A9AD-3AE7-7C89031F8566}"/>
          </ac:spMkLst>
        </pc:spChg>
        <pc:graphicFrameChg chg="del modGraphic">
          <ac:chgData name="Shashi Bhushan" userId="7ebff2f9aeb0ec4f" providerId="LiveId" clId="{A123B51B-FE13-4113-AC54-315D92D7ECE2}" dt="2022-08-12T03:15:05.440" v="1" actId="21"/>
          <ac:graphicFrameMkLst>
            <pc:docMk/>
            <pc:sldMk cId="2933514334" sldId="300"/>
            <ac:graphicFrameMk id="4" creationId="{C266CDD0-3E96-40BD-8324-62D1DD86152D}"/>
          </ac:graphicFrameMkLst>
        </pc:graphicFrameChg>
      </pc:sldChg>
      <pc:sldChg chg="modSp new mod">
        <pc:chgData name="Shashi Bhushan" userId="7ebff2f9aeb0ec4f" providerId="LiveId" clId="{A123B51B-FE13-4113-AC54-315D92D7ECE2}" dt="2022-08-12T03:28:32.049" v="702" actId="20577"/>
        <pc:sldMkLst>
          <pc:docMk/>
          <pc:sldMk cId="2196754208" sldId="301"/>
        </pc:sldMkLst>
        <pc:spChg chg="mod">
          <ac:chgData name="Shashi Bhushan" userId="7ebff2f9aeb0ec4f" providerId="LiveId" clId="{A123B51B-FE13-4113-AC54-315D92D7ECE2}" dt="2022-08-12T03:25:01.399" v="434" actId="20577"/>
          <ac:spMkLst>
            <pc:docMk/>
            <pc:sldMk cId="2196754208" sldId="301"/>
            <ac:spMk id="2" creationId="{78D0D60B-546B-6141-E7D2-C0DEA1FCDEA5}"/>
          </ac:spMkLst>
        </pc:spChg>
        <pc:spChg chg="mod">
          <ac:chgData name="Shashi Bhushan" userId="7ebff2f9aeb0ec4f" providerId="LiveId" clId="{A123B51B-FE13-4113-AC54-315D92D7ECE2}" dt="2022-08-12T03:28:32.049" v="702" actId="20577"/>
          <ac:spMkLst>
            <pc:docMk/>
            <pc:sldMk cId="2196754208" sldId="301"/>
            <ac:spMk id="3" creationId="{303F6D97-5568-3AD7-0AB6-406F248CA67E}"/>
          </ac:spMkLst>
        </pc:spChg>
      </pc:sldChg>
      <pc:sldChg chg="addSp delSp modSp new mod setBg">
        <pc:chgData name="Shashi Bhushan" userId="7ebff2f9aeb0ec4f" providerId="LiveId" clId="{A123B51B-FE13-4113-AC54-315D92D7ECE2}" dt="2022-08-12T03:52:20.428" v="1663" actId="6549"/>
        <pc:sldMkLst>
          <pc:docMk/>
          <pc:sldMk cId="1754743077" sldId="302"/>
        </pc:sldMkLst>
        <pc:spChg chg="mod">
          <ac:chgData name="Shashi Bhushan" userId="7ebff2f9aeb0ec4f" providerId="LiveId" clId="{A123B51B-FE13-4113-AC54-315D92D7ECE2}" dt="2022-08-12T03:52:20.428" v="1663" actId="6549"/>
          <ac:spMkLst>
            <pc:docMk/>
            <pc:sldMk cId="1754743077" sldId="302"/>
            <ac:spMk id="2" creationId="{81F75A91-CA8B-8EA0-BD89-914A1D8DBD76}"/>
          </ac:spMkLst>
        </pc:spChg>
        <pc:spChg chg="del">
          <ac:chgData name="Shashi Bhushan" userId="7ebff2f9aeb0ec4f" providerId="LiveId" clId="{A123B51B-FE13-4113-AC54-315D92D7ECE2}" dt="2022-08-12T03:30:55.956" v="725" actId="22"/>
          <ac:spMkLst>
            <pc:docMk/>
            <pc:sldMk cId="1754743077" sldId="302"/>
            <ac:spMk id="3" creationId="{C47CCDA6-9E38-BFCA-ECA8-49FF81F0F0D8}"/>
          </ac:spMkLst>
        </pc:spChg>
        <pc:spChg chg="add mod">
          <ac:chgData name="Shashi Bhushan" userId="7ebff2f9aeb0ec4f" providerId="LiveId" clId="{A123B51B-FE13-4113-AC54-315D92D7ECE2}" dt="2022-08-12T03:50:38.603" v="1654" actId="26606"/>
          <ac:spMkLst>
            <pc:docMk/>
            <pc:sldMk cId="1754743077" sldId="302"/>
            <ac:spMk id="9" creationId="{51F30D81-B5DD-5848-B77D-558702BFE41B}"/>
          </ac:spMkLst>
        </pc:spChg>
        <pc:spChg chg="add del">
          <ac:chgData name="Shashi Bhushan" userId="7ebff2f9aeb0ec4f" providerId="LiveId" clId="{A123B51B-FE13-4113-AC54-315D92D7ECE2}" dt="2022-08-12T03:50:38.603" v="1654" actId="26606"/>
          <ac:spMkLst>
            <pc:docMk/>
            <pc:sldMk cId="1754743077" sldId="302"/>
            <ac:spMk id="12" creationId="{0AB6E427-3F73-4C06-A5D5-AE52C3883B50}"/>
          </ac:spMkLst>
        </pc:spChg>
        <pc:spChg chg="add del">
          <ac:chgData name="Shashi Bhushan" userId="7ebff2f9aeb0ec4f" providerId="LiveId" clId="{A123B51B-FE13-4113-AC54-315D92D7ECE2}" dt="2022-08-12T03:50:38.603" v="1654" actId="26606"/>
          <ac:spMkLst>
            <pc:docMk/>
            <pc:sldMk cId="1754743077" sldId="302"/>
            <ac:spMk id="14" creationId="{D8C9BDAA-0390-4B39-9B5C-BC95E5120DA4}"/>
          </ac:spMkLst>
        </pc:spChg>
        <pc:spChg chg="add">
          <ac:chgData name="Shashi Bhushan" userId="7ebff2f9aeb0ec4f" providerId="LiveId" clId="{A123B51B-FE13-4113-AC54-315D92D7ECE2}" dt="2022-08-12T03:50:38.603" v="1654" actId="26606"/>
          <ac:spMkLst>
            <pc:docMk/>
            <pc:sldMk cId="1754743077" sldId="302"/>
            <ac:spMk id="21" creationId="{39B4056F-1959-4627-A683-77F6C0603FCD}"/>
          </ac:spMkLst>
        </pc:spChg>
        <pc:spChg chg="add">
          <ac:chgData name="Shashi Bhushan" userId="7ebff2f9aeb0ec4f" providerId="LiveId" clId="{A123B51B-FE13-4113-AC54-315D92D7ECE2}" dt="2022-08-12T03:50:38.603" v="1654" actId="26606"/>
          <ac:spMkLst>
            <pc:docMk/>
            <pc:sldMk cId="1754743077" sldId="302"/>
            <ac:spMk id="23" creationId="{D8D7349B-C9FA-4FCE-A1FF-948F460A3A9A}"/>
          </ac:spMkLst>
        </pc:spChg>
        <pc:picChg chg="add mod ord">
          <ac:chgData name="Shashi Bhushan" userId="7ebff2f9aeb0ec4f" providerId="LiveId" clId="{A123B51B-FE13-4113-AC54-315D92D7ECE2}" dt="2022-08-12T03:50:41.349" v="1655" actId="1076"/>
          <ac:picMkLst>
            <pc:docMk/>
            <pc:sldMk cId="1754743077" sldId="302"/>
            <ac:picMk id="5" creationId="{20BEAFBA-2ABC-4E87-E752-68CCADAF83AC}"/>
          </ac:picMkLst>
        </pc:picChg>
        <pc:picChg chg="add del mod">
          <ac:chgData name="Shashi Bhushan" userId="7ebff2f9aeb0ec4f" providerId="LiveId" clId="{A123B51B-FE13-4113-AC54-315D92D7ECE2}" dt="2022-08-12T03:51:44.672" v="1659" actId="478"/>
          <ac:picMkLst>
            <pc:docMk/>
            <pc:sldMk cId="1754743077" sldId="302"/>
            <ac:picMk id="7" creationId="{40DB1E76-2874-9010-5CC6-3806774E9640}"/>
          </ac:picMkLst>
        </pc:picChg>
        <pc:picChg chg="add mod">
          <ac:chgData name="Shashi Bhushan" userId="7ebff2f9aeb0ec4f" providerId="LiveId" clId="{A123B51B-FE13-4113-AC54-315D92D7ECE2}" dt="2022-08-12T03:52:12.606" v="1662" actId="1076"/>
          <ac:picMkLst>
            <pc:docMk/>
            <pc:sldMk cId="1754743077" sldId="302"/>
            <ac:picMk id="10" creationId="{70BA1194-5136-EC79-8202-572C00E99660}"/>
          </ac:picMkLst>
        </pc:picChg>
        <pc:cxnChg chg="add del">
          <ac:chgData name="Shashi Bhushan" userId="7ebff2f9aeb0ec4f" providerId="LiveId" clId="{A123B51B-FE13-4113-AC54-315D92D7ECE2}" dt="2022-08-12T03:50:38.603" v="1654" actId="26606"/>
          <ac:cxnSpMkLst>
            <pc:docMk/>
            <pc:sldMk cId="1754743077" sldId="302"/>
            <ac:cxnSpMk id="16" creationId="{E04A321A-A039-4720-87B4-66A4210E0D57}"/>
          </ac:cxnSpMkLst>
        </pc:cxnChg>
        <pc:cxnChg chg="add">
          <ac:chgData name="Shashi Bhushan" userId="7ebff2f9aeb0ec4f" providerId="LiveId" clId="{A123B51B-FE13-4113-AC54-315D92D7ECE2}" dt="2022-08-12T03:50:38.603" v="1654" actId="26606"/>
          <ac:cxnSpMkLst>
            <pc:docMk/>
            <pc:sldMk cId="1754743077" sldId="302"/>
            <ac:cxnSpMk id="25" creationId="{55646586-8E5D-4A2B-BDA9-01CE28AC89A1}"/>
          </ac:cxnSpMkLst>
        </pc:cxnChg>
      </pc:sldChg>
      <pc:sldChg chg="addSp delSp modSp new mod setBg">
        <pc:chgData name="Shashi Bhushan" userId="7ebff2f9aeb0ec4f" providerId="LiveId" clId="{A123B51B-FE13-4113-AC54-315D92D7ECE2}" dt="2022-08-12T03:53:08.926" v="1668" actId="1076"/>
        <pc:sldMkLst>
          <pc:docMk/>
          <pc:sldMk cId="2001274982" sldId="303"/>
        </pc:sldMkLst>
        <pc:spChg chg="mod">
          <ac:chgData name="Shashi Bhushan" userId="7ebff2f9aeb0ec4f" providerId="LiveId" clId="{A123B51B-FE13-4113-AC54-315D92D7ECE2}" dt="2022-08-12T03:52:25.739" v="1664" actId="6549"/>
          <ac:spMkLst>
            <pc:docMk/>
            <pc:sldMk cId="2001274982" sldId="303"/>
            <ac:spMk id="2" creationId="{CE49EC4F-A005-BA8D-D050-9C46910730C5}"/>
          </ac:spMkLst>
        </pc:spChg>
        <pc:spChg chg="del">
          <ac:chgData name="Shashi Bhushan" userId="7ebff2f9aeb0ec4f" providerId="LiveId" clId="{A123B51B-FE13-4113-AC54-315D92D7ECE2}" dt="2022-08-12T03:35:45.833" v="1015" actId="22"/>
          <ac:spMkLst>
            <pc:docMk/>
            <pc:sldMk cId="2001274982" sldId="303"/>
            <ac:spMk id="3" creationId="{C5E1FA11-753D-9628-E740-DCFAFAF66A6B}"/>
          </ac:spMkLst>
        </pc:spChg>
        <pc:spChg chg="add mod">
          <ac:chgData name="Shashi Bhushan" userId="7ebff2f9aeb0ec4f" providerId="LiveId" clId="{A123B51B-FE13-4113-AC54-315D92D7ECE2}" dt="2022-08-12T03:50:36.782" v="1653" actId="26606"/>
          <ac:spMkLst>
            <pc:docMk/>
            <pc:sldMk cId="2001274982" sldId="303"/>
            <ac:spMk id="9" creationId="{C8CAAB36-90EA-D2F2-E14E-69E4E9C532D4}"/>
          </ac:spMkLst>
        </pc:spChg>
        <pc:spChg chg="add del">
          <ac:chgData name="Shashi Bhushan" userId="7ebff2f9aeb0ec4f" providerId="LiveId" clId="{A123B51B-FE13-4113-AC54-315D92D7ECE2}" dt="2022-08-12T03:50:36.782" v="1653" actId="26606"/>
          <ac:spMkLst>
            <pc:docMk/>
            <pc:sldMk cId="2001274982" sldId="303"/>
            <ac:spMk id="12" creationId="{0AB6E427-3F73-4C06-A5D5-AE52C3883B50}"/>
          </ac:spMkLst>
        </pc:spChg>
        <pc:spChg chg="add del">
          <ac:chgData name="Shashi Bhushan" userId="7ebff2f9aeb0ec4f" providerId="LiveId" clId="{A123B51B-FE13-4113-AC54-315D92D7ECE2}" dt="2022-08-12T03:50:36.782" v="1653" actId="26606"/>
          <ac:spMkLst>
            <pc:docMk/>
            <pc:sldMk cId="2001274982" sldId="303"/>
            <ac:spMk id="14" creationId="{D8C9BDAA-0390-4B39-9B5C-BC95E5120DA4}"/>
          </ac:spMkLst>
        </pc:spChg>
        <pc:spChg chg="add">
          <ac:chgData name="Shashi Bhushan" userId="7ebff2f9aeb0ec4f" providerId="LiveId" clId="{A123B51B-FE13-4113-AC54-315D92D7ECE2}" dt="2022-08-12T03:50:36.782" v="1653" actId="26606"/>
          <ac:spMkLst>
            <pc:docMk/>
            <pc:sldMk cId="2001274982" sldId="303"/>
            <ac:spMk id="21" creationId="{39B4056F-1959-4627-A683-77F6C0603FCD}"/>
          </ac:spMkLst>
        </pc:spChg>
        <pc:spChg chg="add">
          <ac:chgData name="Shashi Bhushan" userId="7ebff2f9aeb0ec4f" providerId="LiveId" clId="{A123B51B-FE13-4113-AC54-315D92D7ECE2}" dt="2022-08-12T03:50:36.782" v="1653" actId="26606"/>
          <ac:spMkLst>
            <pc:docMk/>
            <pc:sldMk cId="2001274982" sldId="303"/>
            <ac:spMk id="23" creationId="{D8D7349B-C9FA-4FCE-A1FF-948F460A3A9A}"/>
          </ac:spMkLst>
        </pc:spChg>
        <pc:picChg chg="add mod ord">
          <ac:chgData name="Shashi Bhushan" userId="7ebff2f9aeb0ec4f" providerId="LiveId" clId="{A123B51B-FE13-4113-AC54-315D92D7ECE2}" dt="2022-08-12T03:52:38.686" v="1665" actId="1076"/>
          <ac:picMkLst>
            <pc:docMk/>
            <pc:sldMk cId="2001274982" sldId="303"/>
            <ac:picMk id="5" creationId="{523E24A8-24A1-06DB-A1EF-828CE6D7922F}"/>
          </ac:picMkLst>
        </pc:picChg>
        <pc:picChg chg="add mod">
          <ac:chgData name="Shashi Bhushan" userId="7ebff2f9aeb0ec4f" providerId="LiveId" clId="{A123B51B-FE13-4113-AC54-315D92D7ECE2}" dt="2022-08-12T03:53:08.926" v="1668" actId="1076"/>
          <ac:picMkLst>
            <pc:docMk/>
            <pc:sldMk cId="2001274982" sldId="303"/>
            <ac:picMk id="7" creationId="{951D2796-AD3F-20F5-465C-842360A307CD}"/>
          </ac:picMkLst>
        </pc:picChg>
        <pc:cxnChg chg="add del">
          <ac:chgData name="Shashi Bhushan" userId="7ebff2f9aeb0ec4f" providerId="LiveId" clId="{A123B51B-FE13-4113-AC54-315D92D7ECE2}" dt="2022-08-12T03:50:36.782" v="1653" actId="26606"/>
          <ac:cxnSpMkLst>
            <pc:docMk/>
            <pc:sldMk cId="2001274982" sldId="303"/>
            <ac:cxnSpMk id="16" creationId="{E04A321A-A039-4720-87B4-66A4210E0D57}"/>
          </ac:cxnSpMkLst>
        </pc:cxnChg>
        <pc:cxnChg chg="add">
          <ac:chgData name="Shashi Bhushan" userId="7ebff2f9aeb0ec4f" providerId="LiveId" clId="{A123B51B-FE13-4113-AC54-315D92D7ECE2}" dt="2022-08-12T03:50:36.782" v="1653" actId="26606"/>
          <ac:cxnSpMkLst>
            <pc:docMk/>
            <pc:sldMk cId="2001274982" sldId="303"/>
            <ac:cxnSpMk id="25" creationId="{55646586-8E5D-4A2B-BDA9-01CE28AC89A1}"/>
          </ac:cxnSpMkLst>
        </pc:cxnChg>
      </pc:sldChg>
      <pc:sldChg chg="addSp delSp modSp new mod setBg">
        <pc:chgData name="Shashi Bhushan" userId="7ebff2f9aeb0ec4f" providerId="LiveId" clId="{A123B51B-FE13-4113-AC54-315D92D7ECE2}" dt="2022-08-12T03:53:46.222" v="1673" actId="1076"/>
        <pc:sldMkLst>
          <pc:docMk/>
          <pc:sldMk cId="1772222406" sldId="304"/>
        </pc:sldMkLst>
        <pc:spChg chg="mod">
          <ac:chgData name="Shashi Bhushan" userId="7ebff2f9aeb0ec4f" providerId="LiveId" clId="{A123B51B-FE13-4113-AC54-315D92D7ECE2}" dt="2022-08-12T03:53:17.012" v="1669" actId="6549"/>
          <ac:spMkLst>
            <pc:docMk/>
            <pc:sldMk cId="1772222406" sldId="304"/>
            <ac:spMk id="2" creationId="{EF550845-BEDA-FE71-3E5B-C123448AACFA}"/>
          </ac:spMkLst>
        </pc:spChg>
        <pc:spChg chg="del">
          <ac:chgData name="Shashi Bhushan" userId="7ebff2f9aeb0ec4f" providerId="LiveId" clId="{A123B51B-FE13-4113-AC54-315D92D7ECE2}" dt="2022-08-12T03:38:56.220" v="1227" actId="22"/>
          <ac:spMkLst>
            <pc:docMk/>
            <pc:sldMk cId="1772222406" sldId="304"/>
            <ac:spMk id="3" creationId="{6461BFE5-0FC5-0080-6595-7B7128A7281A}"/>
          </ac:spMkLst>
        </pc:spChg>
        <pc:spChg chg="add mod">
          <ac:chgData name="Shashi Bhushan" userId="7ebff2f9aeb0ec4f" providerId="LiveId" clId="{A123B51B-FE13-4113-AC54-315D92D7ECE2}" dt="2022-08-12T03:50:34.976" v="1652" actId="26606"/>
          <ac:spMkLst>
            <pc:docMk/>
            <pc:sldMk cId="1772222406" sldId="304"/>
            <ac:spMk id="9" creationId="{592E4FE3-787A-ACD1-44E3-595D498854F6}"/>
          </ac:spMkLst>
        </pc:spChg>
        <pc:spChg chg="add del">
          <ac:chgData name="Shashi Bhushan" userId="7ebff2f9aeb0ec4f" providerId="LiveId" clId="{A123B51B-FE13-4113-AC54-315D92D7ECE2}" dt="2022-08-12T03:50:34.976" v="1652" actId="26606"/>
          <ac:spMkLst>
            <pc:docMk/>
            <pc:sldMk cId="1772222406" sldId="304"/>
            <ac:spMk id="12" creationId="{0AB6E427-3F73-4C06-A5D5-AE52C3883B50}"/>
          </ac:spMkLst>
        </pc:spChg>
        <pc:spChg chg="add del">
          <ac:chgData name="Shashi Bhushan" userId="7ebff2f9aeb0ec4f" providerId="LiveId" clId="{A123B51B-FE13-4113-AC54-315D92D7ECE2}" dt="2022-08-12T03:50:34.976" v="1652" actId="26606"/>
          <ac:spMkLst>
            <pc:docMk/>
            <pc:sldMk cId="1772222406" sldId="304"/>
            <ac:spMk id="14" creationId="{D8C9BDAA-0390-4B39-9B5C-BC95E5120DA4}"/>
          </ac:spMkLst>
        </pc:spChg>
        <pc:spChg chg="add">
          <ac:chgData name="Shashi Bhushan" userId="7ebff2f9aeb0ec4f" providerId="LiveId" clId="{A123B51B-FE13-4113-AC54-315D92D7ECE2}" dt="2022-08-12T03:50:34.976" v="1652" actId="26606"/>
          <ac:spMkLst>
            <pc:docMk/>
            <pc:sldMk cId="1772222406" sldId="304"/>
            <ac:spMk id="21" creationId="{39B4056F-1959-4627-A683-77F6C0603FCD}"/>
          </ac:spMkLst>
        </pc:spChg>
        <pc:spChg chg="add">
          <ac:chgData name="Shashi Bhushan" userId="7ebff2f9aeb0ec4f" providerId="LiveId" clId="{A123B51B-FE13-4113-AC54-315D92D7ECE2}" dt="2022-08-12T03:50:34.976" v="1652" actId="26606"/>
          <ac:spMkLst>
            <pc:docMk/>
            <pc:sldMk cId="1772222406" sldId="304"/>
            <ac:spMk id="23" creationId="{D8D7349B-C9FA-4FCE-A1FF-948F460A3A9A}"/>
          </ac:spMkLst>
        </pc:spChg>
        <pc:picChg chg="add mod ord">
          <ac:chgData name="Shashi Bhushan" userId="7ebff2f9aeb0ec4f" providerId="LiveId" clId="{A123B51B-FE13-4113-AC54-315D92D7ECE2}" dt="2022-08-12T03:53:21.198" v="1670" actId="1076"/>
          <ac:picMkLst>
            <pc:docMk/>
            <pc:sldMk cId="1772222406" sldId="304"/>
            <ac:picMk id="5" creationId="{2B662DF8-B521-EE6C-8C0E-0795B8045BF2}"/>
          </ac:picMkLst>
        </pc:picChg>
        <pc:picChg chg="add mod">
          <ac:chgData name="Shashi Bhushan" userId="7ebff2f9aeb0ec4f" providerId="LiveId" clId="{A123B51B-FE13-4113-AC54-315D92D7ECE2}" dt="2022-08-12T03:53:46.222" v="1673" actId="1076"/>
          <ac:picMkLst>
            <pc:docMk/>
            <pc:sldMk cId="1772222406" sldId="304"/>
            <ac:picMk id="10" creationId="{DF224E1E-1A28-D701-890C-6085F0AB5A7C}"/>
          </ac:picMkLst>
        </pc:picChg>
        <pc:cxnChg chg="add del">
          <ac:chgData name="Shashi Bhushan" userId="7ebff2f9aeb0ec4f" providerId="LiveId" clId="{A123B51B-FE13-4113-AC54-315D92D7ECE2}" dt="2022-08-12T03:50:34.976" v="1652" actId="26606"/>
          <ac:cxnSpMkLst>
            <pc:docMk/>
            <pc:sldMk cId="1772222406" sldId="304"/>
            <ac:cxnSpMk id="16" creationId="{E04A321A-A039-4720-87B4-66A4210E0D57}"/>
          </ac:cxnSpMkLst>
        </pc:cxnChg>
        <pc:cxnChg chg="add">
          <ac:chgData name="Shashi Bhushan" userId="7ebff2f9aeb0ec4f" providerId="LiveId" clId="{A123B51B-FE13-4113-AC54-315D92D7ECE2}" dt="2022-08-12T03:50:34.976" v="1652" actId="26606"/>
          <ac:cxnSpMkLst>
            <pc:docMk/>
            <pc:sldMk cId="1772222406" sldId="304"/>
            <ac:cxnSpMk id="25" creationId="{55646586-8E5D-4A2B-BDA9-01CE28AC89A1}"/>
          </ac:cxnSpMkLst>
        </pc:cxnChg>
      </pc:sldChg>
      <pc:sldChg chg="addSp delSp modSp new mod setBg">
        <pc:chgData name="Shashi Bhushan" userId="7ebff2f9aeb0ec4f" providerId="LiveId" clId="{A123B51B-FE13-4113-AC54-315D92D7ECE2}" dt="2022-08-12T03:54:14.966" v="1676" actId="1076"/>
        <pc:sldMkLst>
          <pc:docMk/>
          <pc:sldMk cId="2721227343" sldId="305"/>
        </pc:sldMkLst>
        <pc:spChg chg="mod">
          <ac:chgData name="Shashi Bhushan" userId="7ebff2f9aeb0ec4f" providerId="LiveId" clId="{A123B51B-FE13-4113-AC54-315D92D7ECE2}" dt="2022-08-12T03:50:31.863" v="1651" actId="26606"/>
          <ac:spMkLst>
            <pc:docMk/>
            <pc:sldMk cId="2721227343" sldId="305"/>
            <ac:spMk id="2" creationId="{FBE2A90B-C3FB-904F-EE69-24238547CC0F}"/>
          </ac:spMkLst>
        </pc:spChg>
        <pc:spChg chg="del">
          <ac:chgData name="Shashi Bhushan" userId="7ebff2f9aeb0ec4f" providerId="LiveId" clId="{A123B51B-FE13-4113-AC54-315D92D7ECE2}" dt="2022-08-12T03:43:02.004" v="1437" actId="22"/>
          <ac:spMkLst>
            <pc:docMk/>
            <pc:sldMk cId="2721227343" sldId="305"/>
            <ac:spMk id="3" creationId="{AD33C791-CB03-C4C6-93FC-566522810B67}"/>
          </ac:spMkLst>
        </pc:spChg>
        <pc:spChg chg="add mod">
          <ac:chgData name="Shashi Bhushan" userId="7ebff2f9aeb0ec4f" providerId="LiveId" clId="{A123B51B-FE13-4113-AC54-315D92D7ECE2}" dt="2022-08-12T03:50:31.863" v="1651" actId="26606"/>
          <ac:spMkLst>
            <pc:docMk/>
            <pc:sldMk cId="2721227343" sldId="305"/>
            <ac:spMk id="9" creationId="{70FB4450-3D73-B6D2-DCEA-99764378F85E}"/>
          </ac:spMkLst>
        </pc:spChg>
        <pc:spChg chg="add del">
          <ac:chgData name="Shashi Bhushan" userId="7ebff2f9aeb0ec4f" providerId="LiveId" clId="{A123B51B-FE13-4113-AC54-315D92D7ECE2}" dt="2022-08-12T03:50:31.863" v="1651" actId="26606"/>
          <ac:spMkLst>
            <pc:docMk/>
            <pc:sldMk cId="2721227343" sldId="305"/>
            <ac:spMk id="12" creationId="{0AB6E427-3F73-4C06-A5D5-AE52C3883B50}"/>
          </ac:spMkLst>
        </pc:spChg>
        <pc:spChg chg="add del">
          <ac:chgData name="Shashi Bhushan" userId="7ebff2f9aeb0ec4f" providerId="LiveId" clId="{A123B51B-FE13-4113-AC54-315D92D7ECE2}" dt="2022-08-12T03:50:31.863" v="1651" actId="26606"/>
          <ac:spMkLst>
            <pc:docMk/>
            <pc:sldMk cId="2721227343" sldId="305"/>
            <ac:spMk id="14" creationId="{D8C9BDAA-0390-4B39-9B5C-BC95E5120DA4}"/>
          </ac:spMkLst>
        </pc:spChg>
        <pc:spChg chg="add">
          <ac:chgData name="Shashi Bhushan" userId="7ebff2f9aeb0ec4f" providerId="LiveId" clId="{A123B51B-FE13-4113-AC54-315D92D7ECE2}" dt="2022-08-12T03:50:31.863" v="1651" actId="26606"/>
          <ac:spMkLst>
            <pc:docMk/>
            <pc:sldMk cId="2721227343" sldId="305"/>
            <ac:spMk id="21" creationId="{39B4056F-1959-4627-A683-77F6C0603FCD}"/>
          </ac:spMkLst>
        </pc:spChg>
        <pc:spChg chg="add">
          <ac:chgData name="Shashi Bhushan" userId="7ebff2f9aeb0ec4f" providerId="LiveId" clId="{A123B51B-FE13-4113-AC54-315D92D7ECE2}" dt="2022-08-12T03:50:31.863" v="1651" actId="26606"/>
          <ac:spMkLst>
            <pc:docMk/>
            <pc:sldMk cId="2721227343" sldId="305"/>
            <ac:spMk id="23" creationId="{D8D7349B-C9FA-4FCE-A1FF-948F460A3A9A}"/>
          </ac:spMkLst>
        </pc:spChg>
        <pc:picChg chg="add mod ord">
          <ac:chgData name="Shashi Bhushan" userId="7ebff2f9aeb0ec4f" providerId="LiveId" clId="{A123B51B-FE13-4113-AC54-315D92D7ECE2}" dt="2022-08-12T03:53:51.495" v="1674" actId="1076"/>
          <ac:picMkLst>
            <pc:docMk/>
            <pc:sldMk cId="2721227343" sldId="305"/>
            <ac:picMk id="5" creationId="{7ADD26A2-835E-617F-83A5-0A04EFEC1688}"/>
          </ac:picMkLst>
        </pc:picChg>
        <pc:picChg chg="add mod">
          <ac:chgData name="Shashi Bhushan" userId="7ebff2f9aeb0ec4f" providerId="LiveId" clId="{A123B51B-FE13-4113-AC54-315D92D7ECE2}" dt="2022-08-12T03:54:14.966" v="1676" actId="1076"/>
          <ac:picMkLst>
            <pc:docMk/>
            <pc:sldMk cId="2721227343" sldId="305"/>
            <ac:picMk id="7" creationId="{37A90EFA-FA47-BEB9-0573-30FBFD56A93F}"/>
          </ac:picMkLst>
        </pc:picChg>
        <pc:cxnChg chg="add del">
          <ac:chgData name="Shashi Bhushan" userId="7ebff2f9aeb0ec4f" providerId="LiveId" clId="{A123B51B-FE13-4113-AC54-315D92D7ECE2}" dt="2022-08-12T03:50:31.863" v="1651" actId="26606"/>
          <ac:cxnSpMkLst>
            <pc:docMk/>
            <pc:sldMk cId="2721227343" sldId="305"/>
            <ac:cxnSpMk id="16" creationId="{E04A321A-A039-4720-87B4-66A4210E0D57}"/>
          </ac:cxnSpMkLst>
        </pc:cxnChg>
        <pc:cxnChg chg="add">
          <ac:chgData name="Shashi Bhushan" userId="7ebff2f9aeb0ec4f" providerId="LiveId" clId="{A123B51B-FE13-4113-AC54-315D92D7ECE2}" dt="2022-08-12T03:50:31.863" v="1651" actId="26606"/>
          <ac:cxnSpMkLst>
            <pc:docMk/>
            <pc:sldMk cId="2721227343" sldId="305"/>
            <ac:cxnSpMk id="25" creationId="{55646586-8E5D-4A2B-BDA9-01CE28AC89A1}"/>
          </ac:cxnSpMkLst>
        </pc:cxnChg>
      </pc:sldChg>
      <pc:sldChg chg="addSp delSp modSp new mod setBg">
        <pc:chgData name="Shashi Bhushan" userId="7ebff2f9aeb0ec4f" providerId="LiveId" clId="{A123B51B-FE13-4113-AC54-315D92D7ECE2}" dt="2022-08-12T03:54:44.270" v="1679" actId="1076"/>
        <pc:sldMkLst>
          <pc:docMk/>
          <pc:sldMk cId="967539167" sldId="306"/>
        </pc:sldMkLst>
        <pc:spChg chg="mod">
          <ac:chgData name="Shashi Bhushan" userId="7ebff2f9aeb0ec4f" providerId="LiveId" clId="{A123B51B-FE13-4113-AC54-315D92D7ECE2}" dt="2022-08-12T03:50:16.530" v="1649" actId="26606"/>
          <ac:spMkLst>
            <pc:docMk/>
            <pc:sldMk cId="967539167" sldId="306"/>
            <ac:spMk id="2" creationId="{BF3D41E7-B96B-ADC1-D3AD-7641E76646E9}"/>
          </ac:spMkLst>
        </pc:spChg>
        <pc:spChg chg="del">
          <ac:chgData name="Shashi Bhushan" userId="7ebff2f9aeb0ec4f" providerId="LiveId" clId="{A123B51B-FE13-4113-AC54-315D92D7ECE2}" dt="2022-08-12T03:48:13.094" v="1577" actId="22"/>
          <ac:spMkLst>
            <pc:docMk/>
            <pc:sldMk cId="967539167" sldId="306"/>
            <ac:spMk id="3" creationId="{118C2A99-61EF-7C8B-0ECE-EB8547E39E4B}"/>
          </ac:spMkLst>
        </pc:spChg>
        <pc:spChg chg="add mod">
          <ac:chgData name="Shashi Bhushan" userId="7ebff2f9aeb0ec4f" providerId="LiveId" clId="{A123B51B-FE13-4113-AC54-315D92D7ECE2}" dt="2022-08-12T03:50:16.530" v="1649" actId="26606"/>
          <ac:spMkLst>
            <pc:docMk/>
            <pc:sldMk cId="967539167" sldId="306"/>
            <ac:spMk id="9" creationId="{5BE08516-E170-9E3A-F8DE-592EC558D357}"/>
          </ac:spMkLst>
        </pc:spChg>
        <pc:spChg chg="add del">
          <ac:chgData name="Shashi Bhushan" userId="7ebff2f9aeb0ec4f" providerId="LiveId" clId="{A123B51B-FE13-4113-AC54-315D92D7ECE2}" dt="2022-08-12T03:50:16.530" v="1649" actId="26606"/>
          <ac:spMkLst>
            <pc:docMk/>
            <pc:sldMk cId="967539167" sldId="306"/>
            <ac:spMk id="12" creationId="{0AB6E427-3F73-4C06-A5D5-AE52C3883B50}"/>
          </ac:spMkLst>
        </pc:spChg>
        <pc:spChg chg="add del">
          <ac:chgData name="Shashi Bhushan" userId="7ebff2f9aeb0ec4f" providerId="LiveId" clId="{A123B51B-FE13-4113-AC54-315D92D7ECE2}" dt="2022-08-12T03:50:16.530" v="1649" actId="26606"/>
          <ac:spMkLst>
            <pc:docMk/>
            <pc:sldMk cId="967539167" sldId="306"/>
            <ac:spMk id="14" creationId="{D8C9BDAA-0390-4B39-9B5C-BC95E5120DA4}"/>
          </ac:spMkLst>
        </pc:spChg>
        <pc:spChg chg="add">
          <ac:chgData name="Shashi Bhushan" userId="7ebff2f9aeb0ec4f" providerId="LiveId" clId="{A123B51B-FE13-4113-AC54-315D92D7ECE2}" dt="2022-08-12T03:50:16.530" v="1649" actId="26606"/>
          <ac:spMkLst>
            <pc:docMk/>
            <pc:sldMk cId="967539167" sldId="306"/>
            <ac:spMk id="21" creationId="{39B4056F-1959-4627-A683-77F6C0603FCD}"/>
          </ac:spMkLst>
        </pc:spChg>
        <pc:spChg chg="add">
          <ac:chgData name="Shashi Bhushan" userId="7ebff2f9aeb0ec4f" providerId="LiveId" clId="{A123B51B-FE13-4113-AC54-315D92D7ECE2}" dt="2022-08-12T03:50:16.530" v="1649" actId="26606"/>
          <ac:spMkLst>
            <pc:docMk/>
            <pc:sldMk cId="967539167" sldId="306"/>
            <ac:spMk id="23" creationId="{D8D7349B-C9FA-4FCE-A1FF-948F460A3A9A}"/>
          </ac:spMkLst>
        </pc:spChg>
        <pc:picChg chg="add mod ord">
          <ac:chgData name="Shashi Bhushan" userId="7ebff2f9aeb0ec4f" providerId="LiveId" clId="{A123B51B-FE13-4113-AC54-315D92D7ECE2}" dt="2022-08-12T03:50:21.718" v="1650" actId="1076"/>
          <ac:picMkLst>
            <pc:docMk/>
            <pc:sldMk cId="967539167" sldId="306"/>
            <ac:picMk id="5" creationId="{49FE18C2-6C7A-3067-4DE1-1AD90CEC5914}"/>
          </ac:picMkLst>
        </pc:picChg>
        <pc:picChg chg="add mod">
          <ac:chgData name="Shashi Bhushan" userId="7ebff2f9aeb0ec4f" providerId="LiveId" clId="{A123B51B-FE13-4113-AC54-315D92D7ECE2}" dt="2022-08-12T03:54:44.270" v="1679" actId="1076"/>
          <ac:picMkLst>
            <pc:docMk/>
            <pc:sldMk cId="967539167" sldId="306"/>
            <ac:picMk id="7" creationId="{40556BD6-115F-6B98-F1CD-EB922BEA5CDA}"/>
          </ac:picMkLst>
        </pc:picChg>
        <pc:cxnChg chg="add del">
          <ac:chgData name="Shashi Bhushan" userId="7ebff2f9aeb0ec4f" providerId="LiveId" clId="{A123B51B-FE13-4113-AC54-315D92D7ECE2}" dt="2022-08-12T03:50:16.530" v="1649" actId="26606"/>
          <ac:cxnSpMkLst>
            <pc:docMk/>
            <pc:sldMk cId="967539167" sldId="306"/>
            <ac:cxnSpMk id="16" creationId="{E04A321A-A039-4720-87B4-66A4210E0D57}"/>
          </ac:cxnSpMkLst>
        </pc:cxnChg>
        <pc:cxnChg chg="add">
          <ac:chgData name="Shashi Bhushan" userId="7ebff2f9aeb0ec4f" providerId="LiveId" clId="{A123B51B-FE13-4113-AC54-315D92D7ECE2}" dt="2022-08-12T03:50:16.530" v="1649" actId="26606"/>
          <ac:cxnSpMkLst>
            <pc:docMk/>
            <pc:sldMk cId="967539167" sldId="306"/>
            <ac:cxnSpMk id="25" creationId="{55646586-8E5D-4A2B-BDA9-01CE28AC89A1}"/>
          </ac:cxnSpMkLst>
        </pc:cxnChg>
      </pc:sldChg>
      <pc:sldChg chg="addSp delSp modSp new mod">
        <pc:chgData name="Shashi Bhushan" userId="7ebff2f9aeb0ec4f" providerId="LiveId" clId="{A123B51B-FE13-4113-AC54-315D92D7ECE2}" dt="2022-08-12T03:56:29.412" v="1695" actId="14100"/>
        <pc:sldMkLst>
          <pc:docMk/>
          <pc:sldMk cId="3218089083" sldId="307"/>
        </pc:sldMkLst>
        <pc:spChg chg="mod">
          <ac:chgData name="Shashi Bhushan" userId="7ebff2f9aeb0ec4f" providerId="LiveId" clId="{A123B51B-FE13-4113-AC54-315D92D7ECE2}" dt="2022-08-12T03:56:05.319" v="1693" actId="20577"/>
          <ac:spMkLst>
            <pc:docMk/>
            <pc:sldMk cId="3218089083" sldId="307"/>
            <ac:spMk id="2" creationId="{632FCC44-9DF6-D4D4-D030-0CDA503F70CE}"/>
          </ac:spMkLst>
        </pc:spChg>
        <pc:spChg chg="del">
          <ac:chgData name="Shashi Bhushan" userId="7ebff2f9aeb0ec4f" providerId="LiveId" clId="{A123B51B-FE13-4113-AC54-315D92D7ECE2}" dt="2022-08-12T03:56:25.620" v="1694" actId="22"/>
          <ac:spMkLst>
            <pc:docMk/>
            <pc:sldMk cId="3218089083" sldId="307"/>
            <ac:spMk id="3" creationId="{1AC31A0F-56AE-2A42-EB58-E63296251FAE}"/>
          </ac:spMkLst>
        </pc:spChg>
        <pc:picChg chg="add mod ord">
          <ac:chgData name="Shashi Bhushan" userId="7ebff2f9aeb0ec4f" providerId="LiveId" clId="{A123B51B-FE13-4113-AC54-315D92D7ECE2}" dt="2022-08-12T03:56:29.412" v="1695" actId="14100"/>
          <ac:picMkLst>
            <pc:docMk/>
            <pc:sldMk cId="3218089083" sldId="307"/>
            <ac:picMk id="5" creationId="{2ACADE27-253F-6D10-5D7C-1B6025780CD0}"/>
          </ac:picMkLst>
        </pc:picChg>
      </pc:sldChg>
      <pc:sldChg chg="addSp delSp modSp new mod setBg">
        <pc:chgData name="Shashi Bhushan" userId="7ebff2f9aeb0ec4f" providerId="LiveId" clId="{A123B51B-FE13-4113-AC54-315D92D7ECE2}" dt="2022-08-12T03:58:27.184" v="1735" actId="20577"/>
        <pc:sldMkLst>
          <pc:docMk/>
          <pc:sldMk cId="4050001015" sldId="308"/>
        </pc:sldMkLst>
        <pc:spChg chg="mod">
          <ac:chgData name="Shashi Bhushan" userId="7ebff2f9aeb0ec4f" providerId="LiveId" clId="{A123B51B-FE13-4113-AC54-315D92D7ECE2}" dt="2022-08-12T03:57:29.480" v="1719" actId="26606"/>
          <ac:spMkLst>
            <pc:docMk/>
            <pc:sldMk cId="4050001015" sldId="308"/>
            <ac:spMk id="2" creationId="{D85228EB-D29F-6AE4-0343-A3CCAAE79E80}"/>
          </ac:spMkLst>
        </pc:spChg>
        <pc:spChg chg="del">
          <ac:chgData name="Shashi Bhushan" userId="7ebff2f9aeb0ec4f" providerId="LiveId" clId="{A123B51B-FE13-4113-AC54-315D92D7ECE2}" dt="2022-08-12T03:57:22.353" v="1718" actId="22"/>
          <ac:spMkLst>
            <pc:docMk/>
            <pc:sldMk cId="4050001015" sldId="308"/>
            <ac:spMk id="3" creationId="{566C7E70-155E-7BC7-C495-6A8FF199480A}"/>
          </ac:spMkLst>
        </pc:spChg>
        <pc:spChg chg="add mod">
          <ac:chgData name="Shashi Bhushan" userId="7ebff2f9aeb0ec4f" providerId="LiveId" clId="{A123B51B-FE13-4113-AC54-315D92D7ECE2}" dt="2022-08-12T03:58:27.184" v="1735" actId="20577"/>
          <ac:spMkLst>
            <pc:docMk/>
            <pc:sldMk cId="4050001015" sldId="308"/>
            <ac:spMk id="9" creationId="{ED8F6313-8DFB-657D-CC91-E5296BA9CC9A}"/>
          </ac:spMkLst>
        </pc:spChg>
        <pc:spChg chg="add">
          <ac:chgData name="Shashi Bhushan" userId="7ebff2f9aeb0ec4f" providerId="LiveId" clId="{A123B51B-FE13-4113-AC54-315D92D7ECE2}" dt="2022-08-12T03:57:29.480" v="1719" actId="26606"/>
          <ac:spMkLst>
            <pc:docMk/>
            <pc:sldMk cId="4050001015" sldId="308"/>
            <ac:spMk id="12" creationId="{0AB6E427-3F73-4C06-A5D5-AE52C3883B50}"/>
          </ac:spMkLst>
        </pc:spChg>
        <pc:spChg chg="add">
          <ac:chgData name="Shashi Bhushan" userId="7ebff2f9aeb0ec4f" providerId="LiveId" clId="{A123B51B-FE13-4113-AC54-315D92D7ECE2}" dt="2022-08-12T03:57:29.480" v="1719" actId="26606"/>
          <ac:spMkLst>
            <pc:docMk/>
            <pc:sldMk cId="4050001015" sldId="308"/>
            <ac:spMk id="14" creationId="{D8C9BDAA-0390-4B39-9B5C-BC95E5120DA4}"/>
          </ac:spMkLst>
        </pc:spChg>
        <pc:picChg chg="add mod ord">
          <ac:chgData name="Shashi Bhushan" userId="7ebff2f9aeb0ec4f" providerId="LiveId" clId="{A123B51B-FE13-4113-AC54-315D92D7ECE2}" dt="2022-08-12T03:57:56.657" v="1722" actId="27614"/>
          <ac:picMkLst>
            <pc:docMk/>
            <pc:sldMk cId="4050001015" sldId="308"/>
            <ac:picMk id="5" creationId="{C809E768-75FF-4227-C56A-E93F5D5FE3C9}"/>
          </ac:picMkLst>
        </pc:picChg>
        <pc:cxnChg chg="add">
          <ac:chgData name="Shashi Bhushan" userId="7ebff2f9aeb0ec4f" providerId="LiveId" clId="{A123B51B-FE13-4113-AC54-315D92D7ECE2}" dt="2022-08-12T03:57:29.480" v="1719" actId="26606"/>
          <ac:cxnSpMkLst>
            <pc:docMk/>
            <pc:sldMk cId="4050001015" sldId="308"/>
            <ac:cxnSpMk id="16" creationId="{E04A321A-A039-4720-87B4-66A4210E0D57}"/>
          </ac:cxnSpMkLst>
        </pc:cxnChg>
      </pc:sldChg>
      <pc:sldChg chg="addSp delSp modSp new mod setBg">
        <pc:chgData name="Shashi Bhushan" userId="7ebff2f9aeb0ec4f" providerId="LiveId" clId="{A123B51B-FE13-4113-AC54-315D92D7ECE2}" dt="2022-08-12T03:59:43.545" v="1778" actId="962"/>
        <pc:sldMkLst>
          <pc:docMk/>
          <pc:sldMk cId="3653497322" sldId="309"/>
        </pc:sldMkLst>
        <pc:spChg chg="mod">
          <ac:chgData name="Shashi Bhushan" userId="7ebff2f9aeb0ec4f" providerId="LiveId" clId="{A123B51B-FE13-4113-AC54-315D92D7ECE2}" dt="2022-08-12T03:59:19.616" v="1775" actId="26606"/>
          <ac:spMkLst>
            <pc:docMk/>
            <pc:sldMk cId="3653497322" sldId="309"/>
            <ac:spMk id="2" creationId="{9AF63656-9A33-5103-A209-67D4DF5FD602}"/>
          </ac:spMkLst>
        </pc:spChg>
        <pc:spChg chg="del">
          <ac:chgData name="Shashi Bhushan" userId="7ebff2f9aeb0ec4f" providerId="LiveId" clId="{A123B51B-FE13-4113-AC54-315D92D7ECE2}" dt="2022-08-12T03:59:15.824" v="1774" actId="22"/>
          <ac:spMkLst>
            <pc:docMk/>
            <pc:sldMk cId="3653497322" sldId="309"/>
            <ac:spMk id="3" creationId="{C8A2D3C4-8CD6-1CCF-809D-9A03F26B7A8A}"/>
          </ac:spMkLst>
        </pc:spChg>
        <pc:spChg chg="add mod">
          <ac:chgData name="Shashi Bhushan" userId="7ebff2f9aeb0ec4f" providerId="LiveId" clId="{A123B51B-FE13-4113-AC54-315D92D7ECE2}" dt="2022-08-12T03:59:43.545" v="1778" actId="962"/>
          <ac:spMkLst>
            <pc:docMk/>
            <pc:sldMk cId="3653497322" sldId="309"/>
            <ac:spMk id="9" creationId="{E3BC9B48-02CB-DE25-3196-1CE57FD2422A}"/>
          </ac:spMkLst>
        </pc:spChg>
        <pc:spChg chg="add">
          <ac:chgData name="Shashi Bhushan" userId="7ebff2f9aeb0ec4f" providerId="LiveId" clId="{A123B51B-FE13-4113-AC54-315D92D7ECE2}" dt="2022-08-12T03:59:19.616" v="1775" actId="26606"/>
          <ac:spMkLst>
            <pc:docMk/>
            <pc:sldMk cId="3653497322" sldId="309"/>
            <ac:spMk id="12" creationId="{0AB6E427-3F73-4C06-A5D5-AE52C3883B50}"/>
          </ac:spMkLst>
        </pc:spChg>
        <pc:spChg chg="add">
          <ac:chgData name="Shashi Bhushan" userId="7ebff2f9aeb0ec4f" providerId="LiveId" clId="{A123B51B-FE13-4113-AC54-315D92D7ECE2}" dt="2022-08-12T03:59:19.616" v="1775" actId="26606"/>
          <ac:spMkLst>
            <pc:docMk/>
            <pc:sldMk cId="3653497322" sldId="309"/>
            <ac:spMk id="14" creationId="{D8C9BDAA-0390-4B39-9B5C-BC95E5120DA4}"/>
          </ac:spMkLst>
        </pc:spChg>
        <pc:picChg chg="add mod ord">
          <ac:chgData name="Shashi Bhushan" userId="7ebff2f9aeb0ec4f" providerId="LiveId" clId="{A123B51B-FE13-4113-AC54-315D92D7ECE2}" dt="2022-08-12T03:59:43.544" v="1777" actId="27614"/>
          <ac:picMkLst>
            <pc:docMk/>
            <pc:sldMk cId="3653497322" sldId="309"/>
            <ac:picMk id="5" creationId="{BE0744F4-6FEC-0360-9EC5-31665471163F}"/>
          </ac:picMkLst>
        </pc:picChg>
        <pc:cxnChg chg="add">
          <ac:chgData name="Shashi Bhushan" userId="7ebff2f9aeb0ec4f" providerId="LiveId" clId="{A123B51B-FE13-4113-AC54-315D92D7ECE2}" dt="2022-08-12T03:59:19.616" v="1775" actId="26606"/>
          <ac:cxnSpMkLst>
            <pc:docMk/>
            <pc:sldMk cId="3653497322" sldId="309"/>
            <ac:cxnSpMk id="16" creationId="{E04A321A-A039-4720-87B4-66A4210E0D57}"/>
          </ac:cxnSpMkLst>
        </pc:cxnChg>
      </pc:sldChg>
      <pc:sldChg chg="addSp delSp modSp new mod setBg setClrOvrMap">
        <pc:chgData name="Shashi Bhushan" userId="7ebff2f9aeb0ec4f" providerId="LiveId" clId="{A123B51B-FE13-4113-AC54-315D92D7ECE2}" dt="2022-08-12T04:02:02.536" v="1825" actId="26606"/>
        <pc:sldMkLst>
          <pc:docMk/>
          <pc:sldMk cId="1604358301" sldId="310"/>
        </pc:sldMkLst>
        <pc:spChg chg="mod">
          <ac:chgData name="Shashi Bhushan" userId="7ebff2f9aeb0ec4f" providerId="LiveId" clId="{A123B51B-FE13-4113-AC54-315D92D7ECE2}" dt="2022-08-12T04:02:02.536" v="1825" actId="26606"/>
          <ac:spMkLst>
            <pc:docMk/>
            <pc:sldMk cId="1604358301" sldId="310"/>
            <ac:spMk id="2" creationId="{51BFAC1C-6F1D-40CD-C920-BE49C97AF624}"/>
          </ac:spMkLst>
        </pc:spChg>
        <pc:spChg chg="del">
          <ac:chgData name="Shashi Bhushan" userId="7ebff2f9aeb0ec4f" providerId="LiveId" clId="{A123B51B-FE13-4113-AC54-315D92D7ECE2}" dt="2022-08-12T04:00:48.351" v="1817" actId="22"/>
          <ac:spMkLst>
            <pc:docMk/>
            <pc:sldMk cId="1604358301" sldId="310"/>
            <ac:spMk id="3" creationId="{3DAA3534-1E06-CF47-B7AB-6F0AA5E0B181}"/>
          </ac:spMkLst>
        </pc:spChg>
        <pc:spChg chg="add mod">
          <ac:chgData name="Shashi Bhushan" userId="7ebff2f9aeb0ec4f" providerId="LiveId" clId="{A123B51B-FE13-4113-AC54-315D92D7ECE2}" dt="2022-08-12T04:02:02.536" v="1825" actId="26606"/>
          <ac:spMkLst>
            <pc:docMk/>
            <pc:sldMk cId="1604358301" sldId="310"/>
            <ac:spMk id="9" creationId="{B98123B5-C643-62D7-2822-D0968094E1C8}"/>
          </ac:spMkLst>
        </pc:spChg>
        <pc:spChg chg="add del">
          <ac:chgData name="Shashi Bhushan" userId="7ebff2f9aeb0ec4f" providerId="LiveId" clId="{A123B51B-FE13-4113-AC54-315D92D7ECE2}" dt="2022-08-12T04:02:02.536" v="1825" actId="26606"/>
          <ac:spMkLst>
            <pc:docMk/>
            <pc:sldMk cId="1604358301" sldId="310"/>
            <ac:spMk id="12" creationId="{0AB6E427-3F73-4C06-A5D5-AE52C3883B50}"/>
          </ac:spMkLst>
        </pc:spChg>
        <pc:spChg chg="add del">
          <ac:chgData name="Shashi Bhushan" userId="7ebff2f9aeb0ec4f" providerId="LiveId" clId="{A123B51B-FE13-4113-AC54-315D92D7ECE2}" dt="2022-08-12T04:02:02.536" v="1825" actId="26606"/>
          <ac:spMkLst>
            <pc:docMk/>
            <pc:sldMk cId="1604358301" sldId="310"/>
            <ac:spMk id="14" creationId="{D8C9BDAA-0390-4B39-9B5C-BC95E5120DA4}"/>
          </ac:spMkLst>
        </pc:spChg>
        <pc:spChg chg="add">
          <ac:chgData name="Shashi Bhushan" userId="7ebff2f9aeb0ec4f" providerId="LiveId" clId="{A123B51B-FE13-4113-AC54-315D92D7ECE2}" dt="2022-08-12T04:02:02.536" v="1825" actId="26606"/>
          <ac:spMkLst>
            <pc:docMk/>
            <pc:sldMk cId="1604358301" sldId="310"/>
            <ac:spMk id="21" creationId="{E844E128-FF69-4E9F-8327-6B504B3C5AE1}"/>
          </ac:spMkLst>
        </pc:spChg>
        <pc:picChg chg="add mod ord">
          <ac:chgData name="Shashi Bhushan" userId="7ebff2f9aeb0ec4f" providerId="LiveId" clId="{A123B51B-FE13-4113-AC54-315D92D7ECE2}" dt="2022-08-12T04:02:02.536" v="1825" actId="26606"/>
          <ac:picMkLst>
            <pc:docMk/>
            <pc:sldMk cId="1604358301" sldId="310"/>
            <ac:picMk id="5" creationId="{43646E90-20C5-A9C9-B9F0-89E2CF90EE00}"/>
          </ac:picMkLst>
        </pc:picChg>
        <pc:picChg chg="add mod">
          <ac:chgData name="Shashi Bhushan" userId="7ebff2f9aeb0ec4f" providerId="LiveId" clId="{A123B51B-FE13-4113-AC54-315D92D7ECE2}" dt="2022-08-12T04:02:02.536" v="1825" actId="26606"/>
          <ac:picMkLst>
            <pc:docMk/>
            <pc:sldMk cId="1604358301" sldId="310"/>
            <ac:picMk id="7" creationId="{21CB172E-8AE8-906E-541D-958D96710D90}"/>
          </ac:picMkLst>
        </pc:picChg>
        <pc:cxnChg chg="add del">
          <ac:chgData name="Shashi Bhushan" userId="7ebff2f9aeb0ec4f" providerId="LiveId" clId="{A123B51B-FE13-4113-AC54-315D92D7ECE2}" dt="2022-08-12T04:02:02.536" v="1825" actId="26606"/>
          <ac:cxnSpMkLst>
            <pc:docMk/>
            <pc:sldMk cId="1604358301" sldId="310"/>
            <ac:cxnSpMk id="16" creationId="{E04A321A-A039-4720-87B4-66A4210E0D57}"/>
          </ac:cxnSpMkLst>
        </pc:cxnChg>
        <pc:cxnChg chg="add">
          <ac:chgData name="Shashi Bhushan" userId="7ebff2f9aeb0ec4f" providerId="LiveId" clId="{A123B51B-FE13-4113-AC54-315D92D7ECE2}" dt="2022-08-12T04:02:02.536" v="1825" actId="26606"/>
          <ac:cxnSpMkLst>
            <pc:docMk/>
            <pc:sldMk cId="1604358301" sldId="310"/>
            <ac:cxnSpMk id="23" creationId="{055CEADF-09EA-423C-8C45-F94AF44D5AF0}"/>
          </ac:cxnSpMkLst>
        </pc:cxnChg>
      </pc:sldChg>
      <pc:sldChg chg="addSp delSp modSp new mod setBg setClrOvrMap">
        <pc:chgData name="Shashi Bhushan" userId="7ebff2f9aeb0ec4f" providerId="LiveId" clId="{A123B51B-FE13-4113-AC54-315D92D7ECE2}" dt="2022-08-12T04:03:36.583" v="1881" actId="26606"/>
        <pc:sldMkLst>
          <pc:docMk/>
          <pc:sldMk cId="983060050" sldId="311"/>
        </pc:sldMkLst>
        <pc:spChg chg="mod">
          <ac:chgData name="Shashi Bhushan" userId="7ebff2f9aeb0ec4f" providerId="LiveId" clId="{A123B51B-FE13-4113-AC54-315D92D7ECE2}" dt="2022-08-12T04:03:36.583" v="1881" actId="26606"/>
          <ac:spMkLst>
            <pc:docMk/>
            <pc:sldMk cId="983060050" sldId="311"/>
            <ac:spMk id="2" creationId="{FE2A0E70-FDDB-3EC6-F936-A7E06E2F5B32}"/>
          </ac:spMkLst>
        </pc:spChg>
        <pc:spChg chg="del">
          <ac:chgData name="Shashi Bhushan" userId="7ebff2f9aeb0ec4f" providerId="LiveId" clId="{A123B51B-FE13-4113-AC54-315D92D7ECE2}" dt="2022-08-12T04:02:51.789" v="1870" actId="22"/>
          <ac:spMkLst>
            <pc:docMk/>
            <pc:sldMk cId="983060050" sldId="311"/>
            <ac:spMk id="3" creationId="{A7FB2026-3969-EA40-5FD6-AE41256F3EE6}"/>
          </ac:spMkLst>
        </pc:spChg>
        <pc:spChg chg="add mod">
          <ac:chgData name="Shashi Bhushan" userId="7ebff2f9aeb0ec4f" providerId="LiveId" clId="{A123B51B-FE13-4113-AC54-315D92D7ECE2}" dt="2022-08-12T04:03:36.583" v="1881" actId="26606"/>
          <ac:spMkLst>
            <pc:docMk/>
            <pc:sldMk cId="983060050" sldId="311"/>
            <ac:spMk id="9" creationId="{C6A6DE5B-1776-F69E-B289-B7D4D5111B76}"/>
          </ac:spMkLst>
        </pc:spChg>
        <pc:spChg chg="add del">
          <ac:chgData name="Shashi Bhushan" userId="7ebff2f9aeb0ec4f" providerId="LiveId" clId="{A123B51B-FE13-4113-AC54-315D92D7ECE2}" dt="2022-08-12T04:03:36.583" v="1881" actId="26606"/>
          <ac:spMkLst>
            <pc:docMk/>
            <pc:sldMk cId="983060050" sldId="311"/>
            <ac:spMk id="12" creationId="{0AB6E427-3F73-4C06-A5D5-AE52C3883B50}"/>
          </ac:spMkLst>
        </pc:spChg>
        <pc:spChg chg="add del">
          <ac:chgData name="Shashi Bhushan" userId="7ebff2f9aeb0ec4f" providerId="LiveId" clId="{A123B51B-FE13-4113-AC54-315D92D7ECE2}" dt="2022-08-12T04:03:36.583" v="1881" actId="26606"/>
          <ac:spMkLst>
            <pc:docMk/>
            <pc:sldMk cId="983060050" sldId="311"/>
            <ac:spMk id="14" creationId="{D8C9BDAA-0390-4B39-9B5C-BC95E5120DA4}"/>
          </ac:spMkLst>
        </pc:spChg>
        <pc:spChg chg="add">
          <ac:chgData name="Shashi Bhushan" userId="7ebff2f9aeb0ec4f" providerId="LiveId" clId="{A123B51B-FE13-4113-AC54-315D92D7ECE2}" dt="2022-08-12T04:03:36.583" v="1881" actId="26606"/>
          <ac:spMkLst>
            <pc:docMk/>
            <pc:sldMk cId="983060050" sldId="311"/>
            <ac:spMk id="21" creationId="{E844E128-FF69-4E9F-8327-6B504B3C5AE1}"/>
          </ac:spMkLst>
        </pc:spChg>
        <pc:picChg chg="add mod ord">
          <ac:chgData name="Shashi Bhushan" userId="7ebff2f9aeb0ec4f" providerId="LiveId" clId="{A123B51B-FE13-4113-AC54-315D92D7ECE2}" dt="2022-08-12T04:03:36.583" v="1881" actId="26606"/>
          <ac:picMkLst>
            <pc:docMk/>
            <pc:sldMk cId="983060050" sldId="311"/>
            <ac:picMk id="5" creationId="{A6546570-9BF0-6E92-85C8-3DF8698BC133}"/>
          </ac:picMkLst>
        </pc:picChg>
        <pc:picChg chg="add mod">
          <ac:chgData name="Shashi Bhushan" userId="7ebff2f9aeb0ec4f" providerId="LiveId" clId="{A123B51B-FE13-4113-AC54-315D92D7ECE2}" dt="2022-08-12T04:03:36.583" v="1881" actId="26606"/>
          <ac:picMkLst>
            <pc:docMk/>
            <pc:sldMk cId="983060050" sldId="311"/>
            <ac:picMk id="7" creationId="{5B9D0DF1-1474-8477-34FC-4C133D67002A}"/>
          </ac:picMkLst>
        </pc:picChg>
        <pc:cxnChg chg="add del">
          <ac:chgData name="Shashi Bhushan" userId="7ebff2f9aeb0ec4f" providerId="LiveId" clId="{A123B51B-FE13-4113-AC54-315D92D7ECE2}" dt="2022-08-12T04:03:36.583" v="1881" actId="26606"/>
          <ac:cxnSpMkLst>
            <pc:docMk/>
            <pc:sldMk cId="983060050" sldId="311"/>
            <ac:cxnSpMk id="16" creationId="{E04A321A-A039-4720-87B4-66A4210E0D57}"/>
          </ac:cxnSpMkLst>
        </pc:cxnChg>
        <pc:cxnChg chg="add">
          <ac:chgData name="Shashi Bhushan" userId="7ebff2f9aeb0ec4f" providerId="LiveId" clId="{A123B51B-FE13-4113-AC54-315D92D7ECE2}" dt="2022-08-12T04:03:36.583" v="1881" actId="26606"/>
          <ac:cxnSpMkLst>
            <pc:docMk/>
            <pc:sldMk cId="983060050" sldId="311"/>
            <ac:cxnSpMk id="23" creationId="{055CEADF-09EA-423C-8C45-F94AF44D5AF0}"/>
          </ac:cxnSpMkLst>
        </pc:cxnChg>
      </pc:sldChg>
      <pc:sldChg chg="modSp new mod">
        <pc:chgData name="Shashi Bhushan" userId="7ebff2f9aeb0ec4f" providerId="LiveId" clId="{A123B51B-FE13-4113-AC54-315D92D7ECE2}" dt="2022-08-12T04:05:24.094" v="1990" actId="12"/>
        <pc:sldMkLst>
          <pc:docMk/>
          <pc:sldMk cId="1461384792" sldId="312"/>
        </pc:sldMkLst>
        <pc:spChg chg="mod">
          <ac:chgData name="Shashi Bhushan" userId="7ebff2f9aeb0ec4f" providerId="LiveId" clId="{A123B51B-FE13-4113-AC54-315D92D7ECE2}" dt="2022-08-12T04:04:55.016" v="1982" actId="20577"/>
          <ac:spMkLst>
            <pc:docMk/>
            <pc:sldMk cId="1461384792" sldId="312"/>
            <ac:spMk id="2" creationId="{EDF8D119-A786-5FB1-2322-13D22EA0712B}"/>
          </ac:spMkLst>
        </pc:spChg>
        <pc:spChg chg="mod">
          <ac:chgData name="Shashi Bhushan" userId="7ebff2f9aeb0ec4f" providerId="LiveId" clId="{A123B51B-FE13-4113-AC54-315D92D7ECE2}" dt="2022-08-12T04:05:24.094" v="1990" actId="12"/>
          <ac:spMkLst>
            <pc:docMk/>
            <pc:sldMk cId="1461384792" sldId="312"/>
            <ac:spMk id="3" creationId="{1CA0F35C-9DC0-D674-B998-739D142EF18C}"/>
          </ac:spMkLst>
        </pc:spChg>
      </pc:sldChg>
      <pc:sldChg chg="addSp modSp new mod setBg">
        <pc:chgData name="Shashi Bhushan" userId="7ebff2f9aeb0ec4f" providerId="LiveId" clId="{A123B51B-FE13-4113-AC54-315D92D7ECE2}" dt="2022-08-12T04:08:00.899" v="2165" actId="6549"/>
        <pc:sldMkLst>
          <pc:docMk/>
          <pc:sldMk cId="1327627058" sldId="313"/>
        </pc:sldMkLst>
        <pc:spChg chg="mod">
          <ac:chgData name="Shashi Bhushan" userId="7ebff2f9aeb0ec4f" providerId="LiveId" clId="{A123B51B-FE13-4113-AC54-315D92D7ECE2}" dt="2022-08-12T04:07:28.374" v="2156" actId="26606"/>
          <ac:spMkLst>
            <pc:docMk/>
            <pc:sldMk cId="1327627058" sldId="313"/>
            <ac:spMk id="2" creationId="{C2607A49-B3B6-3DDC-0276-4D90AD7D615F}"/>
          </ac:spMkLst>
        </pc:spChg>
        <pc:spChg chg="mod ord">
          <ac:chgData name="Shashi Bhushan" userId="7ebff2f9aeb0ec4f" providerId="LiveId" clId="{A123B51B-FE13-4113-AC54-315D92D7ECE2}" dt="2022-08-12T04:08:00.899" v="2165" actId="6549"/>
          <ac:spMkLst>
            <pc:docMk/>
            <pc:sldMk cId="1327627058" sldId="313"/>
            <ac:spMk id="3" creationId="{433E401E-F63F-8E81-9ECC-0B112311FC45}"/>
          </ac:spMkLst>
        </pc:spChg>
        <pc:spChg chg="add">
          <ac:chgData name="Shashi Bhushan" userId="7ebff2f9aeb0ec4f" providerId="LiveId" clId="{A123B51B-FE13-4113-AC54-315D92D7ECE2}" dt="2022-08-12T04:07:28.374" v="2156" actId="26606"/>
          <ac:spMkLst>
            <pc:docMk/>
            <pc:sldMk cId="1327627058" sldId="313"/>
            <ac:spMk id="10" creationId="{08CB54FC-0B2A-4107-9A70-958B90B76585}"/>
          </ac:spMkLst>
        </pc:spChg>
        <pc:spChg chg="add">
          <ac:chgData name="Shashi Bhushan" userId="7ebff2f9aeb0ec4f" providerId="LiveId" clId="{A123B51B-FE13-4113-AC54-315D92D7ECE2}" dt="2022-08-12T04:07:28.374" v="2156" actId="26606"/>
          <ac:spMkLst>
            <pc:docMk/>
            <pc:sldMk cId="1327627058" sldId="313"/>
            <ac:spMk id="14" creationId="{9AA76026-5689-4584-8D93-D71D739E61B5}"/>
          </ac:spMkLst>
        </pc:spChg>
        <pc:picChg chg="add mod">
          <ac:chgData name="Shashi Bhushan" userId="7ebff2f9aeb0ec4f" providerId="LiveId" clId="{A123B51B-FE13-4113-AC54-315D92D7ECE2}" dt="2022-08-12T04:07:28.374" v="2156" actId="26606"/>
          <ac:picMkLst>
            <pc:docMk/>
            <pc:sldMk cId="1327627058" sldId="313"/>
            <ac:picMk id="5" creationId="{415D233D-04B9-840F-1ACB-F83A3B99A0C3}"/>
          </ac:picMkLst>
        </pc:picChg>
        <pc:cxnChg chg="add">
          <ac:chgData name="Shashi Bhushan" userId="7ebff2f9aeb0ec4f" providerId="LiveId" clId="{A123B51B-FE13-4113-AC54-315D92D7ECE2}" dt="2022-08-12T04:07:28.374" v="2156" actId="26606"/>
          <ac:cxnSpMkLst>
            <pc:docMk/>
            <pc:sldMk cId="1327627058" sldId="313"/>
            <ac:cxnSpMk id="12" creationId="{7855A9B5-1710-4B19-B0F1-CDFDD4ED5B7E}"/>
          </ac:cxnSpMkLst>
        </pc:cxnChg>
      </pc:sldChg>
      <pc:sldChg chg="new del">
        <pc:chgData name="Shashi Bhushan" userId="7ebff2f9aeb0ec4f" providerId="LiveId" clId="{A123B51B-FE13-4113-AC54-315D92D7ECE2}" dt="2022-08-12T04:08:31.069" v="2168" actId="2696"/>
        <pc:sldMkLst>
          <pc:docMk/>
          <pc:sldMk cId="574511779" sldId="314"/>
        </pc:sldMkLst>
      </pc:sldChg>
      <pc:sldChg chg="addSp modSp new mod">
        <pc:chgData name="Shashi Bhushan" userId="7ebff2f9aeb0ec4f" providerId="LiveId" clId="{A123B51B-FE13-4113-AC54-315D92D7ECE2}" dt="2022-08-12T04:09:04.973" v="2179" actId="1076"/>
        <pc:sldMkLst>
          <pc:docMk/>
          <pc:sldMk cId="667939486" sldId="315"/>
        </pc:sldMkLst>
        <pc:spChg chg="add mod">
          <ac:chgData name="Shashi Bhushan" userId="7ebff2f9aeb0ec4f" providerId="LiveId" clId="{A123B51B-FE13-4113-AC54-315D92D7ECE2}" dt="2022-08-12T04:09:04.973" v="2179" actId="1076"/>
          <ac:spMkLst>
            <pc:docMk/>
            <pc:sldMk cId="667939486" sldId="315"/>
            <ac:spMk id="2" creationId="{D1F42245-89DC-F809-5F9A-13E4DC6EDB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ciml/pima-indians-diabetes-database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Diabetes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Term Project / DSC 530 / Bellevue University / Summer 2022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Shashi Bhushan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228EB-D29F-6AE4-0343-A3CCAAE7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CDF – Blood Pressure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8F6313-8DFB-657D-CC91-E5296BA9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Very few people have their diastolic Blood Pressure below 50. Therefore, it is flat.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About 80% of the people have their diastolic Blood Pressure in the normal range, i.e., 80 mm Hg per recommended limit.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Therefore about 20% of the people are expected to have diabetes.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809E768-75FF-4227-C56A-E93F5D5F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88957"/>
            <a:ext cx="6798082" cy="46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0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3656-9A33-5103-A209-67D4DF5F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Normal Distribution – Blood Pressure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C9B48-02CB-DE25-3196-1CE57FD2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The normal probability plot shows data is almost normal as it matches the model seen as the gray line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E0744F4-6FEC-0360-9EC5-31665471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194848"/>
            <a:ext cx="6798082" cy="44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9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FAC1C-6F1D-40CD-C920-BE49C97A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Scatterplot – Blood Pressure / Age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8123B5-C643-62D7-2822-D0968094E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Blood Pressure and Age are +</a:t>
            </a:r>
            <a:r>
              <a:rPr lang="en-US" sz="1800" dirty="0" err="1">
                <a:solidFill>
                  <a:schemeClr val="tx1"/>
                </a:solidFill>
              </a:rPr>
              <a:t>vely</a:t>
            </a:r>
            <a:r>
              <a:rPr lang="en-US" sz="1800" dirty="0">
                <a:solidFill>
                  <a:schemeClr val="tx1"/>
                </a:solidFill>
              </a:rPr>
              <a:t> correlated but strength of relationship is weak. It can be non-linearly correlated.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3646E90-20C5-A9C9-B9F0-89E2CF90E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00" y="674224"/>
            <a:ext cx="3930805" cy="2563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CB172E-8AE8-906E-541D-958D9671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05" y="3842520"/>
            <a:ext cx="3936614" cy="21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5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A0E70-FDDB-3EC6-F936-A7E06E2F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Scatterplot – Insulin / Blood Pressure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A6DE5B-1776-F69E-B289-B7D4D5111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Blood Pressure and Insulin levels seem to be +</a:t>
            </a:r>
            <a:r>
              <a:rPr lang="en-US" sz="1800" dirty="0" err="1">
                <a:solidFill>
                  <a:schemeClr val="tx1"/>
                </a:solidFill>
              </a:rPr>
              <a:t>vely</a:t>
            </a:r>
            <a:r>
              <a:rPr lang="en-US" sz="1800" dirty="0">
                <a:solidFill>
                  <a:schemeClr val="tx1"/>
                </a:solidFill>
              </a:rPr>
              <a:t> correlated but strength of relationship is very less.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can be non-linearly correlated.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6546570-9BF0-6E92-85C8-3DF8698B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00" y="650533"/>
            <a:ext cx="3930805" cy="2610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D0DF1-1474-8477-34FC-4C133D67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05" y="3946434"/>
            <a:ext cx="3936614" cy="19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0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D119-A786-5FB1-2322-13D22EA0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F35C-9DC0-D674-B998-739D142E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Difference in means for BMI in diabetic and non-diabetic people was tested.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pvalue</a:t>
            </a:r>
            <a:r>
              <a:rPr lang="en-US" dirty="0"/>
              <a:t> indicated that we expect to see a difference as big as the observed effect about 0% of the time.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Result is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146138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07A49-B3B6-3DDC-0276-4D90AD7D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Regression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D233D-04B9-840F-1ACB-F83A3B99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064638"/>
            <a:ext cx="5115347" cy="24086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401E-F63F-8E81-9ECC-0B112311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dirty="0"/>
              <a:t>Logistical Regression was performed for predicting diabetes with glucose, blood pressure, insulin, BMI, and Age as predictor variables.</a:t>
            </a:r>
          </a:p>
          <a:p>
            <a:r>
              <a:rPr lang="en-US" dirty="0"/>
              <a:t>As evident from the </a:t>
            </a:r>
            <a:r>
              <a:rPr lang="en-US" dirty="0" err="1"/>
              <a:t>pvalues</a:t>
            </a:r>
            <a:r>
              <a:rPr lang="en-US" dirty="0"/>
              <a:t> Glucose, </a:t>
            </a:r>
            <a:r>
              <a:rPr lang="en-US" dirty="0" err="1"/>
              <a:t>BloodPressure</a:t>
            </a:r>
            <a:r>
              <a:rPr lang="en-US" dirty="0"/>
              <a:t>, BMI, and Age are statistically significant in predicting diabetes if we consider alpha to be 5%.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62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42245-89DC-F809-5F9A-13E4DC6EDBD0}"/>
              </a:ext>
            </a:extLst>
          </p:cNvPr>
          <p:cNvSpPr txBox="1"/>
          <p:nvPr/>
        </p:nvSpPr>
        <p:spPr>
          <a:xfrm>
            <a:off x="4071669" y="2398143"/>
            <a:ext cx="5727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6793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793DA-905B-A9AD-3AE7-7C89031F8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Aims to identify diagnostic parameters that can be used to predict diabetes.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Are other variables correlated?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Utilizes data from the National Institute of Diabetes and Digestive and Kidney Diseases, India (Source: </a:t>
            </a:r>
            <a:r>
              <a:rPr lang="pt-BR" dirty="0">
                <a:hlinkClick r:id="rId3"/>
              </a:rPr>
              <a:t>Pima Indians Diabetes Database | Kaggle</a:t>
            </a:r>
            <a:r>
              <a:rPr lang="pt-BR" dirty="0"/>
              <a:t>)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Dataset included 8 predictor variables such as number of times pregnant, Glucose levels, Blood Pressure, Skin Thickness, Insulin, BMI, Diabetes pedigree function, and Age. Outcome variable was Boolean (O for diabetes and 1 for non-diabetic).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D60B-546B-6141-E7D2-C0DEA1FC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6D97-5568-3AD7-0AB6-406F248C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Following variables were selected in the analysis based on generally associated diagnostic parameters with existing diabetic cases: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Glucose - Plasma glucose concentration at 2 hours in an oral glucose tolerance test.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BloodPressure</a:t>
            </a:r>
            <a:r>
              <a:rPr lang="en-US" dirty="0"/>
              <a:t> - Diastolic blood pressure (mm Hg)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Insulin - </a:t>
            </a:r>
            <a:r>
              <a:rPr lang="de-DE" dirty="0"/>
              <a:t>2-Hour serum insulin (mu U/ml)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BMI - </a:t>
            </a:r>
            <a:r>
              <a:rPr lang="en-US" dirty="0"/>
              <a:t>Body mass index (weight in kg/(height in m)^2)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Age – Age in years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5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EAFBA-2ABC-4E87-E752-68CCADAF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52" y="651534"/>
            <a:ext cx="5256518" cy="35570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75A91-CA8B-8EA0-BD89-914A1D8D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Glucose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6B83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F30D81-B5DD-5848-B77D-558702BF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Glucose levels below 70 are outliers as glucose levels are typically over 70 for general population.</a:t>
            </a:r>
          </a:p>
          <a:p>
            <a:r>
              <a:rPr lang="en-US">
                <a:solidFill>
                  <a:srgbClr val="FFFFFF"/>
                </a:solidFill>
              </a:rPr>
              <a:t>A check on the frequency of occurrence produced 16 data points out of 768 below 70.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BA1194-5136-EC79-8202-572C00E9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22" y="87057"/>
            <a:ext cx="255305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4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3E24A8-24A1-06DB-A1EF-828CE6D7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7" y="398214"/>
            <a:ext cx="5152480" cy="35570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9EC4F-A005-BA8D-D050-9C469107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Blood Pressure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6A8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CAAB36-90EA-D2F2-E14E-69E4E9C5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</a:rPr>
              <a:t>Blood Pressure below 50 and over 100 are outliers as these typically are considered too low or too high for diastolic levels. 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</a:rPr>
              <a:t>Latest and smallest 20 numbers indicated single digit frequencies.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D2796-AD3F-20F5-465C-842360A30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358" y="140617"/>
            <a:ext cx="274358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62DF8-B521-EE6C-8C0E-0795B804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1" y="740218"/>
            <a:ext cx="5539012" cy="35570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50845-BEDA-FE71-3E5B-C123448A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Insulin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6B83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2E4FE3-787A-ACD1-44E3-595D4988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Insulin test results less than 50 and higher than 600 were considered outliers as these typically fall under too low and too high for physically active individuals.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224E1E-1A28-D701-890C-6085F0AB5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569" y="105450"/>
            <a:ext cx="222916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2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D26A2-835E-617F-83A5-0A04EFEC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00" y="717428"/>
            <a:ext cx="5170273" cy="35570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2A90B-C3FB-904F-EE69-24238547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Histogram - BMI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6A8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FB4450-3D73-B6D2-DCEA-99764378F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BMI less than 18.2 are outliers and only zero showed as the value which is not a correct representation for BMI,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90EFA-FA47-BEB9-0573-30FBFD56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490" y="171462"/>
            <a:ext cx="210531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2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E18C2-6C7A-3067-4DE1-1AD90CEC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0" y="822665"/>
            <a:ext cx="5187354" cy="35570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D41E7-B96B-ADC1-D3AD-7641E766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Histogram - Age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6B83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E08516-E170-9E3A-F8DE-592EC558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 outliers were observed as 20 to 80+ years can have diabetic people.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56BD6-115F-6B98-F1CD-EB922BEA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11" y="113774"/>
            <a:ext cx="1981477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3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C44-9DF6-D4D4-D030-0CDA503F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- Glucose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ADE27-253F-6D10-5D7C-1B6025780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184" y="2207170"/>
            <a:ext cx="7637751" cy="3865384"/>
          </a:xfrm>
        </p:spPr>
      </p:pic>
    </p:spTree>
    <p:extLst>
      <p:ext uri="{BB962C8B-B14F-4D97-AF65-F5344CB8AC3E}">
        <p14:creationId xmlns:p14="http://schemas.microsoft.com/office/powerpoint/2010/main" val="32180890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{F4327807-9358-4FB1-AD7A-D4FFE46D253C}tf22712842_win32</Template>
  <TotalTime>60</TotalTime>
  <Words>566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Bookman Old Style</vt:lpstr>
      <vt:lpstr>Calibri</vt:lpstr>
      <vt:lpstr>Franklin Gothic Book</vt:lpstr>
      <vt:lpstr>Wingdings</vt:lpstr>
      <vt:lpstr>1_RetrospectVTI</vt:lpstr>
      <vt:lpstr>Diabetes Prediction</vt:lpstr>
      <vt:lpstr>Introduction</vt:lpstr>
      <vt:lpstr>Selected Variables</vt:lpstr>
      <vt:lpstr>Glucose</vt:lpstr>
      <vt:lpstr>Blood Pressure</vt:lpstr>
      <vt:lpstr>Insulin</vt:lpstr>
      <vt:lpstr>Histogram - BMI</vt:lpstr>
      <vt:lpstr>Histogram - Age</vt:lpstr>
      <vt:lpstr>PMF - Glucose</vt:lpstr>
      <vt:lpstr>CDF – Blood Pressure</vt:lpstr>
      <vt:lpstr>Normal Distribution – Blood Pressure</vt:lpstr>
      <vt:lpstr>Scatterplot – Blood Pressure / Age</vt:lpstr>
      <vt:lpstr>Scatterplot – Insulin / Blood Pressure</vt:lpstr>
      <vt:lpstr>Hypothesis Test  </vt:lpstr>
      <vt:lpstr>Regression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Shashi Bhushan</dc:creator>
  <cp:lastModifiedBy>Shashi Bhushan</cp:lastModifiedBy>
  <cp:revision>1</cp:revision>
  <dcterms:created xsi:type="dcterms:W3CDTF">2022-08-12T03:13:09Z</dcterms:created>
  <dcterms:modified xsi:type="dcterms:W3CDTF">2022-08-12T04:19:43Z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