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CC00"/>
    <a:srgbClr val="EBEBEB"/>
    <a:srgbClr val="CCA000"/>
    <a:srgbClr val="5B9BD5"/>
    <a:srgbClr val="003566"/>
    <a:srgbClr val="001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F73-1AFE-4434-8BE1-CBCBDC7C74A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AFD5-4F25-4E90-9FBF-65AF924D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8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F73-1AFE-4434-8BE1-CBCBDC7C74A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AFD5-4F25-4E90-9FBF-65AF924D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6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F73-1AFE-4434-8BE1-CBCBDC7C74A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AFD5-4F25-4E90-9FBF-65AF924D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F73-1AFE-4434-8BE1-CBCBDC7C74A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AFD5-4F25-4E90-9FBF-65AF924D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F73-1AFE-4434-8BE1-CBCBDC7C74A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AFD5-4F25-4E90-9FBF-65AF924D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9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F73-1AFE-4434-8BE1-CBCBDC7C74A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AFD5-4F25-4E90-9FBF-65AF924D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2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F73-1AFE-4434-8BE1-CBCBDC7C74A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AFD5-4F25-4E90-9FBF-65AF924D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1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F73-1AFE-4434-8BE1-CBCBDC7C74A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AFD5-4F25-4E90-9FBF-65AF924D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F73-1AFE-4434-8BE1-CBCBDC7C74A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AFD5-4F25-4E90-9FBF-65AF924D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F73-1AFE-4434-8BE1-CBCBDC7C74A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AFD5-4F25-4E90-9FBF-65AF924D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1F73-1AFE-4434-8BE1-CBCBDC7C74A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AFD5-4F25-4E90-9FBF-65AF924D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1F73-1AFE-4434-8BE1-CBCBDC7C74A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0AFD5-4F25-4E90-9FBF-65AF924D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0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-1" y="1"/>
            <a:ext cx="12372975" cy="7072312"/>
          </a:xfrm>
          <a:prstGeom prst="roundRect">
            <a:avLst>
              <a:gd name="adj" fmla="val 1678"/>
            </a:avLst>
          </a:prstGeom>
          <a:gradFill flip="none" rotWithShape="1">
            <a:gsLst>
              <a:gs pos="42000">
                <a:srgbClr val="003566"/>
              </a:gs>
              <a:gs pos="95000">
                <a:srgbClr val="5B9BD5"/>
              </a:gs>
              <a:gs pos="100000">
                <a:srgbClr val="CCA000"/>
              </a:gs>
              <a:gs pos="93000">
                <a:srgbClr val="EBEBEB"/>
              </a:gs>
            </a:gsLst>
            <a:lin ang="3000000" scaled="0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innerShdw blurRad="63500" dist="50800" dir="8100000">
              <a:srgbClr val="FECC0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0" y="1"/>
            <a:ext cx="12372974" cy="948267"/>
          </a:xfrm>
          <a:prstGeom prst="roundRect">
            <a:avLst/>
          </a:prstGeom>
          <a:gradFill flip="none" rotWithShape="1">
            <a:gsLst>
              <a:gs pos="42000">
                <a:srgbClr val="003566"/>
              </a:gs>
              <a:gs pos="95000">
                <a:srgbClr val="5B9BD5"/>
              </a:gs>
              <a:gs pos="100000">
                <a:srgbClr val="CCA000"/>
              </a:gs>
              <a:gs pos="93000">
                <a:srgbClr val="EBEBEB"/>
              </a:gs>
            </a:gsLst>
            <a:lin ang="30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22513" y="1242180"/>
            <a:ext cx="1749778" cy="1151466"/>
          </a:xfrm>
          <a:prstGeom prst="roundRect">
            <a:avLst/>
          </a:prstGeom>
          <a:gradFill flip="none" rotWithShape="1">
            <a:gsLst>
              <a:gs pos="100000">
                <a:srgbClr val="8E7813"/>
              </a:gs>
              <a:gs pos="0">
                <a:srgbClr val="001D3D">
                  <a:lumMod val="99000"/>
                  <a:lumOff val="1000"/>
                </a:srgbClr>
              </a:gs>
              <a:gs pos="53000">
                <a:srgbClr val="003566"/>
              </a:gs>
            </a:gsLst>
            <a:lin ang="2700000" scaled="1"/>
            <a:tileRect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93979" y="1242180"/>
            <a:ext cx="1749778" cy="1151466"/>
          </a:xfrm>
          <a:prstGeom prst="roundRect">
            <a:avLst/>
          </a:prstGeom>
          <a:gradFill flip="none" rotWithShape="1">
            <a:gsLst>
              <a:gs pos="100000">
                <a:srgbClr val="8E7813"/>
              </a:gs>
              <a:gs pos="0">
                <a:srgbClr val="001D3D">
                  <a:lumMod val="99000"/>
                  <a:lumOff val="1000"/>
                </a:srgbClr>
              </a:gs>
              <a:gs pos="53000">
                <a:srgbClr val="003566"/>
              </a:gs>
            </a:gsLst>
            <a:lin ang="2700000" scaled="1"/>
            <a:tileRect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429642" y="1253067"/>
            <a:ext cx="1749778" cy="1151466"/>
          </a:xfrm>
          <a:prstGeom prst="roundRect">
            <a:avLst/>
          </a:prstGeom>
          <a:gradFill flip="none" rotWithShape="1">
            <a:gsLst>
              <a:gs pos="100000">
                <a:srgbClr val="8E7813"/>
              </a:gs>
              <a:gs pos="0">
                <a:srgbClr val="001D3D">
                  <a:lumMod val="99000"/>
                  <a:lumOff val="1000"/>
                </a:srgbClr>
              </a:gs>
              <a:gs pos="53000">
                <a:srgbClr val="003566"/>
              </a:gs>
            </a:gsLst>
            <a:lin ang="2700000" scaled="1"/>
            <a:tileRect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420872" y="1253067"/>
            <a:ext cx="1749778" cy="1151466"/>
          </a:xfrm>
          <a:prstGeom prst="roundRect">
            <a:avLst/>
          </a:prstGeom>
          <a:gradFill flip="none" rotWithShape="1">
            <a:gsLst>
              <a:gs pos="100000">
                <a:srgbClr val="8E7813"/>
              </a:gs>
              <a:gs pos="0">
                <a:srgbClr val="001D3D">
                  <a:lumMod val="99000"/>
                  <a:lumOff val="1000"/>
                </a:srgbClr>
              </a:gs>
              <a:gs pos="53000">
                <a:srgbClr val="003566"/>
              </a:gs>
            </a:gsLst>
            <a:lin ang="2700000" scaled="1"/>
            <a:tileRect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357425" y="1242179"/>
            <a:ext cx="1749778" cy="1151466"/>
          </a:xfrm>
          <a:prstGeom prst="roundRect">
            <a:avLst/>
          </a:prstGeom>
          <a:gradFill flip="none" rotWithShape="1">
            <a:gsLst>
              <a:gs pos="100000">
                <a:srgbClr val="8E7813"/>
              </a:gs>
              <a:gs pos="0">
                <a:srgbClr val="001D3D">
                  <a:lumMod val="99000"/>
                  <a:lumOff val="1000"/>
                </a:srgbClr>
              </a:gs>
              <a:gs pos="53000">
                <a:srgbClr val="003566"/>
              </a:gs>
            </a:gsLst>
            <a:lin ang="2700000" scaled="1"/>
            <a:tileRect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401308" y="1242179"/>
            <a:ext cx="1749778" cy="1151466"/>
          </a:xfrm>
          <a:prstGeom prst="roundRect">
            <a:avLst/>
          </a:prstGeom>
          <a:gradFill flip="none" rotWithShape="1">
            <a:gsLst>
              <a:gs pos="100000">
                <a:srgbClr val="8E7813"/>
              </a:gs>
              <a:gs pos="0">
                <a:srgbClr val="001D3D">
                  <a:lumMod val="99000"/>
                  <a:lumOff val="1000"/>
                </a:srgbClr>
              </a:gs>
              <a:gs pos="53000">
                <a:srgbClr val="003566"/>
              </a:gs>
            </a:gsLst>
            <a:lin ang="2700000" scaled="1"/>
            <a:tileRect/>
          </a:gradFill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38100" dir="2700000" algn="tl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9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AFC</dc:creator>
  <cp:lastModifiedBy>AFC</cp:lastModifiedBy>
  <cp:revision>7</cp:revision>
  <dcterms:created xsi:type="dcterms:W3CDTF">2025-10-13T22:45:09Z</dcterms:created>
  <dcterms:modified xsi:type="dcterms:W3CDTF">2025-10-15T14:36:43Z</dcterms:modified>
</cp:coreProperties>
</file>