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58" r:id="rId7"/>
    <p:sldId id="259" r:id="rId8"/>
    <p:sldId id="260" r:id="rId9"/>
    <p:sldId id="272" r:id="rId10"/>
    <p:sldId id="273" r:id="rId11"/>
    <p:sldId id="271" r:id="rId12"/>
    <p:sldId id="261" r:id="rId13"/>
    <p:sldId id="262" r:id="rId14"/>
    <p:sldId id="274" r:id="rId15"/>
    <p:sldId id="263" r:id="rId16"/>
    <p:sldId id="264" r:id="rId17"/>
    <p:sldId id="275" r:id="rId18"/>
    <p:sldId id="747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C877F43B-4877-4BD6-8ADE-F38EB4984DF5}"/>
    <pc:docChg chg="undo redo custSel modSld">
      <pc:chgData name="Kayhan, Varol" userId="54461c53-d57a-4be8-b103-6f84835b78ff" providerId="ADAL" clId="{C877F43B-4877-4BD6-8ADE-F38EB4984DF5}" dt="2020-09-18T14:42:01.473" v="747" actId="1076"/>
      <pc:docMkLst>
        <pc:docMk/>
      </pc:docMkLst>
      <pc:sldChg chg="addSp modSp mod">
        <pc:chgData name="Kayhan, Varol" userId="54461c53-d57a-4be8-b103-6f84835b78ff" providerId="ADAL" clId="{C877F43B-4877-4BD6-8ADE-F38EB4984DF5}" dt="2020-09-18T14:42:01.473" v="747" actId="1076"/>
        <pc:sldMkLst>
          <pc:docMk/>
          <pc:sldMk cId="161593056" sldId="259"/>
        </pc:sldMkLst>
        <pc:spChg chg="mod">
          <ac:chgData name="Kayhan, Varol" userId="54461c53-d57a-4be8-b103-6f84835b78ff" providerId="ADAL" clId="{C877F43B-4877-4BD6-8ADE-F38EB4984DF5}" dt="2020-09-18T14:41:15.179" v="741" actId="20577"/>
          <ac:spMkLst>
            <pc:docMk/>
            <pc:sldMk cId="161593056" sldId="259"/>
            <ac:spMk id="3" creationId="{8D29A52F-02A2-45FE-9B51-68A1054C3DAB}"/>
          </ac:spMkLst>
        </pc:spChg>
        <pc:picChg chg="mod modCrop">
          <ac:chgData name="Kayhan, Varol" userId="54461c53-d57a-4be8-b103-6f84835b78ff" providerId="ADAL" clId="{C877F43B-4877-4BD6-8ADE-F38EB4984DF5}" dt="2020-09-18T14:41:51.717" v="746" actId="1076"/>
          <ac:picMkLst>
            <pc:docMk/>
            <pc:sldMk cId="161593056" sldId="259"/>
            <ac:picMk id="4" creationId="{8AD92D89-707E-47F7-B453-69648D125348}"/>
          </ac:picMkLst>
        </pc:picChg>
        <pc:picChg chg="add mod modCrop">
          <ac:chgData name="Kayhan, Varol" userId="54461c53-d57a-4be8-b103-6f84835b78ff" providerId="ADAL" clId="{C877F43B-4877-4BD6-8ADE-F38EB4984DF5}" dt="2020-09-18T14:42:01.473" v="747" actId="1076"/>
          <ac:picMkLst>
            <pc:docMk/>
            <pc:sldMk cId="161593056" sldId="259"/>
            <ac:picMk id="5" creationId="{A1DEE38B-FFD7-4F2F-AC34-68191A6D078A}"/>
          </ac:picMkLst>
        </pc:picChg>
      </pc:sldChg>
      <pc:sldChg chg="modSp mod">
        <pc:chgData name="Kayhan, Varol" userId="54461c53-d57a-4be8-b103-6f84835b78ff" providerId="ADAL" clId="{C877F43B-4877-4BD6-8ADE-F38EB4984DF5}" dt="2020-09-18T14:24:04.575" v="389" actId="20577"/>
        <pc:sldMkLst>
          <pc:docMk/>
          <pc:sldMk cId="1552794030" sldId="264"/>
        </pc:sldMkLst>
        <pc:spChg chg="mod">
          <ac:chgData name="Kayhan, Varol" userId="54461c53-d57a-4be8-b103-6f84835b78ff" providerId="ADAL" clId="{C877F43B-4877-4BD6-8ADE-F38EB4984DF5}" dt="2020-09-18T14:24:04.575" v="389" actId="20577"/>
          <ac:spMkLst>
            <pc:docMk/>
            <pc:sldMk cId="1552794030" sldId="264"/>
            <ac:spMk id="3" creationId="{A81E23E9-6AE3-4E2F-83B4-BBC1BA4B90DF}"/>
          </ac:spMkLst>
        </pc:spChg>
      </pc:sldChg>
      <pc:sldChg chg="modSp mod">
        <pc:chgData name="Kayhan, Varol" userId="54461c53-d57a-4be8-b103-6f84835b78ff" providerId="ADAL" clId="{C877F43B-4877-4BD6-8ADE-F38EB4984DF5}" dt="2020-09-03T21:26:19.322" v="198" actId="113"/>
        <pc:sldMkLst>
          <pc:docMk/>
          <pc:sldMk cId="2145912110" sldId="267"/>
        </pc:sldMkLst>
        <pc:spChg chg="mod">
          <ac:chgData name="Kayhan, Varol" userId="54461c53-d57a-4be8-b103-6f84835b78ff" providerId="ADAL" clId="{C877F43B-4877-4BD6-8ADE-F38EB4984DF5}" dt="2020-09-03T21:26:19.322" v="198" actId="113"/>
          <ac:spMkLst>
            <pc:docMk/>
            <pc:sldMk cId="2145912110" sldId="267"/>
            <ac:spMk id="3" creationId="{7247007E-C3D3-4BD5-8CE1-DDBD3EC606DE}"/>
          </ac:spMkLst>
        </pc:spChg>
      </pc:sldChg>
    </pc:docChg>
  </pc:docChgLst>
  <pc:docChgLst>
    <pc:chgData name="Kayhan, Varol" userId="54461c53-d57a-4be8-b103-6f84835b78ff" providerId="ADAL" clId="{94CAB668-527B-4A32-B13B-6E0B32B87164}"/>
    <pc:docChg chg="custSel modSld">
      <pc:chgData name="Kayhan, Varol" userId="54461c53-d57a-4be8-b103-6f84835b78ff" providerId="ADAL" clId="{94CAB668-527B-4A32-B13B-6E0B32B87164}" dt="2021-06-01T17:10:49.714" v="103" actId="115"/>
      <pc:docMkLst>
        <pc:docMk/>
      </pc:docMkLst>
      <pc:sldChg chg="modSp mod">
        <pc:chgData name="Kayhan, Varol" userId="54461c53-d57a-4be8-b103-6f84835b78ff" providerId="ADAL" clId="{94CAB668-527B-4A32-B13B-6E0B32B87164}" dt="2021-06-01T15:13:50.047" v="0" actId="196"/>
        <pc:sldMkLst>
          <pc:docMk/>
          <pc:sldMk cId="921889974" sldId="258"/>
        </pc:sldMkLst>
        <pc:picChg chg="mod">
          <ac:chgData name="Kayhan, Varol" userId="54461c53-d57a-4be8-b103-6f84835b78ff" providerId="ADAL" clId="{94CAB668-527B-4A32-B13B-6E0B32B87164}" dt="2021-06-01T15:13:50.047" v="0" actId="196"/>
          <ac:picMkLst>
            <pc:docMk/>
            <pc:sldMk cId="921889974" sldId="258"/>
            <ac:picMk id="12" creationId="{55C7BAFC-2CFE-4212-8C9E-6AD6E378374F}"/>
          </ac:picMkLst>
        </pc:picChg>
      </pc:sldChg>
      <pc:sldChg chg="modSp mod">
        <pc:chgData name="Kayhan, Varol" userId="54461c53-d57a-4be8-b103-6f84835b78ff" providerId="ADAL" clId="{94CAB668-527B-4A32-B13B-6E0B32B87164}" dt="2021-06-01T17:10:49.714" v="103" actId="115"/>
        <pc:sldMkLst>
          <pc:docMk/>
          <pc:sldMk cId="161593056" sldId="259"/>
        </pc:sldMkLst>
        <pc:spChg chg="mod">
          <ac:chgData name="Kayhan, Varol" userId="54461c53-d57a-4be8-b103-6f84835b78ff" providerId="ADAL" clId="{94CAB668-527B-4A32-B13B-6E0B32B87164}" dt="2021-06-01T17:10:49.714" v="103" actId="115"/>
          <ac:spMkLst>
            <pc:docMk/>
            <pc:sldMk cId="161593056" sldId="259"/>
            <ac:spMk id="3" creationId="{8D29A52F-02A2-45FE-9B51-68A1054C3DAB}"/>
          </ac:spMkLst>
        </pc:spChg>
      </pc:sldChg>
      <pc:sldChg chg="addSp modSp mod">
        <pc:chgData name="Kayhan, Varol" userId="54461c53-d57a-4be8-b103-6f84835b78ff" providerId="ADAL" clId="{94CAB668-527B-4A32-B13B-6E0B32B87164}" dt="2021-06-01T15:38:14.365" v="102" actId="14100"/>
        <pc:sldMkLst>
          <pc:docMk/>
          <pc:sldMk cId="3117893542" sldId="263"/>
        </pc:sldMkLst>
        <pc:spChg chg="add mod">
          <ac:chgData name="Kayhan, Varol" userId="54461c53-d57a-4be8-b103-6f84835b78ff" providerId="ADAL" clId="{94CAB668-527B-4A32-B13B-6E0B32B87164}" dt="2021-06-01T15:37:54.786" v="99" actId="1076"/>
          <ac:spMkLst>
            <pc:docMk/>
            <pc:sldMk cId="3117893542" sldId="263"/>
            <ac:spMk id="3" creationId="{E4EF2426-EE7C-4401-A353-1E170E04E644}"/>
          </ac:spMkLst>
        </pc:spChg>
        <pc:spChg chg="add mod">
          <ac:chgData name="Kayhan, Varol" userId="54461c53-d57a-4be8-b103-6f84835b78ff" providerId="ADAL" clId="{94CAB668-527B-4A32-B13B-6E0B32B87164}" dt="2021-06-01T15:37:59.714" v="101" actId="1076"/>
          <ac:spMkLst>
            <pc:docMk/>
            <pc:sldMk cId="3117893542" sldId="263"/>
            <ac:spMk id="5" creationId="{9D83A3D6-9979-4FD7-828D-3981701201B3}"/>
          </ac:spMkLst>
        </pc:spChg>
        <pc:spChg chg="add mod">
          <ac:chgData name="Kayhan, Varol" userId="54461c53-d57a-4be8-b103-6f84835b78ff" providerId="ADAL" clId="{94CAB668-527B-4A32-B13B-6E0B32B87164}" dt="2021-06-01T15:37:57.598" v="100" actId="1076"/>
          <ac:spMkLst>
            <pc:docMk/>
            <pc:sldMk cId="3117893542" sldId="263"/>
            <ac:spMk id="6" creationId="{AA16207E-1697-4A7F-BE83-6981387F560A}"/>
          </ac:spMkLst>
        </pc:spChg>
        <pc:spChg chg="add mod">
          <ac:chgData name="Kayhan, Varol" userId="54461c53-d57a-4be8-b103-6f84835b78ff" providerId="ADAL" clId="{94CAB668-527B-4A32-B13B-6E0B32B87164}" dt="2021-06-01T15:38:14.365" v="102" actId="14100"/>
          <ac:spMkLst>
            <pc:docMk/>
            <pc:sldMk cId="3117893542" sldId="263"/>
            <ac:spMk id="7" creationId="{B68DDF73-EAAD-4628-B0BF-D86132A62BDC}"/>
          </ac:spMkLst>
        </pc:spChg>
        <pc:picChg chg="mod">
          <ac:chgData name="Kayhan, Varol" userId="54461c53-d57a-4be8-b103-6f84835b78ff" providerId="ADAL" clId="{94CAB668-527B-4A32-B13B-6E0B32B87164}" dt="2021-06-01T15:37:50.306" v="97" actId="1076"/>
          <ac:picMkLst>
            <pc:docMk/>
            <pc:sldMk cId="3117893542" sldId="263"/>
            <ac:picMk id="4" creationId="{06C9A6A4-5B14-4BDE-ADAD-BBE60A428895}"/>
          </ac:picMkLst>
        </pc:picChg>
      </pc:sldChg>
      <pc:sldChg chg="addSp delSp modSp mod">
        <pc:chgData name="Kayhan, Varol" userId="54461c53-d57a-4be8-b103-6f84835b78ff" providerId="ADAL" clId="{94CAB668-527B-4A32-B13B-6E0B32B87164}" dt="2021-06-01T15:29:01.532" v="6" actId="1076"/>
        <pc:sldMkLst>
          <pc:docMk/>
          <pc:sldMk cId="2552193216" sldId="273"/>
        </pc:sldMkLst>
        <pc:picChg chg="del">
          <ac:chgData name="Kayhan, Varol" userId="54461c53-d57a-4be8-b103-6f84835b78ff" providerId="ADAL" clId="{94CAB668-527B-4A32-B13B-6E0B32B87164}" dt="2021-06-01T15:28:01.781" v="1" actId="478"/>
          <ac:picMkLst>
            <pc:docMk/>
            <pc:sldMk cId="2552193216" sldId="273"/>
            <ac:picMk id="4" creationId="{3ECCCABA-F1F6-4FA7-90EF-85684D1B352A}"/>
          </ac:picMkLst>
        </pc:picChg>
        <pc:picChg chg="add del">
          <ac:chgData name="Kayhan, Varol" userId="54461c53-d57a-4be8-b103-6f84835b78ff" providerId="ADAL" clId="{94CAB668-527B-4A32-B13B-6E0B32B87164}" dt="2021-06-01T15:28:06.282" v="3" actId="478"/>
          <ac:picMkLst>
            <pc:docMk/>
            <pc:sldMk cId="2552193216" sldId="273"/>
            <ac:picMk id="8" creationId="{805AD9FC-DD3E-49FA-9CBE-0AAA03D43199}"/>
          </ac:picMkLst>
        </pc:picChg>
        <pc:picChg chg="add mod">
          <ac:chgData name="Kayhan, Varol" userId="54461c53-d57a-4be8-b103-6f84835b78ff" providerId="ADAL" clId="{94CAB668-527B-4A32-B13B-6E0B32B87164}" dt="2021-06-01T15:29:01.532" v="6" actId="1076"/>
          <ac:picMkLst>
            <pc:docMk/>
            <pc:sldMk cId="2552193216" sldId="273"/>
            <ac:picMk id="10" creationId="{3F1ACBBC-0AC4-45AF-85E1-F0DCDD5A0CFA}"/>
          </ac:picMkLst>
        </pc:picChg>
      </pc:sldChg>
    </pc:docChg>
  </pc:docChgLst>
  <pc:docChgLst>
    <pc:chgData name="Varol Kayhan" userId="54461c53-d57a-4be8-b103-6f84835b78ff" providerId="ADAL" clId="{6D16B5F3-A31A-4703-855D-CDE0F285962C}"/>
    <pc:docChg chg="custSel modSld">
      <pc:chgData name="Varol Kayhan" userId="54461c53-d57a-4be8-b103-6f84835b78ff" providerId="ADAL" clId="{6D16B5F3-A31A-4703-855D-CDE0F285962C}" dt="2022-08-29T12:38:23.943" v="555" actId="1076"/>
      <pc:docMkLst>
        <pc:docMk/>
      </pc:docMkLst>
      <pc:sldChg chg="addSp delSp modSp mod">
        <pc:chgData name="Varol Kayhan" userId="54461c53-d57a-4be8-b103-6f84835b78ff" providerId="ADAL" clId="{6D16B5F3-A31A-4703-855D-CDE0F285962C}" dt="2022-08-29T12:38:23.943" v="555" actId="1076"/>
        <pc:sldMkLst>
          <pc:docMk/>
          <pc:sldMk cId="921889974" sldId="258"/>
        </pc:sldMkLst>
        <pc:spChg chg="add mod">
          <ac:chgData name="Varol Kayhan" userId="54461c53-d57a-4be8-b103-6f84835b78ff" providerId="ADAL" clId="{6D16B5F3-A31A-4703-855D-CDE0F285962C}" dt="2022-08-29T12:37:59.513" v="548" actId="1076"/>
          <ac:spMkLst>
            <pc:docMk/>
            <pc:sldMk cId="921889974" sldId="258"/>
            <ac:spMk id="7" creationId="{EC46BC89-5F00-2318-DC8F-893A77B3759A}"/>
          </ac:spMkLst>
        </pc:spChg>
        <pc:spChg chg="add mod">
          <ac:chgData name="Varol Kayhan" userId="54461c53-d57a-4be8-b103-6f84835b78ff" providerId="ADAL" clId="{6D16B5F3-A31A-4703-855D-CDE0F285962C}" dt="2022-08-29T12:38:23.943" v="555" actId="1076"/>
          <ac:spMkLst>
            <pc:docMk/>
            <pc:sldMk cId="921889974" sldId="258"/>
            <ac:spMk id="8" creationId="{A81C342F-B230-B7D5-163A-2906C1D3FD6A}"/>
          </ac:spMkLst>
        </pc:spChg>
        <pc:spChg chg="add mod">
          <ac:chgData name="Varol Kayhan" userId="54461c53-d57a-4be8-b103-6f84835b78ff" providerId="ADAL" clId="{6D16B5F3-A31A-4703-855D-CDE0F285962C}" dt="2022-08-29T12:38:13.795" v="554" actId="20577"/>
          <ac:spMkLst>
            <pc:docMk/>
            <pc:sldMk cId="921889974" sldId="258"/>
            <ac:spMk id="9" creationId="{DF5D2220-BFAF-E0EE-0F5B-2B159DAD5A75}"/>
          </ac:spMkLst>
        </pc:spChg>
        <pc:picChg chg="mod">
          <ac:chgData name="Varol Kayhan" userId="54461c53-d57a-4be8-b103-6f84835b78ff" providerId="ADAL" clId="{6D16B5F3-A31A-4703-855D-CDE0F285962C}" dt="2022-08-29T12:37:45.928" v="537" actId="1076"/>
          <ac:picMkLst>
            <pc:docMk/>
            <pc:sldMk cId="921889974" sldId="258"/>
            <ac:picMk id="4" creationId="{57E95BF4-BA26-465F-84B1-E06DF38E77D5}"/>
          </ac:picMkLst>
        </pc:picChg>
        <pc:picChg chg="mod">
          <ac:chgData name="Varol Kayhan" userId="54461c53-d57a-4be8-b103-6f84835b78ff" providerId="ADAL" clId="{6D16B5F3-A31A-4703-855D-CDE0F285962C}" dt="2022-08-29T12:38:23.943" v="555" actId="1076"/>
          <ac:picMkLst>
            <pc:docMk/>
            <pc:sldMk cId="921889974" sldId="258"/>
            <ac:picMk id="5" creationId="{CF11833B-B76A-42BE-B793-E547AF009F5E}"/>
          </ac:picMkLst>
        </pc:picChg>
        <pc:picChg chg="mod">
          <ac:chgData name="Varol Kayhan" userId="54461c53-d57a-4be8-b103-6f84835b78ff" providerId="ADAL" clId="{6D16B5F3-A31A-4703-855D-CDE0F285962C}" dt="2022-08-29T12:38:08.408" v="552" actId="1076"/>
          <ac:picMkLst>
            <pc:docMk/>
            <pc:sldMk cId="921889974" sldId="258"/>
            <ac:picMk id="6" creationId="{EE95D9AE-7BD7-4C72-8F55-034BAC4B5B2C}"/>
          </ac:picMkLst>
        </pc:picChg>
        <pc:picChg chg="del">
          <ac:chgData name="Varol Kayhan" userId="54461c53-d57a-4be8-b103-6f84835b78ff" providerId="ADAL" clId="{6D16B5F3-A31A-4703-855D-CDE0F285962C}" dt="2022-08-29T12:37:41.821" v="534" actId="478"/>
          <ac:picMkLst>
            <pc:docMk/>
            <pc:sldMk cId="921889974" sldId="258"/>
            <ac:picMk id="10" creationId="{1E400D54-510C-4309-8404-68D9D4BFD03E}"/>
          </ac:picMkLst>
        </pc:picChg>
        <pc:picChg chg="del">
          <ac:chgData name="Varol Kayhan" userId="54461c53-d57a-4be8-b103-6f84835b78ff" providerId="ADAL" clId="{6D16B5F3-A31A-4703-855D-CDE0F285962C}" dt="2022-08-29T12:37:42.488" v="535" actId="478"/>
          <ac:picMkLst>
            <pc:docMk/>
            <pc:sldMk cId="921889974" sldId="258"/>
            <ac:picMk id="11" creationId="{08866184-24EF-404B-BEC7-E40CBC8C8E8D}"/>
          </ac:picMkLst>
        </pc:picChg>
        <pc:picChg chg="del">
          <ac:chgData name="Varol Kayhan" userId="54461c53-d57a-4be8-b103-6f84835b78ff" providerId="ADAL" clId="{6D16B5F3-A31A-4703-855D-CDE0F285962C}" dt="2022-08-29T12:37:43.209" v="536" actId="478"/>
          <ac:picMkLst>
            <pc:docMk/>
            <pc:sldMk cId="921889974" sldId="258"/>
            <ac:picMk id="12" creationId="{55C7BAFC-2CFE-4212-8C9E-6AD6E378374F}"/>
          </ac:picMkLst>
        </pc:picChg>
      </pc:sldChg>
      <pc:sldChg chg="modSp mod">
        <pc:chgData name="Varol Kayhan" userId="54461c53-d57a-4be8-b103-6f84835b78ff" providerId="ADAL" clId="{6D16B5F3-A31A-4703-855D-CDE0F285962C}" dt="2022-03-01T00:14:20.953" v="36" actId="20577"/>
        <pc:sldMkLst>
          <pc:docMk/>
          <pc:sldMk cId="1119640688" sldId="260"/>
        </pc:sldMkLst>
        <pc:spChg chg="mod">
          <ac:chgData name="Varol Kayhan" userId="54461c53-d57a-4be8-b103-6f84835b78ff" providerId="ADAL" clId="{6D16B5F3-A31A-4703-855D-CDE0F285962C}" dt="2022-03-01T00:14:20.953" v="36" actId="20577"/>
          <ac:spMkLst>
            <pc:docMk/>
            <pc:sldMk cId="1119640688" sldId="260"/>
            <ac:spMk id="3" creationId="{A4321B8E-0F0C-4AF6-AA81-D8AC075F4075}"/>
          </ac:spMkLst>
        </pc:spChg>
      </pc:sldChg>
      <pc:sldChg chg="addSp delSp modSp mod">
        <pc:chgData name="Varol Kayhan" userId="54461c53-d57a-4be8-b103-6f84835b78ff" providerId="ADAL" clId="{6D16B5F3-A31A-4703-855D-CDE0F285962C}" dt="2022-03-01T00:24:07.912" v="533" actId="20577"/>
        <pc:sldMkLst>
          <pc:docMk/>
          <pc:sldMk cId="1552794030" sldId="264"/>
        </pc:sldMkLst>
        <pc:spChg chg="mod">
          <ac:chgData name="Varol Kayhan" userId="54461c53-d57a-4be8-b103-6f84835b78ff" providerId="ADAL" clId="{6D16B5F3-A31A-4703-855D-CDE0F285962C}" dt="2022-03-01T00:23:06.098" v="479" actId="20577"/>
          <ac:spMkLst>
            <pc:docMk/>
            <pc:sldMk cId="1552794030" sldId="264"/>
            <ac:spMk id="2" creationId="{0E577B11-3E03-4D4F-A248-8DCB1D439A06}"/>
          </ac:spMkLst>
        </pc:spChg>
        <pc:spChg chg="mod">
          <ac:chgData name="Varol Kayhan" userId="54461c53-d57a-4be8-b103-6f84835b78ff" providerId="ADAL" clId="{6D16B5F3-A31A-4703-855D-CDE0F285962C}" dt="2022-03-01T00:24:07.912" v="533" actId="20577"/>
          <ac:spMkLst>
            <pc:docMk/>
            <pc:sldMk cId="1552794030" sldId="264"/>
            <ac:spMk id="3" creationId="{A81E23E9-6AE3-4E2F-83B4-BBC1BA4B90DF}"/>
          </ac:spMkLst>
        </pc:spChg>
        <pc:graphicFrameChg chg="add 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4" creationId="{3BEDF65A-165D-4DF4-821B-68B15FF373F4}"/>
          </ac:graphicFrameMkLst>
        </pc:graphicFrameChg>
        <pc:graphicFrameChg chg="add 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5" creationId="{06F49992-068A-46CC-BCFA-9C6FEF69845C}"/>
          </ac:graphicFrameMkLst>
        </pc:graphicFrameChg>
        <pc:graphicFrameChg chg="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6" creationId="{4EEC5E49-6CC2-4FD9-8B93-33FEACA85AF5}"/>
          </ac:graphicFrameMkLst>
        </pc:graphicFrameChg>
        <pc:graphicFrameChg chg="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7" creationId="{81F82212-716D-4B9A-B2E7-906F8DA897F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2CD-887B-4E68-9287-8DBCE460D0C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FZ9F" TargetMode="External"/><Relationship Id="rId7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7VFKX3" TargetMode="External"/><Relationship Id="rId5" Type="http://schemas.microsoft.com/office/2017/06/relationships/model3d" Target="../media/model3d2.glb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609-E94C-42AA-BECB-4FD0951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204C-D03D-4668-B318-DF988F68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34914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6" y="2550338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3F759-5992-4A5D-9CD4-134BB354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10" y="2833733"/>
            <a:ext cx="2454726" cy="2536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1ACBBC-0AC4-45AF-85E1-F0DCDD5A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645" y="2027543"/>
            <a:ext cx="485436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use a "kernel trick"</a:t>
            </a:r>
          </a:p>
          <a:p>
            <a:pPr lvl="1"/>
            <a:r>
              <a:rPr lang="en-US" dirty="0"/>
              <a:t>Similar to adding many polynomial degrees; but it’s only calculated and the data is not actually altered by adding new polynomial features.</a:t>
            </a:r>
          </a:p>
          <a:p>
            <a:pPr lvl="1"/>
            <a:r>
              <a:rPr lang="en-US" dirty="0"/>
              <a:t>SVC(kernel="poly", degree=3, coef0=1, C=5)</a:t>
            </a:r>
          </a:p>
          <a:p>
            <a:pPr lvl="2"/>
            <a:r>
              <a:rPr lang="en-US" dirty="0"/>
              <a:t>coef0 controls how much the model should be influenced by higher degree polynomials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1B754-369C-4DEB-9248-AC4181DBDFCB}"/>
              </a:ext>
            </a:extLst>
          </p:cNvPr>
          <p:cNvGrpSpPr/>
          <p:nvPr/>
        </p:nvGrpSpPr>
        <p:grpSpPr>
          <a:xfrm>
            <a:off x="2229212" y="3850115"/>
            <a:ext cx="7235272" cy="2761306"/>
            <a:chOff x="2286000" y="3835977"/>
            <a:chExt cx="7235272" cy="27613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A7C345-EAC3-49C4-B76F-B56E2DE2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4001294"/>
              <a:ext cx="7235272" cy="25959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A088C-AFA8-4F81-83EF-1B000D04AA0B}"/>
                </a:ext>
              </a:extLst>
            </p:cNvPr>
            <p:cNvSpPr txBox="1"/>
            <p:nvPr/>
          </p:nvSpPr>
          <p:spPr>
            <a:xfrm>
              <a:off x="3217028" y="3840477"/>
              <a:ext cx="20948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d=3, coef0=1, C=5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85598-1437-4C16-823A-9A705E9A16FB}"/>
                </a:ext>
              </a:extLst>
            </p:cNvPr>
            <p:cNvSpPr txBox="1"/>
            <p:nvPr/>
          </p:nvSpPr>
          <p:spPr>
            <a:xfrm>
              <a:off x="6941129" y="3835977"/>
              <a:ext cx="22610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d=10, coef0=100, C=5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90AD5C3-EA9C-4E7D-84D3-2D532F4FF4EE}"/>
              </a:ext>
            </a:extLst>
          </p:cNvPr>
          <p:cNvSpPr/>
          <p:nvPr/>
        </p:nvSpPr>
        <p:spPr>
          <a:xfrm>
            <a:off x="5881564" y="4680771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A3127-C431-4E94-BC75-346374AF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Similarity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E92A-AF04-40C5-9926-8A6E097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technique to tackle nonlinear classification</a:t>
            </a:r>
          </a:p>
          <a:p>
            <a:r>
              <a:rPr lang="en-US" dirty="0"/>
              <a:t>Adds "features" (i.e., new variables/dimensions) for separation of instances</a:t>
            </a:r>
          </a:p>
          <a:p>
            <a:r>
              <a:rPr lang="en-US" dirty="0"/>
              <a:t>Computationally expensive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6796602"/>
                  </p:ext>
                </p:extLst>
              </p:nvPr>
            </p:nvGraphicFramePr>
            <p:xfrm>
              <a:off x="8362590" y="4815819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2590" y="4815819"/>
                <a:ext cx="454994" cy="444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12428"/>
                  </p:ext>
                </p:extLst>
              </p:nvPr>
            </p:nvGraphicFramePr>
            <p:xfrm>
              <a:off x="6918103" y="5512146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103" y="5512146"/>
                <a:ext cx="454994" cy="44479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88F02-99CF-46D3-B735-50D66E7F6F3C}"/>
              </a:ext>
            </a:extLst>
          </p:cNvPr>
          <p:cNvCxnSpPr>
            <a:cxnSpLocks/>
          </p:cNvCxnSpPr>
          <p:nvPr/>
        </p:nvCxnSpPr>
        <p:spPr>
          <a:xfrm flipV="1">
            <a:off x="5881564" y="483548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F6DE2-A235-4D12-B383-94BB252D2808}"/>
              </a:ext>
            </a:extLst>
          </p:cNvPr>
          <p:cNvCxnSpPr>
            <a:cxnSpLocks/>
          </p:cNvCxnSpPr>
          <p:nvPr/>
        </p:nvCxnSpPr>
        <p:spPr>
          <a:xfrm flipV="1">
            <a:off x="7283357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E9CC1-BA0D-4F12-9DE9-8EE0ADCE3786}"/>
              </a:ext>
            </a:extLst>
          </p:cNvPr>
          <p:cNvCxnSpPr>
            <a:cxnSpLocks/>
          </p:cNvCxnSpPr>
          <p:nvPr/>
        </p:nvCxnSpPr>
        <p:spPr>
          <a:xfrm flipV="1">
            <a:off x="9691564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A0254AB-5096-49EF-A784-86E7DA73EBC4}"/>
              </a:ext>
            </a:extLst>
          </p:cNvPr>
          <p:cNvSpPr/>
          <p:nvPr/>
        </p:nvSpPr>
        <p:spPr>
          <a:xfrm>
            <a:off x="5889847" y="4236508"/>
            <a:ext cx="3810000" cy="1457739"/>
          </a:xfrm>
          <a:prstGeom prst="parallelogram">
            <a:avLst>
              <a:gd name="adj" fmla="val 977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266183"/>
                  </p:ext>
                </p:extLst>
              </p:nvPr>
            </p:nvGraphicFramePr>
            <p:xfrm>
              <a:off x="7866293" y="550754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6293" y="5507544"/>
                <a:ext cx="444025" cy="42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0245323"/>
                  </p:ext>
                </p:extLst>
              </p:nvPr>
            </p:nvGraphicFramePr>
            <p:xfrm>
              <a:off x="7276993" y="483548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993" y="4835484"/>
                <a:ext cx="444025" cy="42512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8D53403-2622-480A-B958-DC17F3A0BD76}"/>
              </a:ext>
            </a:extLst>
          </p:cNvPr>
          <p:cNvSpPr txBox="1"/>
          <p:nvPr/>
        </p:nvSpPr>
        <p:spPr>
          <a:xfrm>
            <a:off x="6918103" y="6220163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91E66-B9A4-4848-9F46-A975D99750CD}"/>
              </a:ext>
            </a:extLst>
          </p:cNvPr>
          <p:cNvSpPr txBox="1"/>
          <p:nvPr/>
        </p:nvSpPr>
        <p:spPr>
          <a:xfrm>
            <a:off x="8999125" y="5294582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8DE6C-25D8-43AE-B1C5-041514BD705F}"/>
              </a:ext>
            </a:extLst>
          </p:cNvPr>
          <p:cNvSpPr txBox="1"/>
          <p:nvPr/>
        </p:nvSpPr>
        <p:spPr>
          <a:xfrm>
            <a:off x="5328518" y="5302330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B7B994A-AD56-4207-AF76-48335E3799D7}"/>
              </a:ext>
            </a:extLst>
          </p:cNvPr>
          <p:cNvSpPr/>
          <p:nvPr/>
        </p:nvSpPr>
        <p:spPr>
          <a:xfrm>
            <a:off x="5873282" y="3372702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F6721C-EEBC-4E6F-9EDA-02A3146A802A}"/>
              </a:ext>
            </a:extLst>
          </p:cNvPr>
          <p:cNvCxnSpPr>
            <a:cxnSpLocks/>
          </p:cNvCxnSpPr>
          <p:nvPr/>
        </p:nvCxnSpPr>
        <p:spPr>
          <a:xfrm flipV="1">
            <a:off x="8248800" y="4835483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0078 -0.0967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8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-0.0928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trick to add similarity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21A00-B333-453B-9910-F4420A04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406"/>
            <a:ext cx="9929720" cy="3566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F77BB-5321-4805-A424-024F2A1C5CCD}"/>
              </a:ext>
            </a:extLst>
          </p:cNvPr>
          <p:cNvSpPr txBox="1"/>
          <p:nvPr/>
        </p:nvSpPr>
        <p:spPr>
          <a:xfrm>
            <a:off x="2169622" y="2471414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</a:t>
            </a:r>
            <a:r>
              <a:rPr lang="en-US" i="1" dirty="0"/>
              <a:t>Radial Basis Function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F738F5-C8FE-4AAE-BEE1-9BE5FC66DE42}"/>
              </a:ext>
            </a:extLst>
          </p:cNvPr>
          <p:cNvCxnSpPr/>
          <p:nvPr/>
        </p:nvCxnSpPr>
        <p:spPr>
          <a:xfrm flipV="1">
            <a:off x="3025833" y="2926406"/>
            <a:ext cx="241069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36437-BB92-49AA-AB2A-1A13240FB030}"/>
              </a:ext>
            </a:extLst>
          </p:cNvPr>
          <p:cNvCxnSpPr/>
          <p:nvPr/>
        </p:nvCxnSpPr>
        <p:spPr>
          <a:xfrm flipH="1" flipV="1">
            <a:off x="3624349" y="2926406"/>
            <a:ext cx="257695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98719-566D-426A-8012-779B3016EC94}"/>
              </a:ext>
            </a:extLst>
          </p:cNvPr>
          <p:cNvSpPr txBox="1"/>
          <p:nvPr/>
        </p:nvSpPr>
        <p:spPr>
          <a:xfrm>
            <a:off x="3624349" y="4248983"/>
            <a:ext cx="13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Landmarks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297B1-2637-43ED-A9C7-290F319B0009}"/>
              </a:ext>
            </a:extLst>
          </p:cNvPr>
          <p:cNvCxnSpPr>
            <a:cxnSpLocks/>
          </p:cNvCxnSpPr>
          <p:nvPr/>
        </p:nvCxnSpPr>
        <p:spPr>
          <a:xfrm flipV="1">
            <a:off x="2784764" y="4618315"/>
            <a:ext cx="1097280" cy="872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EF63A-B39C-47E8-A787-929EEC937E6C}"/>
              </a:ext>
            </a:extLst>
          </p:cNvPr>
          <p:cNvCxnSpPr>
            <a:cxnSpLocks/>
          </p:cNvCxnSpPr>
          <p:nvPr/>
        </p:nvCxnSpPr>
        <p:spPr>
          <a:xfrm flipV="1">
            <a:off x="4098175" y="4618315"/>
            <a:ext cx="0" cy="957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SVC(kernel="</a:t>
            </a:r>
            <a:r>
              <a:rPr lang="en-US" dirty="0" err="1"/>
              <a:t>rbf</a:t>
            </a:r>
            <a:r>
              <a:rPr lang="en-US" dirty="0"/>
              <a:t>", gamma=5, C=0.001)</a:t>
            </a:r>
          </a:p>
          <a:p>
            <a:pPr lvl="1"/>
            <a:r>
              <a:rPr lang="en-US" dirty="0"/>
              <a:t>Higher gamma makes the bell shape narrower</a:t>
            </a:r>
          </a:p>
          <a:p>
            <a:pPr lvl="1"/>
            <a:r>
              <a:rPr lang="en-US" dirty="0"/>
              <a:t>Smaller gamma makes the bell shape wider</a:t>
            </a:r>
          </a:p>
          <a:p>
            <a:r>
              <a:rPr lang="en-US" dirty="0"/>
              <a:t>Increase gamma if the model is underfitting!</a:t>
            </a:r>
          </a:p>
          <a:p>
            <a:r>
              <a:rPr lang="en-US" dirty="0"/>
              <a:t>Decrease gamma if overfitting!</a:t>
            </a:r>
          </a:p>
        </p:txBody>
      </p:sp>
    </p:spTree>
    <p:extLst>
      <p:ext uri="{BB962C8B-B14F-4D97-AF65-F5344CB8AC3E}">
        <p14:creationId xmlns:p14="http://schemas.microsoft.com/office/powerpoint/2010/main" val="169034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A6A4-5B14-4BDE-ADAD-BBE60A42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7" y="1690688"/>
            <a:ext cx="7986061" cy="507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F2426-EE7C-4401-A353-1E170E04E644}"/>
              </a:ext>
            </a:extLst>
          </p:cNvPr>
          <p:cNvSpPr txBox="1"/>
          <p:nvPr/>
        </p:nvSpPr>
        <p:spPr>
          <a:xfrm>
            <a:off x="9196279" y="560168"/>
            <a:ext cx="16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C to minimize violations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3A3D6-9979-4FD7-828D-3981701201B3}"/>
              </a:ext>
            </a:extLst>
          </p:cNvPr>
          <p:cNvSpPr txBox="1"/>
          <p:nvPr/>
        </p:nvSpPr>
        <p:spPr>
          <a:xfrm>
            <a:off x="290642" y="3429000"/>
            <a:ext cx="194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gamma to address underfitting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A16207E-1697-4A7F-BE83-6981387F560A}"/>
              </a:ext>
            </a:extLst>
          </p:cNvPr>
          <p:cNvSpPr/>
          <p:nvPr/>
        </p:nvSpPr>
        <p:spPr>
          <a:xfrm>
            <a:off x="2189322" y="2785080"/>
            <a:ext cx="656706" cy="23857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68DDF73-EAAD-4628-B0BF-D86132A62BDC}"/>
              </a:ext>
            </a:extLst>
          </p:cNvPr>
          <p:cNvSpPr/>
          <p:nvPr/>
        </p:nvSpPr>
        <p:spPr>
          <a:xfrm rot="5400000" flipV="1">
            <a:off x="6879150" y="-779744"/>
            <a:ext cx="656706" cy="4272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9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B11-3E03-4D4F-A248-8DCB1D43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23E9-6AE3-4E2F-83B4-BBC1BA4B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SVC(kernel="linear")</a:t>
            </a:r>
          </a:p>
          <a:p>
            <a:pPr lvl="1"/>
            <a:r>
              <a:rPr lang="en-US" dirty="0"/>
              <a:t>Fits a straight line/plane to separate the two classes</a:t>
            </a:r>
          </a:p>
          <a:p>
            <a:r>
              <a:rPr lang="en-US" dirty="0"/>
              <a:t>SVC(kernel="poly")</a:t>
            </a:r>
          </a:p>
          <a:p>
            <a:pPr lvl="1"/>
            <a:r>
              <a:rPr lang="en-US" dirty="0"/>
              <a:t>Tricks the SVC to think that there are polynomial features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WITHOUT</a:t>
            </a:r>
            <a:r>
              <a:rPr lang="en-US" dirty="0"/>
              <a:t> creating polynomial features)</a:t>
            </a:r>
          </a:p>
          <a:p>
            <a:pPr lvl="1"/>
            <a:r>
              <a:rPr lang="en-US" dirty="0"/>
              <a:t>Fits a curved line/plane to separate the two classes</a:t>
            </a:r>
          </a:p>
          <a:p>
            <a:r>
              <a:rPr lang="en-US" dirty="0"/>
              <a:t>SVC(kernel="</a:t>
            </a:r>
            <a:r>
              <a:rPr lang="en-US" dirty="0" err="1"/>
              <a:t>rbf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Tricks the SVC to think there are new features (i.e., similarity features)</a:t>
            </a:r>
          </a:p>
          <a:p>
            <a:pPr lvl="1"/>
            <a:r>
              <a:rPr lang="en-US" dirty="0"/>
              <a:t>Fits a straight line/plane in a new n-dimensional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55279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1E7-C2CE-478E-8BC9-4901E3D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E39C-369E-4F06-9EE9-3C1D85B7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cannot perform multi-class classification (in its true sense)</a:t>
            </a:r>
          </a:p>
          <a:p>
            <a:r>
              <a:rPr lang="en-US" dirty="0"/>
              <a:t>Instead, it performs: one-versus-rest ("</a:t>
            </a:r>
            <a:r>
              <a:rPr lang="en-US" dirty="0" err="1"/>
              <a:t>ovr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Create multiple binary class classification models</a:t>
            </a:r>
          </a:p>
          <a:p>
            <a:pPr lvl="1"/>
            <a:r>
              <a:rPr lang="en-US" dirty="0"/>
              <a:t>Run the observation on these models</a:t>
            </a:r>
          </a:p>
          <a:p>
            <a:pPr lvl="1"/>
            <a:r>
              <a:rPr lang="en-US" dirty="0"/>
              <a:t>Make a final determination based on the combined results</a:t>
            </a:r>
          </a:p>
        </p:txBody>
      </p:sp>
    </p:spTree>
    <p:extLst>
      <p:ext uri="{BB962C8B-B14F-4D97-AF65-F5344CB8AC3E}">
        <p14:creationId xmlns:p14="http://schemas.microsoft.com/office/powerpoint/2010/main" val="423675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68DC-E0A9-4699-3EF1-E1BCB51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2C6A-5F07-4FEE-C745-65D2F8B5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and SVM use this encoding in </a:t>
            </a:r>
            <a:r>
              <a:rPr lang="en-US"/>
              <a:t>the background.</a:t>
            </a:r>
          </a:p>
          <a:p>
            <a:r>
              <a:rPr lang="en-US" dirty="0"/>
              <a:t>One-vs-rest is a method for using binary classification algorithms for multi-class classification.</a:t>
            </a:r>
          </a:p>
          <a:p>
            <a:r>
              <a:rPr lang="en-US" dirty="0" err="1"/>
              <a:t>OvR</a:t>
            </a:r>
            <a:r>
              <a:rPr lang="en-US" dirty="0"/>
              <a:t> approach splits the multi-class dataset into multiple binary classification problems. </a:t>
            </a:r>
          </a:p>
          <a:p>
            <a:pPr lvl="1"/>
            <a:r>
              <a:rPr lang="en-US" dirty="0"/>
              <a:t>Example: Predicting red, blue, green or yellow:</a:t>
            </a:r>
          </a:p>
          <a:p>
            <a:pPr lvl="2"/>
            <a:r>
              <a:rPr lang="en-US" dirty="0"/>
              <a:t>Binary classification problem 1: red vs [blue, green, yellow]</a:t>
            </a:r>
          </a:p>
          <a:p>
            <a:pPr lvl="2"/>
            <a:r>
              <a:rPr lang="en-US" dirty="0"/>
              <a:t>Binary classification problem 2: blue vs [red, green, yellow]</a:t>
            </a:r>
          </a:p>
          <a:p>
            <a:pPr lvl="2"/>
            <a:r>
              <a:rPr lang="en-US" dirty="0"/>
              <a:t>Binary classification problem 3: green vs [red, blue, yellow]</a:t>
            </a:r>
          </a:p>
          <a:p>
            <a:pPr lvl="2"/>
            <a:r>
              <a:rPr lang="en-US" dirty="0"/>
              <a:t>Binary classification problem 4: yellow vs [red, blue, green]</a:t>
            </a:r>
          </a:p>
          <a:p>
            <a:r>
              <a:rPr lang="en-US" dirty="0"/>
              <a:t>A binary classifier is then trained on each binary classification problem and predictions are made using the model that is the most confident.</a:t>
            </a:r>
          </a:p>
        </p:txBody>
      </p:sp>
    </p:spTree>
    <p:extLst>
      <p:ext uri="{BB962C8B-B14F-4D97-AF65-F5344CB8AC3E}">
        <p14:creationId xmlns:p14="http://schemas.microsoft.com/office/powerpoint/2010/main" val="316046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 be used to predict numerical values too</a:t>
            </a:r>
          </a:p>
          <a:p>
            <a:r>
              <a:rPr lang="en-US" dirty="0"/>
              <a:t>Instead of creating the widest street, fits most instances on the street</a:t>
            </a:r>
          </a:p>
          <a:p>
            <a:r>
              <a:rPr lang="en-US" dirty="0"/>
              <a:t>The width of the street is controlled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FEE51-7879-4417-A9F8-A30F067D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5"/>
          <a:stretch/>
        </p:blipFill>
        <p:spPr>
          <a:xfrm>
            <a:off x="2632410" y="3499475"/>
            <a:ext cx="6927180" cy="29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9E7-3978-4A78-B495-7B69C3A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F5C2-998C-4224-9F33-DACD93B7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</a:t>
            </a:r>
          </a:p>
          <a:p>
            <a:r>
              <a:rPr lang="en-US" dirty="0"/>
              <a:t>Powerful for both classification and regression</a:t>
            </a:r>
          </a:p>
          <a:p>
            <a:r>
              <a:rPr lang="en-US" dirty="0"/>
              <a:t>Can uncover both linear and nonlinear relationships!</a:t>
            </a:r>
          </a:p>
          <a:p>
            <a:r>
              <a:rPr lang="en-US" dirty="0"/>
              <a:t>Resource intensive!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kernelized SVM for polynomial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1D97-7BF1-48AD-9D73-CA398FC7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55" y="2880400"/>
            <a:ext cx="8006830" cy="34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EF9E-5B50-4A95-A8C9-8395038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007E-C3D3-4BD5-8CE1-DDBD3EC6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: regularization</a:t>
            </a:r>
          </a:p>
          <a:p>
            <a:pPr lvl="1"/>
            <a:r>
              <a:rPr lang="en-US" dirty="0"/>
              <a:t>Small C: wide margin, </a:t>
            </a:r>
            <a:r>
              <a:rPr lang="en-US" b="1" dirty="0"/>
              <a:t>allows more violations (i.e., generalizable)</a:t>
            </a:r>
          </a:p>
          <a:p>
            <a:pPr lvl="1"/>
            <a:r>
              <a:rPr lang="en-US" dirty="0"/>
              <a:t>High C: small margin, </a:t>
            </a:r>
            <a:r>
              <a:rPr lang="en-US" b="1" dirty="0"/>
              <a:t>allows less violations (i.e., overfitting)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coef0</a:t>
            </a:r>
            <a:r>
              <a:rPr lang="en-US" dirty="0"/>
              <a:t>: used for poly kernel</a:t>
            </a:r>
          </a:p>
          <a:p>
            <a:pPr lvl="1"/>
            <a:r>
              <a:rPr lang="en-US" dirty="0"/>
              <a:t>Controls how much the model is influenced by higher degree polynomials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/>
              <a:t>: the shape of the bell for Gaussian RBF</a:t>
            </a:r>
          </a:p>
          <a:p>
            <a:pPr lvl="1"/>
            <a:r>
              <a:rPr lang="en-US" dirty="0"/>
              <a:t>Higher values make it narrower</a:t>
            </a:r>
          </a:p>
          <a:p>
            <a:pPr lvl="1"/>
            <a:r>
              <a:rPr lang="en-US" dirty="0"/>
              <a:t>Smaller values make it wider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/>
              <a:t>: precision parameter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n-US" dirty="0"/>
              <a:t>: width of the margin in regression</a:t>
            </a:r>
          </a:p>
          <a:p>
            <a:endParaRPr lang="en-US" dirty="0"/>
          </a:p>
          <a:p>
            <a:r>
              <a:rPr lang="en-US" dirty="0"/>
              <a:t>See: </a:t>
            </a:r>
          </a:p>
          <a:p>
            <a:pPr lvl="1"/>
            <a:r>
              <a:rPr lang="en-US" dirty="0">
                <a:hlinkClick r:id="rId2"/>
              </a:rPr>
              <a:t>https://scikit-learn.org/stable/modules/svm.html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33ED-3E4A-4870-B081-A932F226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42" y="2843568"/>
            <a:ext cx="7669227" cy="32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6EDA0-0F21-4751-958C-80244A35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4"/>
          <a:stretch/>
        </p:blipFill>
        <p:spPr>
          <a:xfrm>
            <a:off x="4123721" y="2702375"/>
            <a:ext cx="6529047" cy="2917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33C3B-F3E0-46CD-9159-4B4D649594D7}"/>
              </a:ext>
            </a:extLst>
          </p:cNvPr>
          <p:cNvSpPr txBox="1"/>
          <p:nvPr/>
        </p:nvSpPr>
        <p:spPr>
          <a:xfrm>
            <a:off x="4264430" y="5853797"/>
            <a:ext cx="41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 (stays as far away as possible from instances)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6F320-7017-47A4-BF74-3DE82C302EF3}"/>
              </a:ext>
            </a:extLst>
          </p:cNvPr>
          <p:cNvCxnSpPr>
            <a:cxnSpLocks/>
          </p:cNvCxnSpPr>
          <p:nvPr/>
        </p:nvCxnSpPr>
        <p:spPr>
          <a:xfrm flipH="1">
            <a:off x="6001789" y="4215383"/>
            <a:ext cx="1179444" cy="153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76529-3177-441A-866A-F5601B70304C}"/>
              </a:ext>
            </a:extLst>
          </p:cNvPr>
          <p:cNvSpPr txBox="1"/>
          <p:nvPr/>
        </p:nvSpPr>
        <p:spPr>
          <a:xfrm>
            <a:off x="737033" y="3324905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fit the widest possible "street" between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837F3-F6C9-428E-8334-9C4D5403B33B}"/>
              </a:ext>
            </a:extLst>
          </p:cNvPr>
          <p:cNvSpPr txBox="1"/>
          <p:nvPr/>
        </p:nvSpPr>
        <p:spPr>
          <a:xfrm>
            <a:off x="8244426" y="2060700"/>
            <a:ext cx="19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61964-7CFF-465E-885A-6108FDEBD660}"/>
              </a:ext>
            </a:extLst>
          </p:cNvPr>
          <p:cNvCxnSpPr>
            <a:cxnSpLocks/>
          </p:cNvCxnSpPr>
          <p:nvPr/>
        </p:nvCxnSpPr>
        <p:spPr>
          <a:xfrm flipV="1">
            <a:off x="6216715" y="2467982"/>
            <a:ext cx="1963009" cy="1503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2F910-1321-4A97-9B0E-2E45BC53E21A}"/>
              </a:ext>
            </a:extLst>
          </p:cNvPr>
          <p:cNvCxnSpPr>
            <a:cxnSpLocks/>
          </p:cNvCxnSpPr>
          <p:nvPr/>
        </p:nvCxnSpPr>
        <p:spPr>
          <a:xfrm flipV="1">
            <a:off x="7579295" y="2529488"/>
            <a:ext cx="773476" cy="102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C06A-A37E-4C16-ADBD-798E8727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2EB6-3659-45F1-9E9F-D17934D0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Hyperplanes: separate one class from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784FA-867C-4D85-8D4B-6C79335E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3" y="2521772"/>
            <a:ext cx="7768175" cy="280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387D4-B084-4FCB-90C1-7FA081B310CE}"/>
              </a:ext>
            </a:extLst>
          </p:cNvPr>
          <p:cNvSpPr txBox="1"/>
          <p:nvPr/>
        </p:nvSpPr>
        <p:spPr>
          <a:xfrm>
            <a:off x="2518756" y="5428917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2-D world, the hyperplane is a "line"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47E-FB49-4687-9815-F2B64575E789}"/>
              </a:ext>
            </a:extLst>
          </p:cNvPr>
          <p:cNvSpPr txBox="1"/>
          <p:nvPr/>
        </p:nvSpPr>
        <p:spPr>
          <a:xfrm>
            <a:off x="6833061" y="5429595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3-D world, the hyperplane is a "plane"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0E928-C0EF-4064-86A3-BAB599BB3BAC}"/>
              </a:ext>
            </a:extLst>
          </p:cNvPr>
          <p:cNvSpPr txBox="1"/>
          <p:nvPr/>
        </p:nvSpPr>
        <p:spPr>
          <a:xfrm>
            <a:off x="4372494" y="6492875"/>
            <a:ext cx="765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source: https://towardsdatascience.com/support-vector-machine-introduction-to-machine-learning-algorithms-934a444fca47</a:t>
            </a:r>
          </a:p>
        </p:txBody>
      </p:sp>
    </p:spTree>
    <p:extLst>
      <p:ext uri="{BB962C8B-B14F-4D97-AF65-F5344CB8AC3E}">
        <p14:creationId xmlns:p14="http://schemas.microsoft.com/office/powerpoint/2010/main" val="19531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A828-650A-4ED1-B972-952D689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D0B5-F9AB-4D63-B8D6-D842C88C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must be linearly separable</a:t>
            </a:r>
          </a:p>
          <a:p>
            <a:r>
              <a:rPr lang="en-US" dirty="0"/>
              <a:t>There must be NO outliers</a:t>
            </a:r>
          </a:p>
          <a:p>
            <a:r>
              <a:rPr lang="en-US" dirty="0"/>
              <a:t>(i.e., the perfect world!)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95BF4-BA26-465F-84B1-E06DF38E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2"/>
          <a:stretch/>
        </p:blipFill>
        <p:spPr>
          <a:xfrm>
            <a:off x="643758" y="3902126"/>
            <a:ext cx="5094960" cy="227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833B-B76A-42BE-B793-E547AF009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"/>
          <a:stretch/>
        </p:blipFill>
        <p:spPr>
          <a:xfrm>
            <a:off x="7851913" y="1951678"/>
            <a:ext cx="4047942" cy="183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5D9AE-7BD7-4C72-8F55-034BAC4B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42" y="4732344"/>
            <a:ext cx="4049113" cy="183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BC89-5F00-2318-DC8F-893A77B3759A}"/>
              </a:ext>
            </a:extLst>
          </p:cNvPr>
          <p:cNvSpPr txBox="1"/>
          <p:nvPr/>
        </p:nvSpPr>
        <p:spPr>
          <a:xfrm>
            <a:off x="2550082" y="3650699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342F-B230-B7D5-163A-2906C1D3FD6A}"/>
              </a:ext>
            </a:extLst>
          </p:cNvPr>
          <p:cNvSpPr txBox="1"/>
          <p:nvPr/>
        </p:nvSpPr>
        <p:spPr>
          <a:xfrm>
            <a:off x="9477721" y="1613397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2220-BFAF-E0EE-0F5B-2B159DAD5A75}"/>
              </a:ext>
            </a:extLst>
          </p:cNvPr>
          <p:cNvSpPr txBox="1"/>
          <p:nvPr/>
        </p:nvSpPr>
        <p:spPr>
          <a:xfrm>
            <a:off x="9477720" y="4471354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9218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523-2528-4706-993D-E22A03F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A52F-02A2-45FE-9B51-68A1054C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margin violations </a:t>
            </a:r>
          </a:p>
          <a:p>
            <a:pPr lvl="1"/>
            <a:r>
              <a:rPr lang="en-US" dirty="0"/>
              <a:t>Instances that are "in the street" or "misclassified"</a:t>
            </a:r>
          </a:p>
          <a:p>
            <a:r>
              <a:rPr lang="en-US" dirty="0"/>
              <a:t>C is referred to as “regularization parameter”</a:t>
            </a:r>
          </a:p>
          <a:p>
            <a:pPr lvl="1"/>
            <a:r>
              <a:rPr lang="en-US" u="sng" dirty="0"/>
              <a:t>Controls the width of the margin</a:t>
            </a:r>
          </a:p>
          <a:p>
            <a:pPr lvl="1"/>
            <a:r>
              <a:rPr lang="en-US" b="1" dirty="0"/>
              <a:t>Determines how much violation is allowed!</a:t>
            </a:r>
            <a:endParaRPr lang="en-US" dirty="0"/>
          </a:p>
          <a:p>
            <a:r>
              <a:rPr lang="en-US" dirty="0"/>
              <a:t>Higher C values perform LESS regularization</a:t>
            </a:r>
          </a:p>
          <a:p>
            <a:pPr lvl="1"/>
            <a:r>
              <a:rPr lang="en-US" dirty="0"/>
              <a:t>Leads to a SMALLER margin</a:t>
            </a:r>
          </a:p>
          <a:p>
            <a:pPr lvl="1"/>
            <a:r>
              <a:rPr lang="en-US" b="1" dirty="0"/>
              <a:t>Aims for less violations</a:t>
            </a:r>
          </a:p>
          <a:p>
            <a:pPr lvl="1"/>
            <a:r>
              <a:rPr lang="en-US" b="1" dirty="0"/>
              <a:t>There is a risk of overfitting</a:t>
            </a:r>
          </a:p>
          <a:p>
            <a:r>
              <a:rPr lang="en-US" dirty="0"/>
              <a:t>Lower C values perform MORE regularization</a:t>
            </a:r>
          </a:p>
          <a:p>
            <a:pPr lvl="1"/>
            <a:r>
              <a:rPr lang="en-US" dirty="0"/>
              <a:t>Leads to a WIDER margin</a:t>
            </a:r>
          </a:p>
          <a:p>
            <a:pPr lvl="1"/>
            <a:r>
              <a:rPr lang="en-US" b="1" dirty="0"/>
              <a:t>Aims for more violations</a:t>
            </a:r>
          </a:p>
          <a:p>
            <a:pPr lvl="1"/>
            <a:r>
              <a:rPr lang="en-US" b="1" dirty="0"/>
              <a:t>Favors generalizability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92D89-707E-47F7-B453-69648D125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2"/>
          <a:stretch/>
        </p:blipFill>
        <p:spPr>
          <a:xfrm>
            <a:off x="7818138" y="2699317"/>
            <a:ext cx="3895296" cy="2028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EE38B-FFD7-4F2F-AC34-68191A6D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38"/>
          <a:stretch/>
        </p:blipFill>
        <p:spPr>
          <a:xfrm>
            <a:off x="8041822" y="4824646"/>
            <a:ext cx="3736926" cy="20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data are linearly separable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Create polynomial features manually and fit a linear SVM!</a:t>
            </a:r>
          </a:p>
          <a:p>
            <a:pPr lvl="1"/>
            <a:r>
              <a:rPr lang="en-US" dirty="0"/>
              <a:t>Problem: Generates too much data (so needs more resources!)</a:t>
            </a:r>
          </a:p>
          <a:p>
            <a:pPr lvl="1"/>
            <a:endParaRPr lang="en-US" dirty="0"/>
          </a:p>
          <a:p>
            <a:r>
              <a:rPr lang="en-US" dirty="0"/>
              <a:t>(Example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196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BDD6-5E1A-4E9B-9DC9-93AE6658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7" y="2047035"/>
            <a:ext cx="1790742" cy="268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64" y="1817485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3AC3D-BE07-4713-AC85-73DCD79F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70" y="5175280"/>
            <a:ext cx="6613787" cy="10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8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863</Words>
  <Application>Microsoft Macintosh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 Support Vector Machines</vt:lpstr>
      <vt:lpstr>Support Vector Machines</vt:lpstr>
      <vt:lpstr>Linear SVM Classification</vt:lpstr>
      <vt:lpstr>Linear SVM Classification</vt:lpstr>
      <vt:lpstr>Linear SVM Classification</vt:lpstr>
      <vt:lpstr>Hard Margin Classification</vt:lpstr>
      <vt:lpstr>Soft Margin Classification</vt:lpstr>
      <vt:lpstr>Nonlinear SVM Classification</vt:lpstr>
      <vt:lpstr>Nonlinear SVM Classification</vt:lpstr>
      <vt:lpstr>Nonlinear SVM Classification</vt:lpstr>
      <vt:lpstr>Nonlinear SVM Classification</vt:lpstr>
      <vt:lpstr>Adding Similarity Features</vt:lpstr>
      <vt:lpstr>Gaussian RBF Kernel</vt:lpstr>
      <vt:lpstr>Gaussian RBF Kernel</vt:lpstr>
      <vt:lpstr>Gaussian RBF Kernel</vt:lpstr>
      <vt:lpstr>Kernel Tricks</vt:lpstr>
      <vt:lpstr>Multi-Class Classification</vt:lpstr>
      <vt:lpstr>OvR</vt:lpstr>
      <vt:lpstr>SVM Regression</vt:lpstr>
      <vt:lpstr>SVM Regression</vt:lpstr>
      <vt:lpstr>Python Cheatsheet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Training Models</dc:title>
  <dc:creator>Varol Kayhan</dc:creator>
  <cp:lastModifiedBy>Timothy Smith</cp:lastModifiedBy>
  <cp:revision>56</cp:revision>
  <dcterms:created xsi:type="dcterms:W3CDTF">2019-01-18T22:10:06Z</dcterms:created>
  <dcterms:modified xsi:type="dcterms:W3CDTF">2023-02-21T11:58:17Z</dcterms:modified>
</cp:coreProperties>
</file>