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6" r:id="rId3"/>
    <p:sldId id="292" r:id="rId4"/>
    <p:sldId id="296" r:id="rId5"/>
    <p:sldId id="287" r:id="rId6"/>
    <p:sldId id="257" r:id="rId7"/>
    <p:sldId id="288" r:id="rId8"/>
    <p:sldId id="258" r:id="rId9"/>
    <p:sldId id="259" r:id="rId10"/>
    <p:sldId id="289" r:id="rId11"/>
    <p:sldId id="290" r:id="rId12"/>
    <p:sldId id="297" r:id="rId13"/>
    <p:sldId id="260" r:id="rId14"/>
    <p:sldId id="261" r:id="rId15"/>
    <p:sldId id="262" r:id="rId16"/>
    <p:sldId id="301" r:id="rId17"/>
    <p:sldId id="303" r:id="rId18"/>
    <p:sldId id="291" r:id="rId19"/>
    <p:sldId id="263" r:id="rId20"/>
    <p:sldId id="264" r:id="rId21"/>
    <p:sldId id="298" r:id="rId22"/>
    <p:sldId id="266" r:id="rId23"/>
    <p:sldId id="267" r:id="rId24"/>
    <p:sldId id="268" r:id="rId25"/>
    <p:sldId id="293" r:id="rId26"/>
    <p:sldId id="270" r:id="rId27"/>
    <p:sldId id="294" r:id="rId28"/>
    <p:sldId id="279" r:id="rId29"/>
    <p:sldId id="295" r:id="rId30"/>
    <p:sldId id="304" r:id="rId31"/>
    <p:sldId id="299" r:id="rId32"/>
    <p:sldId id="302" r:id="rId33"/>
    <p:sldId id="280" r:id="rId34"/>
    <p:sldId id="281" r:id="rId35"/>
    <p:sldId id="282" r:id="rId36"/>
    <p:sldId id="2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F52C0344-3322-4173-9C2A-20E7B56AC3E8}"/>
    <pc:docChg chg="custSel modSld">
      <pc:chgData name="Varol Kayhan" userId="54461c53-d57a-4be8-b103-6f84835b78ff" providerId="ADAL" clId="{F52C0344-3322-4173-9C2A-20E7B56AC3E8}" dt="2022-04-04T17:02:23.986" v="167" actId="12"/>
      <pc:docMkLst>
        <pc:docMk/>
      </pc:docMkLst>
      <pc:sldChg chg="modSp mod">
        <pc:chgData name="Varol Kayhan" userId="54461c53-d57a-4be8-b103-6f84835b78ff" providerId="ADAL" clId="{F52C0344-3322-4173-9C2A-20E7B56AC3E8}" dt="2022-04-04T17:02:23.986" v="167" actId="12"/>
        <pc:sldMkLst>
          <pc:docMk/>
          <pc:sldMk cId="4055618046" sldId="258"/>
        </pc:sldMkLst>
        <pc:spChg chg="mod">
          <ac:chgData name="Varol Kayhan" userId="54461c53-d57a-4be8-b103-6f84835b78ff" providerId="ADAL" clId="{F52C0344-3322-4173-9C2A-20E7B56AC3E8}" dt="2022-04-04T17:02:23.986" v="167" actId="12"/>
          <ac:spMkLst>
            <pc:docMk/>
            <pc:sldMk cId="4055618046" sldId="258"/>
            <ac:spMk id="3" creationId="{EEE2494D-58CC-454F-8711-BEAA1D672BB0}"/>
          </ac:spMkLst>
        </pc:spChg>
        <pc:picChg chg="mod">
          <ac:chgData name="Varol Kayhan" userId="54461c53-d57a-4be8-b103-6f84835b78ff" providerId="ADAL" clId="{F52C0344-3322-4173-9C2A-20E7B56AC3E8}" dt="2022-04-04T16:59:48.269" v="111" actId="1076"/>
          <ac:picMkLst>
            <pc:docMk/>
            <pc:sldMk cId="4055618046" sldId="258"/>
            <ac:picMk id="5" creationId="{B05112CF-923F-4954-BE77-C33AB8752D82}"/>
          </ac:picMkLst>
        </pc:picChg>
        <pc:cxnChg chg="mod">
          <ac:chgData name="Varol Kayhan" userId="54461c53-d57a-4be8-b103-6f84835b78ff" providerId="ADAL" clId="{F52C0344-3322-4173-9C2A-20E7B56AC3E8}" dt="2022-04-04T16:59:46.994" v="110" actId="1076"/>
          <ac:cxnSpMkLst>
            <pc:docMk/>
            <pc:sldMk cId="4055618046" sldId="258"/>
            <ac:cxnSpMk id="7" creationId="{C1D51150-CC8C-4C75-8600-AD29392581BF}"/>
          </ac:cxnSpMkLst>
        </pc:cxnChg>
      </pc:sldChg>
    </pc:docChg>
  </pc:docChgLst>
  <pc:docChgLst>
    <pc:chgData name="Kayhan, Varol" userId="54461c53-d57a-4be8-b103-6f84835b78ff" providerId="ADAL" clId="{98CB87CF-29F4-40A8-8DB2-327B338F5D99}"/>
    <pc:docChg chg="modSld sldOrd">
      <pc:chgData name="Kayhan, Varol" userId="54461c53-d57a-4be8-b103-6f84835b78ff" providerId="ADAL" clId="{98CB87CF-29F4-40A8-8DB2-327B338F5D99}" dt="2021-06-29T20:17:08.665" v="26" actId="6549"/>
      <pc:docMkLst>
        <pc:docMk/>
      </pc:docMkLst>
      <pc:sldChg chg="modSp mod">
        <pc:chgData name="Kayhan, Varol" userId="54461c53-d57a-4be8-b103-6f84835b78ff" providerId="ADAL" clId="{98CB87CF-29F4-40A8-8DB2-327B338F5D99}" dt="2021-06-29T20:17:08.665" v="26" actId="6549"/>
        <pc:sldMkLst>
          <pc:docMk/>
          <pc:sldMk cId="3806362517" sldId="291"/>
        </pc:sldMkLst>
        <pc:spChg chg="mod">
          <ac:chgData name="Kayhan, Varol" userId="54461c53-d57a-4be8-b103-6f84835b78ff" providerId="ADAL" clId="{98CB87CF-29F4-40A8-8DB2-327B338F5D99}" dt="2021-06-29T20:17:08.665" v="26" actId="6549"/>
          <ac:spMkLst>
            <pc:docMk/>
            <pc:sldMk cId="3806362517" sldId="291"/>
            <ac:spMk id="3" creationId="{636A77E9-9E75-447E-AFDE-4F1CD9FE6E62}"/>
          </ac:spMkLst>
        </pc:spChg>
      </pc:sldChg>
      <pc:sldChg chg="modSp mod ord">
        <pc:chgData name="Kayhan, Varol" userId="54461c53-d57a-4be8-b103-6f84835b78ff" providerId="ADAL" clId="{98CB87CF-29F4-40A8-8DB2-327B338F5D99}" dt="2021-06-29T20:16:51.249" v="25" actId="20577"/>
        <pc:sldMkLst>
          <pc:docMk/>
          <pc:sldMk cId="2923556856" sldId="303"/>
        </pc:sldMkLst>
        <pc:spChg chg="mod">
          <ac:chgData name="Kayhan, Varol" userId="54461c53-d57a-4be8-b103-6f84835b78ff" providerId="ADAL" clId="{98CB87CF-29F4-40A8-8DB2-327B338F5D99}" dt="2021-06-29T20:16:09.317" v="0"/>
          <ac:spMkLst>
            <pc:docMk/>
            <pc:sldMk cId="2923556856" sldId="303"/>
            <ac:spMk id="2" creationId="{5914CDA2-BD53-4F85-8B11-3128BBA3E08E}"/>
          </ac:spMkLst>
        </pc:spChg>
        <pc:spChg chg="mod">
          <ac:chgData name="Kayhan, Varol" userId="54461c53-d57a-4be8-b103-6f84835b78ff" providerId="ADAL" clId="{98CB87CF-29F4-40A8-8DB2-327B338F5D99}" dt="2021-06-29T20:16:51.249" v="25" actId="20577"/>
          <ac:spMkLst>
            <pc:docMk/>
            <pc:sldMk cId="2923556856" sldId="303"/>
            <ac:spMk id="3" creationId="{D68D9E0F-E17A-48F3-84D3-5E9EBD87498A}"/>
          </ac:spMkLst>
        </pc:spChg>
      </pc:sldChg>
    </pc:docChg>
  </pc:docChgLst>
  <pc:docChgLst>
    <pc:chgData name="Kayhan, Varol" userId="54461c53-d57a-4be8-b103-6f84835b78ff" providerId="ADAL" clId="{D01BCD6C-5A76-4097-B2D3-B2D2E9F3DBFD}"/>
    <pc:docChg chg="custSel addSld delSld modSld">
      <pc:chgData name="Kayhan, Varol" userId="54461c53-d57a-4be8-b103-6f84835b78ff" providerId="ADAL" clId="{D01BCD6C-5A76-4097-B2D3-B2D2E9F3DBFD}" dt="2020-07-22T14:58:57.519" v="2447" actId="1076"/>
      <pc:docMkLst>
        <pc:docMk/>
      </pc:docMkLst>
      <pc:sldChg chg="modSp mod">
        <pc:chgData name="Kayhan, Varol" userId="54461c53-d57a-4be8-b103-6f84835b78ff" providerId="ADAL" clId="{D01BCD6C-5A76-4097-B2D3-B2D2E9F3DBFD}" dt="2020-07-22T13:37:10.429" v="283" actId="313"/>
        <pc:sldMkLst>
          <pc:docMk/>
          <pc:sldMk cId="26950867" sldId="261"/>
        </pc:sldMkLst>
        <pc:spChg chg="mod">
          <ac:chgData name="Kayhan, Varol" userId="54461c53-d57a-4be8-b103-6f84835b78ff" providerId="ADAL" clId="{D01BCD6C-5A76-4097-B2D3-B2D2E9F3DBFD}" dt="2020-07-22T13:37:10.429" v="283" actId="313"/>
          <ac:spMkLst>
            <pc:docMk/>
            <pc:sldMk cId="26950867" sldId="261"/>
            <ac:spMk id="3" creationId="{51E17CDE-BDCB-47BE-B194-037093170AC2}"/>
          </ac:spMkLst>
        </pc:spChg>
      </pc:sldChg>
      <pc:sldChg chg="modSp mod">
        <pc:chgData name="Kayhan, Varol" userId="54461c53-d57a-4be8-b103-6f84835b78ff" providerId="ADAL" clId="{D01BCD6C-5A76-4097-B2D3-B2D2E9F3DBFD}" dt="2020-07-22T13:59:04.174" v="1348" actId="20577"/>
        <pc:sldMkLst>
          <pc:docMk/>
          <pc:sldMk cId="243306998" sldId="263"/>
        </pc:sldMkLst>
        <pc:spChg chg="mod">
          <ac:chgData name="Kayhan, Varol" userId="54461c53-d57a-4be8-b103-6f84835b78ff" providerId="ADAL" clId="{D01BCD6C-5A76-4097-B2D3-B2D2E9F3DBFD}" dt="2020-07-22T13:59:04.174" v="1348" actId="20577"/>
          <ac:spMkLst>
            <pc:docMk/>
            <pc:sldMk cId="243306998" sldId="263"/>
            <ac:spMk id="3" creationId="{DAF3B90F-7FA9-41B8-A178-1E6E9A1FE545}"/>
          </ac:spMkLst>
        </pc:spChg>
      </pc:sldChg>
      <pc:sldChg chg="addSp modSp mod">
        <pc:chgData name="Kayhan, Varol" userId="54461c53-d57a-4be8-b103-6f84835b78ff" providerId="ADAL" clId="{D01BCD6C-5A76-4097-B2D3-B2D2E9F3DBFD}" dt="2020-07-22T13:57:57.577" v="1281" actId="1076"/>
        <pc:sldMkLst>
          <pc:docMk/>
          <pc:sldMk cId="2555869676" sldId="264"/>
        </pc:sldMkLst>
        <pc:spChg chg="mod">
          <ac:chgData name="Kayhan, Varol" userId="54461c53-d57a-4be8-b103-6f84835b78ff" providerId="ADAL" clId="{D01BCD6C-5A76-4097-B2D3-B2D2E9F3DBFD}" dt="2020-07-22T13:57:27.676" v="1276" actId="20577"/>
          <ac:spMkLst>
            <pc:docMk/>
            <pc:sldMk cId="2555869676" sldId="264"/>
            <ac:spMk id="3" creationId="{DAF3B90F-7FA9-41B8-A178-1E6E9A1FE545}"/>
          </ac:spMkLst>
        </pc:spChg>
        <pc:picChg chg="add mod">
          <ac:chgData name="Kayhan, Varol" userId="54461c53-d57a-4be8-b103-6f84835b78ff" providerId="ADAL" clId="{D01BCD6C-5A76-4097-B2D3-B2D2E9F3DBFD}" dt="2020-07-22T13:57:57.577" v="1281" actId="1076"/>
          <ac:picMkLst>
            <pc:docMk/>
            <pc:sldMk cId="2555869676" sldId="264"/>
            <ac:picMk id="4" creationId="{4B81AA80-4851-44C8-B527-BFFDB83A0661}"/>
          </ac:picMkLst>
        </pc:picChg>
      </pc:sldChg>
      <pc:sldChg chg="addSp modSp mod">
        <pc:chgData name="Kayhan, Varol" userId="54461c53-d57a-4be8-b103-6f84835b78ff" providerId="ADAL" clId="{D01BCD6C-5A76-4097-B2D3-B2D2E9F3DBFD}" dt="2020-07-22T14:02:13.667" v="1496" actId="1076"/>
        <pc:sldMkLst>
          <pc:docMk/>
          <pc:sldMk cId="119320074" sldId="265"/>
        </pc:sldMkLst>
        <pc:spChg chg="mod">
          <ac:chgData name="Kayhan, Varol" userId="54461c53-d57a-4be8-b103-6f84835b78ff" providerId="ADAL" clId="{D01BCD6C-5A76-4097-B2D3-B2D2E9F3DBFD}" dt="2020-07-22T14:01:51.291" v="1491" actId="20577"/>
          <ac:spMkLst>
            <pc:docMk/>
            <pc:sldMk cId="119320074" sldId="265"/>
            <ac:spMk id="3" creationId="{C410377A-3361-47F6-8E67-E606345E2FBB}"/>
          </ac:spMkLst>
        </pc:spChg>
        <pc:picChg chg="add mod">
          <ac:chgData name="Kayhan, Varol" userId="54461c53-d57a-4be8-b103-6f84835b78ff" providerId="ADAL" clId="{D01BCD6C-5A76-4097-B2D3-B2D2E9F3DBFD}" dt="2020-07-22T14:02:13.667" v="1496" actId="1076"/>
          <ac:picMkLst>
            <pc:docMk/>
            <pc:sldMk cId="119320074" sldId="265"/>
            <ac:picMk id="4" creationId="{F79E6833-35F3-4D2C-8913-9FB877E4965C}"/>
          </ac:picMkLst>
        </pc:picChg>
      </pc:sldChg>
      <pc:sldChg chg="modSp mod">
        <pc:chgData name="Kayhan, Varol" userId="54461c53-d57a-4be8-b103-6f84835b78ff" providerId="ADAL" clId="{D01BCD6C-5A76-4097-B2D3-B2D2E9F3DBFD}" dt="2020-07-22T14:12:37.612" v="1786" actId="15"/>
        <pc:sldMkLst>
          <pc:docMk/>
          <pc:sldMk cId="794033696" sldId="267"/>
        </pc:sldMkLst>
        <pc:spChg chg="mod">
          <ac:chgData name="Kayhan, Varol" userId="54461c53-d57a-4be8-b103-6f84835b78ff" providerId="ADAL" clId="{D01BCD6C-5A76-4097-B2D3-B2D2E9F3DBFD}" dt="2020-07-22T14:12:37.612" v="1786" actId="15"/>
          <ac:spMkLst>
            <pc:docMk/>
            <pc:sldMk cId="794033696" sldId="267"/>
            <ac:spMk id="3" creationId="{0CEE4EBB-F1DD-4BDC-ABD9-144286771E93}"/>
          </ac:spMkLst>
        </pc:spChg>
      </pc:sldChg>
      <pc:sldChg chg="modSp mod">
        <pc:chgData name="Kayhan, Varol" userId="54461c53-d57a-4be8-b103-6f84835b78ff" providerId="ADAL" clId="{D01BCD6C-5A76-4097-B2D3-B2D2E9F3DBFD}" dt="2020-07-22T14:13:31.414" v="1791" actId="20577"/>
        <pc:sldMkLst>
          <pc:docMk/>
          <pc:sldMk cId="655679053" sldId="268"/>
        </pc:sldMkLst>
        <pc:spChg chg="mod">
          <ac:chgData name="Kayhan, Varol" userId="54461c53-d57a-4be8-b103-6f84835b78ff" providerId="ADAL" clId="{D01BCD6C-5A76-4097-B2D3-B2D2E9F3DBFD}" dt="2020-07-22T14:13:31.414" v="1791" actId="20577"/>
          <ac:spMkLst>
            <pc:docMk/>
            <pc:sldMk cId="655679053" sldId="268"/>
            <ac:spMk id="3" creationId="{787AC53B-5BDD-46C1-81E5-C93593AFE226}"/>
          </ac:spMkLst>
        </pc:spChg>
      </pc:sldChg>
      <pc:sldChg chg="modSp mod">
        <pc:chgData name="Kayhan, Varol" userId="54461c53-d57a-4be8-b103-6f84835b78ff" providerId="ADAL" clId="{D01BCD6C-5A76-4097-B2D3-B2D2E9F3DBFD}" dt="2020-07-22T14:19:01.267" v="1868" actId="20577"/>
        <pc:sldMkLst>
          <pc:docMk/>
          <pc:sldMk cId="862203742" sldId="272"/>
        </pc:sldMkLst>
        <pc:spChg chg="mod">
          <ac:chgData name="Kayhan, Varol" userId="54461c53-d57a-4be8-b103-6f84835b78ff" providerId="ADAL" clId="{D01BCD6C-5A76-4097-B2D3-B2D2E9F3DBFD}" dt="2020-07-22T14:19:01.267" v="1868" actId="20577"/>
          <ac:spMkLst>
            <pc:docMk/>
            <pc:sldMk cId="862203742" sldId="272"/>
            <ac:spMk id="3" creationId="{50F0E4E7-64A4-4FA5-A784-E72CCE82470C}"/>
          </ac:spMkLst>
        </pc:spChg>
      </pc:sldChg>
      <pc:sldChg chg="addSp delSp modSp mod">
        <pc:chgData name="Kayhan, Varol" userId="54461c53-d57a-4be8-b103-6f84835b78ff" providerId="ADAL" clId="{D01BCD6C-5A76-4097-B2D3-B2D2E9F3DBFD}" dt="2020-07-22T14:16:02.168" v="1807" actId="1076"/>
        <pc:sldMkLst>
          <pc:docMk/>
          <pc:sldMk cId="3674492461" sldId="273"/>
        </pc:sldMkLst>
        <pc:picChg chg="del">
          <ac:chgData name="Kayhan, Varol" userId="54461c53-d57a-4be8-b103-6f84835b78ff" providerId="ADAL" clId="{D01BCD6C-5A76-4097-B2D3-B2D2E9F3DBFD}" dt="2020-07-22T14:15:23.894" v="1802" actId="478"/>
          <ac:picMkLst>
            <pc:docMk/>
            <pc:sldMk cId="3674492461" sldId="273"/>
            <ac:picMk id="4" creationId="{2F9F7E6F-3878-469F-A02D-52EC5204DD00}"/>
          </ac:picMkLst>
        </pc:picChg>
        <pc:picChg chg="add mod">
          <ac:chgData name="Kayhan, Varol" userId="54461c53-d57a-4be8-b103-6f84835b78ff" providerId="ADAL" clId="{D01BCD6C-5A76-4097-B2D3-B2D2E9F3DBFD}" dt="2020-07-22T14:16:02.168" v="1807" actId="1076"/>
          <ac:picMkLst>
            <pc:docMk/>
            <pc:sldMk cId="3674492461" sldId="273"/>
            <ac:picMk id="5" creationId="{446C6D28-4703-4D88-8D73-7A5F0BB920A9}"/>
          </ac:picMkLst>
        </pc:picChg>
      </pc:sldChg>
      <pc:sldChg chg="addSp delSp modSp mod">
        <pc:chgData name="Kayhan, Varol" userId="54461c53-d57a-4be8-b103-6f84835b78ff" providerId="ADAL" clId="{D01BCD6C-5A76-4097-B2D3-B2D2E9F3DBFD}" dt="2020-07-22T14:17:16.240" v="1812" actId="1076"/>
        <pc:sldMkLst>
          <pc:docMk/>
          <pc:sldMk cId="2627603089" sldId="274"/>
        </pc:sldMkLst>
        <pc:picChg chg="del">
          <ac:chgData name="Kayhan, Varol" userId="54461c53-d57a-4be8-b103-6f84835b78ff" providerId="ADAL" clId="{D01BCD6C-5A76-4097-B2D3-B2D2E9F3DBFD}" dt="2020-07-22T14:16:52.838" v="1808" actId="478"/>
          <ac:picMkLst>
            <pc:docMk/>
            <pc:sldMk cId="2627603089" sldId="274"/>
            <ac:picMk id="4" creationId="{DBC834D1-09C6-45D5-9B5D-DCE2B6BCEDDF}"/>
          </ac:picMkLst>
        </pc:picChg>
        <pc:picChg chg="add mod">
          <ac:chgData name="Kayhan, Varol" userId="54461c53-d57a-4be8-b103-6f84835b78ff" providerId="ADAL" clId="{D01BCD6C-5A76-4097-B2D3-B2D2E9F3DBFD}" dt="2020-07-22T14:17:16.240" v="1812" actId="1076"/>
          <ac:picMkLst>
            <pc:docMk/>
            <pc:sldMk cId="2627603089" sldId="274"/>
            <ac:picMk id="5" creationId="{BD42FC7D-1907-45A7-8EA6-DCCDDEEE5DBA}"/>
          </ac:picMkLst>
        </pc:picChg>
      </pc:sldChg>
      <pc:sldChg chg="addSp modSp mod">
        <pc:chgData name="Kayhan, Varol" userId="54461c53-d57a-4be8-b103-6f84835b78ff" providerId="ADAL" clId="{D01BCD6C-5A76-4097-B2D3-B2D2E9F3DBFD}" dt="2020-07-22T14:20:14.361" v="1872" actId="1076"/>
        <pc:sldMkLst>
          <pc:docMk/>
          <pc:sldMk cId="651792026" sldId="276"/>
        </pc:sldMkLst>
        <pc:picChg chg="add mod">
          <ac:chgData name="Kayhan, Varol" userId="54461c53-d57a-4be8-b103-6f84835b78ff" providerId="ADAL" clId="{D01BCD6C-5A76-4097-B2D3-B2D2E9F3DBFD}" dt="2020-07-22T14:20:14.361" v="1872" actId="1076"/>
          <ac:picMkLst>
            <pc:docMk/>
            <pc:sldMk cId="651792026" sldId="276"/>
            <ac:picMk id="4" creationId="{F6B6211E-1F77-4124-A1A3-C43ED1F4E2BA}"/>
          </ac:picMkLst>
        </pc:picChg>
      </pc:sldChg>
      <pc:sldChg chg="addSp delSp modSp mod">
        <pc:chgData name="Kayhan, Varol" userId="54461c53-d57a-4be8-b103-6f84835b78ff" providerId="ADAL" clId="{D01BCD6C-5A76-4097-B2D3-B2D2E9F3DBFD}" dt="2020-07-22T14:23:30.821" v="1935" actId="1076"/>
        <pc:sldMkLst>
          <pc:docMk/>
          <pc:sldMk cId="1154595410" sldId="277"/>
        </pc:sldMkLst>
        <pc:spChg chg="mod">
          <ac:chgData name="Kayhan, Varol" userId="54461c53-d57a-4be8-b103-6f84835b78ff" providerId="ADAL" clId="{D01BCD6C-5A76-4097-B2D3-B2D2E9F3DBFD}" dt="2020-07-22T14:20:31.631" v="1883" actId="20577"/>
          <ac:spMkLst>
            <pc:docMk/>
            <pc:sldMk cId="1154595410" sldId="277"/>
            <ac:spMk id="2" creationId="{7EA8A8BC-FDEE-4FE1-AD42-63EEC5C2674B}"/>
          </ac:spMkLst>
        </pc:spChg>
        <pc:spChg chg="mod">
          <ac:chgData name="Kayhan, Varol" userId="54461c53-d57a-4be8-b103-6f84835b78ff" providerId="ADAL" clId="{D01BCD6C-5A76-4097-B2D3-B2D2E9F3DBFD}" dt="2020-07-22T14:23:27.003" v="1934" actId="20577"/>
          <ac:spMkLst>
            <pc:docMk/>
            <pc:sldMk cId="1154595410" sldId="277"/>
            <ac:spMk id="3" creationId="{0897222A-2123-4642-81E5-9759F6E19961}"/>
          </ac:spMkLst>
        </pc:spChg>
        <pc:picChg chg="del">
          <ac:chgData name="Kayhan, Varol" userId="54461c53-d57a-4be8-b103-6f84835b78ff" providerId="ADAL" clId="{D01BCD6C-5A76-4097-B2D3-B2D2E9F3DBFD}" dt="2020-07-22T14:20:20.679" v="1873" actId="478"/>
          <ac:picMkLst>
            <pc:docMk/>
            <pc:sldMk cId="1154595410" sldId="277"/>
            <ac:picMk id="4" creationId="{880DEE75-AB29-4F6B-8451-9EFF48233F20}"/>
          </ac:picMkLst>
        </pc:picChg>
        <pc:picChg chg="add mod">
          <ac:chgData name="Kayhan, Varol" userId="54461c53-d57a-4be8-b103-6f84835b78ff" providerId="ADAL" clId="{D01BCD6C-5A76-4097-B2D3-B2D2E9F3DBFD}" dt="2020-07-22T14:23:30.821" v="1935" actId="1076"/>
          <ac:picMkLst>
            <pc:docMk/>
            <pc:sldMk cId="1154595410" sldId="277"/>
            <ac:picMk id="5" creationId="{46A3DE60-20B2-4D18-9914-087B8836448E}"/>
          </ac:picMkLst>
        </pc:picChg>
      </pc:sldChg>
      <pc:sldChg chg="addSp modSp mod">
        <pc:chgData name="Kayhan, Varol" userId="54461c53-d57a-4be8-b103-6f84835b78ff" providerId="ADAL" clId="{D01BCD6C-5A76-4097-B2D3-B2D2E9F3DBFD}" dt="2020-07-22T14:46:53.699" v="2286" actId="1076"/>
        <pc:sldMkLst>
          <pc:docMk/>
          <pc:sldMk cId="3115971702" sldId="281"/>
        </pc:sldMkLst>
        <pc:spChg chg="mod">
          <ac:chgData name="Kayhan, Varol" userId="54461c53-d57a-4be8-b103-6f84835b78ff" providerId="ADAL" clId="{D01BCD6C-5A76-4097-B2D3-B2D2E9F3DBFD}" dt="2020-07-22T14:46:03.714" v="2285" actId="2711"/>
          <ac:spMkLst>
            <pc:docMk/>
            <pc:sldMk cId="3115971702" sldId="281"/>
            <ac:spMk id="3" creationId="{606DBDC2-5C28-459B-AA6E-00BD33BFE0DE}"/>
          </ac:spMkLst>
        </pc:spChg>
        <pc:picChg chg="add mod">
          <ac:chgData name="Kayhan, Varol" userId="54461c53-d57a-4be8-b103-6f84835b78ff" providerId="ADAL" clId="{D01BCD6C-5A76-4097-B2D3-B2D2E9F3DBFD}" dt="2020-07-22T14:46:53.699" v="2286" actId="1076"/>
          <ac:picMkLst>
            <pc:docMk/>
            <pc:sldMk cId="3115971702" sldId="281"/>
            <ac:picMk id="4" creationId="{666E7907-64E0-4D99-9611-A4F892B387E2}"/>
          </ac:picMkLst>
        </pc:picChg>
      </pc:sldChg>
      <pc:sldChg chg="addSp modSp mod">
        <pc:chgData name="Kayhan, Varol" userId="54461c53-d57a-4be8-b103-6f84835b78ff" providerId="ADAL" clId="{D01BCD6C-5A76-4097-B2D3-B2D2E9F3DBFD}" dt="2020-07-22T14:49:02.115" v="2310" actId="14100"/>
        <pc:sldMkLst>
          <pc:docMk/>
          <pc:sldMk cId="3366413306" sldId="282"/>
        </pc:sldMkLst>
        <pc:spChg chg="mod">
          <ac:chgData name="Kayhan, Varol" userId="54461c53-d57a-4be8-b103-6f84835b78ff" providerId="ADAL" clId="{D01BCD6C-5A76-4097-B2D3-B2D2E9F3DBFD}" dt="2020-07-22T14:48:26.177" v="2304" actId="20577"/>
          <ac:spMkLst>
            <pc:docMk/>
            <pc:sldMk cId="3366413306" sldId="282"/>
            <ac:spMk id="3" creationId="{DE0EAECA-342E-44D6-839E-892559395F6D}"/>
          </ac:spMkLst>
        </pc:spChg>
        <pc:picChg chg="mod">
          <ac:chgData name="Kayhan, Varol" userId="54461c53-d57a-4be8-b103-6f84835b78ff" providerId="ADAL" clId="{D01BCD6C-5A76-4097-B2D3-B2D2E9F3DBFD}" dt="2020-07-22T14:48:58.044" v="2309" actId="1076"/>
          <ac:picMkLst>
            <pc:docMk/>
            <pc:sldMk cId="3366413306" sldId="282"/>
            <ac:picMk id="4" creationId="{3D7584B1-F3DF-4711-AC15-9739156EAEA2}"/>
          </ac:picMkLst>
        </pc:picChg>
        <pc:picChg chg="add mod">
          <ac:chgData name="Kayhan, Varol" userId="54461c53-d57a-4be8-b103-6f84835b78ff" providerId="ADAL" clId="{D01BCD6C-5A76-4097-B2D3-B2D2E9F3DBFD}" dt="2020-07-22T14:49:02.115" v="2310" actId="14100"/>
          <ac:picMkLst>
            <pc:docMk/>
            <pc:sldMk cId="3366413306" sldId="282"/>
            <ac:picMk id="5" creationId="{BA04DF32-DE10-4DAF-84F6-2577E3965F9E}"/>
          </ac:picMkLst>
        </pc:picChg>
      </pc:sldChg>
      <pc:sldChg chg="addSp modSp mod">
        <pc:chgData name="Kayhan, Varol" userId="54461c53-d57a-4be8-b103-6f84835b78ff" providerId="ADAL" clId="{D01BCD6C-5A76-4097-B2D3-B2D2E9F3DBFD}" dt="2020-07-22T14:51:16.809" v="2330" actId="1076"/>
        <pc:sldMkLst>
          <pc:docMk/>
          <pc:sldMk cId="621558557" sldId="283"/>
        </pc:sldMkLst>
        <pc:spChg chg="mod">
          <ac:chgData name="Kayhan, Varol" userId="54461c53-d57a-4be8-b103-6f84835b78ff" providerId="ADAL" clId="{D01BCD6C-5A76-4097-B2D3-B2D2E9F3DBFD}" dt="2020-07-22T14:51:00.257" v="2326" actId="6549"/>
          <ac:spMkLst>
            <pc:docMk/>
            <pc:sldMk cId="621558557" sldId="283"/>
            <ac:spMk id="3" creationId="{7B4A58D1-2DA2-4960-9AEF-3593B18BDC43}"/>
          </ac:spMkLst>
        </pc:spChg>
        <pc:picChg chg="add mod">
          <ac:chgData name="Kayhan, Varol" userId="54461c53-d57a-4be8-b103-6f84835b78ff" providerId="ADAL" clId="{D01BCD6C-5A76-4097-B2D3-B2D2E9F3DBFD}" dt="2020-07-22T14:51:16.809" v="2330" actId="1076"/>
          <ac:picMkLst>
            <pc:docMk/>
            <pc:sldMk cId="621558557" sldId="283"/>
            <ac:picMk id="4" creationId="{BD99188B-204B-42C5-A7C9-E00D559C5DF2}"/>
          </ac:picMkLst>
        </pc:picChg>
      </pc:sldChg>
      <pc:sldChg chg="del">
        <pc:chgData name="Kayhan, Varol" userId="54461c53-d57a-4be8-b103-6f84835b78ff" providerId="ADAL" clId="{D01BCD6C-5A76-4097-B2D3-B2D2E9F3DBFD}" dt="2020-07-22T14:51:51.829" v="2331" actId="2696"/>
        <pc:sldMkLst>
          <pc:docMk/>
          <pc:sldMk cId="2571015966" sldId="284"/>
        </pc:sldMkLst>
      </pc:sldChg>
      <pc:sldChg chg="addSp delSp modSp mod">
        <pc:chgData name="Kayhan, Varol" userId="54461c53-d57a-4be8-b103-6f84835b78ff" providerId="ADAL" clId="{D01BCD6C-5A76-4097-B2D3-B2D2E9F3DBFD}" dt="2020-07-22T14:58:57.519" v="2447" actId="1076"/>
        <pc:sldMkLst>
          <pc:docMk/>
          <pc:sldMk cId="2934491399" sldId="285"/>
        </pc:sldMkLst>
        <pc:spChg chg="mod">
          <ac:chgData name="Kayhan, Varol" userId="54461c53-d57a-4be8-b103-6f84835b78ff" providerId="ADAL" clId="{D01BCD6C-5A76-4097-B2D3-B2D2E9F3DBFD}" dt="2020-07-22T14:52:36.263" v="2333" actId="27636"/>
          <ac:spMkLst>
            <pc:docMk/>
            <pc:sldMk cId="2934491399" sldId="285"/>
            <ac:spMk id="3" creationId="{7CFB0018-D1DC-4370-A60E-170D3B14FA11}"/>
          </ac:spMkLst>
        </pc:spChg>
        <pc:spChg chg="add mod">
          <ac:chgData name="Kayhan, Varol" userId="54461c53-d57a-4be8-b103-6f84835b78ff" providerId="ADAL" clId="{D01BCD6C-5A76-4097-B2D3-B2D2E9F3DBFD}" dt="2020-07-22T14:58:57.519" v="2447" actId="1076"/>
          <ac:spMkLst>
            <pc:docMk/>
            <pc:sldMk cId="2934491399" sldId="285"/>
            <ac:spMk id="7" creationId="{47C9D4A2-87D3-49F4-8B37-0EB21F1EFF54}"/>
          </ac:spMkLst>
        </pc:spChg>
        <pc:spChg chg="add del mod">
          <ac:chgData name="Kayhan, Varol" userId="54461c53-d57a-4be8-b103-6f84835b78ff" providerId="ADAL" clId="{D01BCD6C-5A76-4097-B2D3-B2D2E9F3DBFD}" dt="2020-07-22T14:58:37.810" v="2443" actId="478"/>
          <ac:spMkLst>
            <pc:docMk/>
            <pc:sldMk cId="2934491399" sldId="285"/>
            <ac:spMk id="8" creationId="{5A86BE0D-0AD2-41A0-8D43-4910D358251F}"/>
          </ac:spMkLst>
        </pc:spChg>
        <pc:picChg chg="del">
          <ac:chgData name="Kayhan, Varol" userId="54461c53-d57a-4be8-b103-6f84835b78ff" providerId="ADAL" clId="{D01BCD6C-5A76-4097-B2D3-B2D2E9F3DBFD}" dt="2020-07-22T14:52:39.884" v="2334" actId="478"/>
          <ac:picMkLst>
            <pc:docMk/>
            <pc:sldMk cId="2934491399" sldId="285"/>
            <ac:picMk id="4" creationId="{7648FEB0-5BCA-4947-89B7-4514EFE4A1F4}"/>
          </ac:picMkLst>
        </pc:picChg>
        <pc:picChg chg="add mod">
          <ac:chgData name="Kayhan, Varol" userId="54461c53-d57a-4be8-b103-6f84835b78ff" providerId="ADAL" clId="{D01BCD6C-5A76-4097-B2D3-B2D2E9F3DBFD}" dt="2020-07-22T14:58:47.983" v="2446" actId="14100"/>
          <ac:picMkLst>
            <pc:docMk/>
            <pc:sldMk cId="2934491399" sldId="285"/>
            <ac:picMk id="5" creationId="{DB82E06D-DB33-428E-9BAE-C3EAECE9D830}"/>
          </ac:picMkLst>
        </pc:picChg>
        <pc:picChg chg="add del mod">
          <ac:chgData name="Kayhan, Varol" userId="54461c53-d57a-4be8-b103-6f84835b78ff" providerId="ADAL" clId="{D01BCD6C-5A76-4097-B2D3-B2D2E9F3DBFD}" dt="2020-07-22T14:58:37.810" v="2443" actId="478"/>
          <ac:picMkLst>
            <pc:docMk/>
            <pc:sldMk cId="2934491399" sldId="285"/>
            <ac:picMk id="6" creationId="{7DBFDE6F-1A84-4AEC-ACE4-048F2A1FEC25}"/>
          </ac:picMkLst>
        </pc:picChg>
      </pc:sldChg>
      <pc:sldChg chg="modSp mod">
        <pc:chgData name="Kayhan, Varol" userId="54461c53-d57a-4be8-b103-6f84835b78ff" providerId="ADAL" clId="{D01BCD6C-5A76-4097-B2D3-B2D2E9F3DBFD}" dt="2020-07-22T13:28:28.278" v="99" actId="20577"/>
        <pc:sldMkLst>
          <pc:docMk/>
          <pc:sldMk cId="3272887503" sldId="289"/>
        </pc:sldMkLst>
        <pc:spChg chg="mod">
          <ac:chgData name="Kayhan, Varol" userId="54461c53-d57a-4be8-b103-6f84835b78ff" providerId="ADAL" clId="{D01BCD6C-5A76-4097-B2D3-B2D2E9F3DBFD}" dt="2020-07-22T13:28:28.278" v="99" actId="20577"/>
          <ac:spMkLst>
            <pc:docMk/>
            <pc:sldMk cId="3272887503" sldId="289"/>
            <ac:spMk id="3" creationId="{56763060-5F11-43CC-B6E1-60E5ACBB4EF7}"/>
          </ac:spMkLst>
        </pc:spChg>
      </pc:sldChg>
      <pc:sldChg chg="modSp mod">
        <pc:chgData name="Kayhan, Varol" userId="54461c53-d57a-4be8-b103-6f84835b78ff" providerId="ADAL" clId="{D01BCD6C-5A76-4097-B2D3-B2D2E9F3DBFD}" dt="2020-07-22T13:44:53.453" v="686" actId="20577"/>
        <pc:sldMkLst>
          <pc:docMk/>
          <pc:sldMk cId="3806362517" sldId="291"/>
        </pc:sldMkLst>
        <pc:spChg chg="mod">
          <ac:chgData name="Kayhan, Varol" userId="54461c53-d57a-4be8-b103-6f84835b78ff" providerId="ADAL" clId="{D01BCD6C-5A76-4097-B2D3-B2D2E9F3DBFD}" dt="2020-07-22T13:44:53.453" v="686" actId="20577"/>
          <ac:spMkLst>
            <pc:docMk/>
            <pc:sldMk cId="3806362517" sldId="291"/>
            <ac:spMk id="3" creationId="{636A77E9-9E75-447E-AFDE-4F1CD9FE6E62}"/>
          </ac:spMkLst>
        </pc:spChg>
      </pc:sldChg>
      <pc:sldChg chg="modSp mod">
        <pc:chgData name="Kayhan, Varol" userId="54461c53-d57a-4be8-b103-6f84835b78ff" providerId="ADAL" clId="{D01BCD6C-5A76-4097-B2D3-B2D2E9F3DBFD}" dt="2020-07-22T13:22:47.894" v="98" actId="20577"/>
        <pc:sldMkLst>
          <pc:docMk/>
          <pc:sldMk cId="3098201041" sldId="292"/>
        </pc:sldMkLst>
        <pc:spChg chg="mod">
          <ac:chgData name="Kayhan, Varol" userId="54461c53-d57a-4be8-b103-6f84835b78ff" providerId="ADAL" clId="{D01BCD6C-5A76-4097-B2D3-B2D2E9F3DBFD}" dt="2020-07-22T13:22:47.894" v="98" actId="20577"/>
          <ac:spMkLst>
            <pc:docMk/>
            <pc:sldMk cId="3098201041" sldId="292"/>
            <ac:spMk id="47" creationId="{668D8EA1-E4FB-4D5E-8E0A-A3E6B1573DF4}"/>
          </ac:spMkLst>
        </pc:spChg>
      </pc:sldChg>
      <pc:sldChg chg="modSp mod">
        <pc:chgData name="Kayhan, Varol" userId="54461c53-d57a-4be8-b103-6f84835b78ff" providerId="ADAL" clId="{D01BCD6C-5A76-4097-B2D3-B2D2E9F3DBFD}" dt="2020-07-22T14:14:32.621" v="1801" actId="20577"/>
        <pc:sldMkLst>
          <pc:docMk/>
          <pc:sldMk cId="273592444" sldId="293"/>
        </pc:sldMkLst>
        <pc:spChg chg="mod">
          <ac:chgData name="Kayhan, Varol" userId="54461c53-d57a-4be8-b103-6f84835b78ff" providerId="ADAL" clId="{D01BCD6C-5A76-4097-B2D3-B2D2E9F3DBFD}" dt="2020-07-22T14:14:32.621" v="1801" actId="20577"/>
          <ac:spMkLst>
            <pc:docMk/>
            <pc:sldMk cId="273592444" sldId="293"/>
            <ac:spMk id="3" creationId="{26687B65-2A03-4256-90FC-DD8BBE77AF7C}"/>
          </ac:spMkLst>
        </pc:spChg>
      </pc:sldChg>
      <pc:sldChg chg="addSp modSp mod">
        <pc:chgData name="Kayhan, Varol" userId="54461c53-d57a-4be8-b103-6f84835b78ff" providerId="ADAL" clId="{D01BCD6C-5A76-4097-B2D3-B2D2E9F3DBFD}" dt="2020-07-22T14:24:26.148" v="1939" actId="1076"/>
        <pc:sldMkLst>
          <pc:docMk/>
          <pc:sldMk cId="4116615913" sldId="294"/>
        </pc:sldMkLst>
        <pc:spChg chg="mod">
          <ac:chgData name="Kayhan, Varol" userId="54461c53-d57a-4be8-b103-6f84835b78ff" providerId="ADAL" clId="{D01BCD6C-5A76-4097-B2D3-B2D2E9F3DBFD}" dt="2020-07-22T14:24:05.635" v="1937" actId="6549"/>
          <ac:spMkLst>
            <pc:docMk/>
            <pc:sldMk cId="4116615913" sldId="294"/>
            <ac:spMk id="3" creationId="{0EFB4507-82A9-4199-B479-EDEDF14E054E}"/>
          </ac:spMkLst>
        </pc:spChg>
        <pc:picChg chg="add mod">
          <ac:chgData name="Kayhan, Varol" userId="54461c53-d57a-4be8-b103-6f84835b78ff" providerId="ADAL" clId="{D01BCD6C-5A76-4097-B2D3-B2D2E9F3DBFD}" dt="2020-07-22T14:24:26.148" v="1939" actId="1076"/>
          <ac:picMkLst>
            <pc:docMk/>
            <pc:sldMk cId="4116615913" sldId="294"/>
            <ac:picMk id="4" creationId="{3E88A728-46D4-4F48-8E6D-F18D0AA16FED}"/>
          </ac:picMkLst>
        </pc:picChg>
      </pc:sldChg>
      <pc:sldChg chg="addSp modSp mod">
        <pc:chgData name="Kayhan, Varol" userId="54461c53-d57a-4be8-b103-6f84835b78ff" providerId="ADAL" clId="{D01BCD6C-5A76-4097-B2D3-B2D2E9F3DBFD}" dt="2020-07-22T14:36:47.541" v="2032" actId="113"/>
        <pc:sldMkLst>
          <pc:docMk/>
          <pc:sldMk cId="620955929" sldId="295"/>
        </pc:sldMkLst>
        <pc:spChg chg="mod">
          <ac:chgData name="Kayhan, Varol" userId="54461c53-d57a-4be8-b103-6f84835b78ff" providerId="ADAL" clId="{D01BCD6C-5A76-4097-B2D3-B2D2E9F3DBFD}" dt="2020-07-22T14:36:47.541" v="2032" actId="113"/>
          <ac:spMkLst>
            <pc:docMk/>
            <pc:sldMk cId="620955929" sldId="295"/>
            <ac:spMk id="3" creationId="{1715BD49-6161-436E-B08C-DA7C94F72CBA}"/>
          </ac:spMkLst>
        </pc:spChg>
        <pc:picChg chg="add mod">
          <ac:chgData name="Kayhan, Varol" userId="54461c53-d57a-4be8-b103-6f84835b78ff" providerId="ADAL" clId="{D01BCD6C-5A76-4097-B2D3-B2D2E9F3DBFD}" dt="2020-07-22T14:35:12.308" v="2031" actId="1076"/>
          <ac:picMkLst>
            <pc:docMk/>
            <pc:sldMk cId="620955929" sldId="295"/>
            <ac:picMk id="4" creationId="{CA1ACD78-0DBD-482B-8AAD-576D138A6D26}"/>
          </ac:picMkLst>
        </pc:picChg>
      </pc:sldChg>
      <pc:sldChg chg="addSp delSp modSp mod">
        <pc:chgData name="Kayhan, Varol" userId="54461c53-d57a-4be8-b103-6f84835b78ff" providerId="ADAL" clId="{D01BCD6C-5A76-4097-B2D3-B2D2E9F3DBFD}" dt="2020-07-22T14:42:15.293" v="2158" actId="20577"/>
        <pc:sldMkLst>
          <pc:docMk/>
          <pc:sldMk cId="718149793" sldId="299"/>
        </pc:sldMkLst>
        <pc:spChg chg="mod">
          <ac:chgData name="Kayhan, Varol" userId="54461c53-d57a-4be8-b103-6f84835b78ff" providerId="ADAL" clId="{D01BCD6C-5A76-4097-B2D3-B2D2E9F3DBFD}" dt="2020-07-22T14:42:15.293" v="2158" actId="20577"/>
          <ac:spMkLst>
            <pc:docMk/>
            <pc:sldMk cId="718149793" sldId="299"/>
            <ac:spMk id="3" creationId="{1715BD49-6161-436E-B08C-DA7C94F72CBA}"/>
          </ac:spMkLst>
        </pc:spChg>
        <pc:picChg chg="add del mod">
          <ac:chgData name="Kayhan, Varol" userId="54461c53-d57a-4be8-b103-6f84835b78ff" providerId="ADAL" clId="{D01BCD6C-5A76-4097-B2D3-B2D2E9F3DBFD}" dt="2020-07-22T14:41:27.473" v="2144" actId="478"/>
          <ac:picMkLst>
            <pc:docMk/>
            <pc:sldMk cId="718149793" sldId="299"/>
            <ac:picMk id="4" creationId="{6C185B70-E7DA-488B-A624-214F6CF52B84}"/>
          </ac:picMkLst>
        </pc:picChg>
        <pc:picChg chg="add del mod">
          <ac:chgData name="Kayhan, Varol" userId="54461c53-d57a-4be8-b103-6f84835b78ff" providerId="ADAL" clId="{D01BCD6C-5A76-4097-B2D3-B2D2E9F3DBFD}" dt="2020-07-22T14:41:27.473" v="2144" actId="478"/>
          <ac:picMkLst>
            <pc:docMk/>
            <pc:sldMk cId="718149793" sldId="299"/>
            <ac:picMk id="5" creationId="{C1B0553A-C449-458D-B246-F49BD9F387FA}"/>
          </ac:picMkLst>
        </pc:picChg>
        <pc:picChg chg="add mod">
          <ac:chgData name="Kayhan, Varol" userId="54461c53-d57a-4be8-b103-6f84835b78ff" providerId="ADAL" clId="{D01BCD6C-5A76-4097-B2D3-B2D2E9F3DBFD}" dt="2020-07-22T14:42:11.154" v="2149" actId="1076"/>
          <ac:picMkLst>
            <pc:docMk/>
            <pc:sldMk cId="718149793" sldId="299"/>
            <ac:picMk id="6" creationId="{7F9C5894-308E-4EB5-8438-6AC5433B6ABC}"/>
          </ac:picMkLst>
        </pc:picChg>
      </pc:sldChg>
      <pc:sldChg chg="addSp delSp modSp add mod">
        <pc:chgData name="Kayhan, Varol" userId="54461c53-d57a-4be8-b103-6f84835b78ff" providerId="ADAL" clId="{D01BCD6C-5A76-4097-B2D3-B2D2E9F3DBFD}" dt="2020-07-22T13:44:28.706" v="679" actId="20577"/>
        <pc:sldMkLst>
          <pc:docMk/>
          <pc:sldMk cId="2662817151" sldId="301"/>
        </pc:sldMkLst>
        <pc:spChg chg="mod">
          <ac:chgData name="Kayhan, Varol" userId="54461c53-d57a-4be8-b103-6f84835b78ff" providerId="ADAL" clId="{D01BCD6C-5A76-4097-B2D3-B2D2E9F3DBFD}" dt="2020-07-22T13:40:18.202" v="294"/>
          <ac:spMkLst>
            <pc:docMk/>
            <pc:sldMk cId="2662817151" sldId="301"/>
            <ac:spMk id="2" creationId="{9A4CB898-B2A0-4A61-BDB3-4E08D3A4C959}"/>
          </ac:spMkLst>
        </pc:spChg>
        <pc:spChg chg="mod">
          <ac:chgData name="Kayhan, Varol" userId="54461c53-d57a-4be8-b103-6f84835b78ff" providerId="ADAL" clId="{D01BCD6C-5A76-4097-B2D3-B2D2E9F3DBFD}" dt="2020-07-22T13:44:28.706" v="679" actId="20577"/>
          <ac:spMkLst>
            <pc:docMk/>
            <pc:sldMk cId="2662817151" sldId="301"/>
            <ac:spMk id="3" creationId="{51E17CDE-BDCB-47BE-B194-037093170AC2}"/>
          </ac:spMkLst>
        </pc:spChg>
        <pc:spChg chg="add del mod">
          <ac:chgData name="Kayhan, Varol" userId="54461c53-d57a-4be8-b103-6f84835b78ff" providerId="ADAL" clId="{D01BCD6C-5A76-4097-B2D3-B2D2E9F3DBFD}" dt="2020-07-22T13:40:18.202" v="294"/>
          <ac:spMkLst>
            <pc:docMk/>
            <pc:sldMk cId="2662817151" sldId="301"/>
            <ac:spMk id="5" creationId="{ADA70C9D-3E20-439A-858A-C4CA70EB3674}"/>
          </ac:spMkLst>
        </pc:spChg>
        <pc:spChg chg="add del mod">
          <ac:chgData name="Kayhan, Varol" userId="54461c53-d57a-4be8-b103-6f84835b78ff" providerId="ADAL" clId="{D01BCD6C-5A76-4097-B2D3-B2D2E9F3DBFD}" dt="2020-07-22T13:40:18.202" v="294"/>
          <ac:spMkLst>
            <pc:docMk/>
            <pc:sldMk cId="2662817151" sldId="301"/>
            <ac:spMk id="6" creationId="{E75B434A-6055-4A69-8D4C-F074D9F6AF79}"/>
          </ac:spMkLst>
        </pc:spChg>
        <pc:picChg chg="del">
          <ac:chgData name="Kayhan, Varol" userId="54461c53-d57a-4be8-b103-6f84835b78ff" providerId="ADAL" clId="{D01BCD6C-5A76-4097-B2D3-B2D2E9F3DBFD}" dt="2020-07-22T13:39:50.818" v="285" actId="478"/>
          <ac:picMkLst>
            <pc:docMk/>
            <pc:sldMk cId="2662817151" sldId="301"/>
            <ac:picMk id="4" creationId="{ED4F6F1E-964D-41C0-874F-B8C5A091DC7B}"/>
          </ac:picMkLst>
        </pc:picChg>
      </pc:sldChg>
      <pc:sldChg chg="add">
        <pc:chgData name="Kayhan, Varol" userId="54461c53-d57a-4be8-b103-6f84835b78ff" providerId="ADAL" clId="{D01BCD6C-5A76-4097-B2D3-B2D2E9F3DBFD}" dt="2020-07-22T14:37:23.269" v="2033"/>
        <pc:sldMkLst>
          <pc:docMk/>
          <pc:sldMk cId="1262474927" sldId="302"/>
        </pc:sldMkLst>
      </pc:sldChg>
    </pc:docChg>
  </pc:docChgLst>
  <pc:docChgLst>
    <pc:chgData name="Varol Kayhan" userId="54461c53-d57a-4be8-b103-6f84835b78ff" providerId="ADAL" clId="{E707C5B2-0002-4481-B0C0-1638FBB7DE24}"/>
    <pc:docChg chg="delSld modSld">
      <pc:chgData name="Varol Kayhan" userId="54461c53-d57a-4be8-b103-6f84835b78ff" providerId="ADAL" clId="{E707C5B2-0002-4481-B0C0-1638FBB7DE24}" dt="2022-09-22T20:47:07.582" v="263" actId="20577"/>
      <pc:docMkLst>
        <pc:docMk/>
      </pc:docMkLst>
      <pc:sldChg chg="modSp mod">
        <pc:chgData name="Varol Kayhan" userId="54461c53-d57a-4be8-b103-6f84835b78ff" providerId="ADAL" clId="{E707C5B2-0002-4481-B0C0-1638FBB7DE24}" dt="2021-09-16T16:26:55.382" v="16" actId="6549"/>
        <pc:sldMkLst>
          <pc:docMk/>
          <pc:sldMk cId="4055618046" sldId="258"/>
        </pc:sldMkLst>
        <pc:spChg chg="mod">
          <ac:chgData name="Varol Kayhan" userId="54461c53-d57a-4be8-b103-6f84835b78ff" providerId="ADAL" clId="{E707C5B2-0002-4481-B0C0-1638FBB7DE24}" dt="2021-09-16T16:26:55.382" v="16" actId="6549"/>
          <ac:spMkLst>
            <pc:docMk/>
            <pc:sldMk cId="4055618046" sldId="258"/>
            <ac:spMk id="3" creationId="{EEE2494D-58CC-454F-8711-BEAA1D672BB0}"/>
          </ac:spMkLst>
        </pc:spChg>
      </pc:sldChg>
      <pc:sldChg chg="modSp mod">
        <pc:chgData name="Varol Kayhan" userId="54461c53-d57a-4be8-b103-6f84835b78ff" providerId="ADAL" clId="{E707C5B2-0002-4481-B0C0-1638FBB7DE24}" dt="2021-09-16T16:40:03.166" v="20" actId="20577"/>
        <pc:sldMkLst>
          <pc:docMk/>
          <pc:sldMk cId="1720232394" sldId="260"/>
        </pc:sldMkLst>
        <pc:spChg chg="mod">
          <ac:chgData name="Varol Kayhan" userId="54461c53-d57a-4be8-b103-6f84835b78ff" providerId="ADAL" clId="{E707C5B2-0002-4481-B0C0-1638FBB7DE24}" dt="2021-09-16T16:40:03.166" v="20" actId="20577"/>
          <ac:spMkLst>
            <pc:docMk/>
            <pc:sldMk cId="1720232394" sldId="260"/>
            <ac:spMk id="3" creationId="{51E17CDE-BDCB-47BE-B194-037093170AC2}"/>
          </ac:spMkLst>
        </pc:spChg>
      </pc:sldChg>
      <pc:sldChg chg="del">
        <pc:chgData name="Varol Kayhan" userId="54461c53-d57a-4be8-b103-6f84835b78ff" providerId="ADAL" clId="{E707C5B2-0002-4481-B0C0-1638FBB7DE24}" dt="2021-09-16T16:57:10.909" v="21" actId="2696"/>
        <pc:sldMkLst>
          <pc:docMk/>
          <pc:sldMk cId="119320074" sldId="265"/>
        </pc:sldMkLst>
      </pc:sldChg>
      <pc:sldChg chg="modSp mod">
        <pc:chgData name="Varol Kayhan" userId="54461c53-d57a-4be8-b103-6f84835b78ff" providerId="ADAL" clId="{E707C5B2-0002-4481-B0C0-1638FBB7DE24}" dt="2022-09-22T20:47:07.582" v="263" actId="20577"/>
        <pc:sldMkLst>
          <pc:docMk/>
          <pc:sldMk cId="862203742" sldId="272"/>
        </pc:sldMkLst>
        <pc:spChg chg="mod">
          <ac:chgData name="Varol Kayhan" userId="54461c53-d57a-4be8-b103-6f84835b78ff" providerId="ADAL" clId="{E707C5B2-0002-4481-B0C0-1638FBB7DE24}" dt="2022-09-22T20:44:25.654" v="192" actId="20577"/>
          <ac:spMkLst>
            <pc:docMk/>
            <pc:sldMk cId="862203742" sldId="272"/>
            <ac:spMk id="2" creationId="{1CD286DA-72B3-44E8-AA33-24B394B22938}"/>
          </ac:spMkLst>
        </pc:spChg>
        <pc:spChg chg="mod">
          <ac:chgData name="Varol Kayhan" userId="54461c53-d57a-4be8-b103-6f84835b78ff" providerId="ADAL" clId="{E707C5B2-0002-4481-B0C0-1638FBB7DE24}" dt="2022-09-22T20:47:07.582" v="263" actId="20577"/>
          <ac:spMkLst>
            <pc:docMk/>
            <pc:sldMk cId="862203742" sldId="272"/>
            <ac:spMk id="3" creationId="{50F0E4E7-64A4-4FA5-A784-E72CCE82470C}"/>
          </ac:spMkLst>
        </pc:spChg>
      </pc:sldChg>
      <pc:sldChg chg="modSp mod">
        <pc:chgData name="Varol Kayhan" userId="54461c53-d57a-4be8-b103-6f84835b78ff" providerId="ADAL" clId="{E707C5B2-0002-4481-B0C0-1638FBB7DE24}" dt="2022-09-22T20:46:11.273" v="256" actId="20577"/>
        <pc:sldMkLst>
          <pc:docMk/>
          <pc:sldMk cId="1836528711" sldId="275"/>
        </pc:sldMkLst>
        <pc:spChg chg="mod">
          <ac:chgData name="Varol Kayhan" userId="54461c53-d57a-4be8-b103-6f84835b78ff" providerId="ADAL" clId="{E707C5B2-0002-4481-B0C0-1638FBB7DE24}" dt="2022-09-22T20:46:11.273" v="256" actId="20577"/>
          <ac:spMkLst>
            <pc:docMk/>
            <pc:sldMk cId="1836528711" sldId="275"/>
            <ac:spMk id="3" creationId="{80697FE5-A7EC-4459-80F3-519495226BDE}"/>
          </ac:spMkLst>
        </pc:spChg>
        <pc:picChg chg="mod">
          <ac:chgData name="Varol Kayhan" userId="54461c53-d57a-4be8-b103-6f84835b78ff" providerId="ADAL" clId="{E707C5B2-0002-4481-B0C0-1638FBB7DE24}" dt="2022-09-22T20:44:04.624" v="176" actId="1076"/>
          <ac:picMkLst>
            <pc:docMk/>
            <pc:sldMk cId="1836528711" sldId="275"/>
            <ac:picMk id="4" creationId="{C2EA8A40-5ECD-466A-B55F-D11D6E69C7A9}"/>
          </ac:picMkLst>
        </pc:picChg>
      </pc:sldChg>
      <pc:sldChg chg="del">
        <pc:chgData name="Varol Kayhan" userId="54461c53-d57a-4be8-b103-6f84835b78ff" providerId="ADAL" clId="{E707C5B2-0002-4481-B0C0-1638FBB7DE24}" dt="2022-09-22T20:44:47.260" v="195" actId="2696"/>
        <pc:sldMkLst>
          <pc:docMk/>
          <pc:sldMk cId="651792026" sldId="276"/>
        </pc:sldMkLst>
      </pc:sldChg>
      <pc:sldChg chg="del">
        <pc:chgData name="Varol Kayhan" userId="54461c53-d57a-4be8-b103-6f84835b78ff" providerId="ADAL" clId="{E707C5B2-0002-4481-B0C0-1638FBB7DE24}" dt="2022-09-22T20:45:51.469" v="239" actId="2696"/>
        <pc:sldMkLst>
          <pc:docMk/>
          <pc:sldMk cId="1154595410" sldId="277"/>
        </pc:sldMkLst>
      </pc:sldChg>
      <pc:sldChg chg="del">
        <pc:chgData name="Varol Kayhan" userId="54461c53-d57a-4be8-b103-6f84835b78ff" providerId="ADAL" clId="{E707C5B2-0002-4481-B0C0-1638FBB7DE24}" dt="2021-09-16T17:00:52.104" v="22" actId="2696"/>
        <pc:sldMkLst>
          <pc:docMk/>
          <pc:sldMk cId="621558557" sldId="283"/>
        </pc:sldMkLst>
      </pc:sldChg>
      <pc:sldChg chg="modSp mod">
        <pc:chgData name="Varol Kayhan" userId="54461c53-d57a-4be8-b103-6f84835b78ff" providerId="ADAL" clId="{E707C5B2-0002-4481-B0C0-1638FBB7DE24}" dt="2021-09-16T16:25:40.513" v="0" actId="6549"/>
        <pc:sldMkLst>
          <pc:docMk/>
          <pc:sldMk cId="3098201041" sldId="292"/>
        </pc:sldMkLst>
        <pc:spChg chg="mod">
          <ac:chgData name="Varol Kayhan" userId="54461c53-d57a-4be8-b103-6f84835b78ff" providerId="ADAL" clId="{E707C5B2-0002-4481-B0C0-1638FBB7DE24}" dt="2021-09-16T16:25:40.513" v="0" actId="6549"/>
          <ac:spMkLst>
            <pc:docMk/>
            <pc:sldMk cId="3098201041" sldId="292"/>
            <ac:spMk id="47" creationId="{668D8EA1-E4FB-4D5E-8E0A-A3E6B1573DF4}"/>
          </ac:spMkLst>
        </pc:spChg>
      </pc:sldChg>
      <pc:sldChg chg="modSp mod">
        <pc:chgData name="Varol Kayhan" userId="54461c53-d57a-4be8-b103-6f84835b78ff" providerId="ADAL" clId="{E707C5B2-0002-4481-B0C0-1638FBB7DE24}" dt="2021-09-16T16:26:05.507" v="5" actId="20577"/>
        <pc:sldMkLst>
          <pc:docMk/>
          <pc:sldMk cId="4142718664" sldId="296"/>
        </pc:sldMkLst>
        <pc:spChg chg="mod">
          <ac:chgData name="Varol Kayhan" userId="54461c53-d57a-4be8-b103-6f84835b78ff" providerId="ADAL" clId="{E707C5B2-0002-4481-B0C0-1638FBB7DE24}" dt="2021-09-16T16:26:05.507" v="5" actId="20577"/>
          <ac:spMkLst>
            <pc:docMk/>
            <pc:sldMk cId="4142718664" sldId="296"/>
            <ac:spMk id="3" creationId="{9A4EDEB1-5BFF-4649-A1AB-6272C007E82A}"/>
          </ac:spMkLst>
        </pc:spChg>
      </pc:sldChg>
      <pc:sldChg chg="modSp mod">
        <pc:chgData name="Varol Kayhan" userId="54461c53-d57a-4be8-b103-6f84835b78ff" providerId="ADAL" clId="{E707C5B2-0002-4481-B0C0-1638FBB7DE24}" dt="2022-09-22T19:55:25.576" v="155" actId="20577"/>
        <pc:sldMkLst>
          <pc:docMk/>
          <pc:sldMk cId="718149793" sldId="299"/>
        </pc:sldMkLst>
        <pc:spChg chg="mod">
          <ac:chgData name="Varol Kayhan" userId="54461c53-d57a-4be8-b103-6f84835b78ff" providerId="ADAL" clId="{E707C5B2-0002-4481-B0C0-1638FBB7DE24}" dt="2022-09-22T19:55:25.576" v="155" actId="20577"/>
          <ac:spMkLst>
            <pc:docMk/>
            <pc:sldMk cId="718149793" sldId="299"/>
            <ac:spMk id="3" creationId="{1715BD49-6161-436E-B08C-DA7C94F72CBA}"/>
          </ac:spMkLst>
        </pc:spChg>
      </pc:sldChg>
      <pc:sldChg chg="modSp mod">
        <pc:chgData name="Varol Kayhan" userId="54461c53-d57a-4be8-b103-6f84835b78ff" providerId="ADAL" clId="{E707C5B2-0002-4481-B0C0-1638FBB7DE24}" dt="2021-09-16T17:00:59.495" v="23" actId="6549"/>
        <pc:sldMkLst>
          <pc:docMk/>
          <pc:sldMk cId="4294774748" sldId="300"/>
        </pc:sldMkLst>
        <pc:spChg chg="mod">
          <ac:chgData name="Varol Kayhan" userId="54461c53-d57a-4be8-b103-6f84835b78ff" providerId="ADAL" clId="{E707C5B2-0002-4481-B0C0-1638FBB7DE24}" dt="2021-09-16T17:00:59.495" v="23" actId="6549"/>
          <ac:spMkLst>
            <pc:docMk/>
            <pc:sldMk cId="4294774748" sldId="300"/>
            <ac:spMk id="3" creationId="{07E0526D-3ACB-42D9-907A-7A7E886E4FD4}"/>
          </ac:spMkLst>
        </pc:spChg>
      </pc:sldChg>
      <pc:sldChg chg="modSp mod">
        <pc:chgData name="Varol Kayhan" userId="54461c53-d57a-4be8-b103-6f84835b78ff" providerId="ADAL" clId="{E707C5B2-0002-4481-B0C0-1638FBB7DE24}" dt="2022-09-22T19:51:17.024" v="151" actId="6549"/>
        <pc:sldMkLst>
          <pc:docMk/>
          <pc:sldMk cId="2923556856" sldId="303"/>
        </pc:sldMkLst>
        <pc:spChg chg="mod">
          <ac:chgData name="Varol Kayhan" userId="54461c53-d57a-4be8-b103-6f84835b78ff" providerId="ADAL" clId="{E707C5B2-0002-4481-B0C0-1638FBB7DE24}" dt="2022-09-22T19:51:17.024" v="151" actId="6549"/>
          <ac:spMkLst>
            <pc:docMk/>
            <pc:sldMk cId="2923556856" sldId="303"/>
            <ac:spMk id="3" creationId="{D68D9E0F-E17A-48F3-84D3-5E9EBD8749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E87E7-D1CA-CF41-8A17-58400794F243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81575-F212-5B40-AFE0-0B7FA1F90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81575-F212-5B40-AFE0-0B7FA1F90A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8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E5C4-258B-4E09-9E3D-0BC4DBD10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1D10B-158D-47EE-B53D-ED376C495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61B4-46B7-4410-B789-6E477111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9623-71DD-4DCC-B430-3ABA8B0C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FAC0-66EC-4355-A217-A80C3D2A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69EA-AE83-4170-BCA5-5646827E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9E727-FEF6-4967-921B-782364224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3BF6-A277-48C4-BB52-A8A2A6D2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2B01-01E2-4870-8A67-2F403C36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3DFF-BE12-48B8-A73F-2FB8EA55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949D-A243-4C96-94CA-ACF8EC061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8145-B473-4CCE-A0D3-69C7FE923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CAEB-CE71-484B-9F74-5AAF055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3DC4-98C2-4EC0-9540-0FAB5CD1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04E2-CCE6-4A8A-AA27-BEF2B075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E05F-4601-4686-88EF-764FCCDE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44E3-1F57-4120-B876-E6E70D20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659B-4A8B-40A9-8F57-0F4A7DC2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F3C9-CB24-419D-A657-8051DF9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BC0C-B2C5-4F5C-BF6E-B2BEA8C9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9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22E0-9AD9-4BCF-8F6B-EC1DCC17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1AB5F-E468-4A2B-B1B5-7571FA5E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0B9A3-91FA-431B-9C29-48717222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CE98-62E1-448D-B3DD-68980394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4451C-1FA6-4AB0-99BD-21FABFA2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46E9-02D0-4F27-8585-40CC9B79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1416-1CF7-4528-AFD7-4D8F7A87F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1ED15-B00C-4F1F-A2CD-91C35EA8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B7757-F7A0-4255-A145-941F37DC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3F489-A95C-4DF3-8691-511A0C7A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03764-00CE-4FDC-A1F3-AA2E6B0E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5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D6B6-EF4F-4FE4-A7AF-5C83B44A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88D4F-9524-4D4F-85D6-13A691907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5C7AF-EDA7-498A-BC3E-5F8CB7519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5B6A6-5488-401C-AE31-4257E87EF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2CF45-73DF-41A3-A558-B5D26D25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18357-B3AD-43EA-AB97-55B46EEF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6A9C7-7B55-448A-9242-4EDE3794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636FA-69AC-4161-90E4-3FA1F88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B6D7-ACCB-4BCD-899D-C093114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33CA-9502-49B9-B721-D8C06B35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EC89D-0FF5-447B-9F76-6AD7C4E2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0742A-6626-4A04-BDE3-47F75403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7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845DE-6AB3-4734-A150-1BBD287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1CC5A-4A3A-4847-B23E-B5695D5A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93040-2350-4EE0-AF45-24CC8CEF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2C4D-32E7-451B-B437-F5E8013D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57A4-D9FD-4DFC-A494-459F40FF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90AD-7289-4998-9352-9F78F5A4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EDE6-51E8-4C08-9CFE-E182FC14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11180-01B5-4506-8CD4-7CF92378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2385-FB29-4398-971F-3FA91B50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C121-53BC-4D47-B9C3-840CF77E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5AFFE-CBA3-4C1F-8699-FC569C665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AD1C4-B9D6-42ED-B3DF-587AA9A77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D6D5-993F-4B4F-A136-72883DD0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E7550-C83B-451D-AD35-854C0116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A06C5-26BE-4C9C-A2EB-1E619F5E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68B07-D373-4502-95F0-6CCF573C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2ABA8-EB76-48F4-AC1C-618A02B4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7AB1-2906-4E05-BEC1-076F90518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B982-0E34-4A52-B1EA-4BE46DF651BD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3AF5-104E-4E1C-A82C-86BEEE328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7E9D-B7E1-481D-944B-8F8E9BD91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on/caffe-tensorflow" TargetMode="External"/><Relationship Id="rId2" Type="http://schemas.openxmlformats.org/officeDocument/2006/relationships/hyperlink" Target="https://github.com/tensorflow/mode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callbacks/early_stopping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category:hand-held_megaphone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stackoverflow.com/questions/12011147/how-to-create-a-3-color-gradient-dial-indicator-the-one-that-shows-green-yellow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2CF2-BC22-4869-8444-9BBB86B11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Training Deep Neural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DCDE-CEB5-45BA-B6DC-42309D4B6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Smith, PhD</a:t>
            </a:r>
          </a:p>
        </p:txBody>
      </p:sp>
    </p:spTree>
    <p:extLst>
      <p:ext uri="{BB962C8B-B14F-4D97-AF65-F5344CB8AC3E}">
        <p14:creationId xmlns:p14="http://schemas.microsoft.com/office/powerpoint/2010/main" val="197189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2DB1-E59D-4464-BB51-B033DFD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3060-5F11-43CC-B6E1-60E5ACBB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connection weights using: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led to the current success of Deep Learning!</a:t>
            </a:r>
          </a:p>
          <a:p>
            <a:r>
              <a:rPr lang="en-US" dirty="0"/>
              <a:t>This is the default setting in </a:t>
            </a:r>
            <a:r>
              <a:rPr lang="en-US" dirty="0" err="1"/>
              <a:t>Tensorflow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tf.keras.layers.Dense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F8747-ED45-4AE4-9967-10A18FD6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61" y="2661788"/>
            <a:ext cx="5913477" cy="632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B3354D-6813-4227-95E9-8E6C9282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78" y="2748280"/>
            <a:ext cx="2591025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8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21F2-69D8-4F2D-86B9-9E229F82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Initializations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DBF5C-C119-4D25-A592-102E8C61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42" y="2186555"/>
            <a:ext cx="6210898" cy="21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7C08-154A-4B9F-93F4-17176E98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59D9-D7B9-4E3B-9A35-3E0BFB2F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these other initializations to train DNNs?</a:t>
            </a:r>
          </a:p>
          <a:p>
            <a:pPr lvl="1"/>
            <a:r>
              <a:rPr lang="en-US" dirty="0"/>
              <a:t>The default will generally be fine for the complexity of the data we are fitting.</a:t>
            </a:r>
          </a:p>
          <a:p>
            <a:pPr lvl="1"/>
            <a:r>
              <a:rPr lang="en-US" dirty="0"/>
              <a:t>But it can make a difference – so when fine-tuning an important model, try different initializations.</a:t>
            </a:r>
          </a:p>
        </p:txBody>
      </p:sp>
    </p:spTree>
    <p:extLst>
      <p:ext uri="{BB962C8B-B14F-4D97-AF65-F5344CB8AC3E}">
        <p14:creationId xmlns:p14="http://schemas.microsoft.com/office/powerpoint/2010/main" val="223457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Vanishing/exploding gradient happens because of logistic (sigmoid) activation function.</a:t>
            </a:r>
          </a:p>
          <a:p>
            <a:r>
              <a:rPr lang="en-US" dirty="0"/>
              <a:t>Solution: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Doesn't saturate for positive values</a:t>
            </a:r>
          </a:p>
          <a:p>
            <a:pPr lvl="1"/>
            <a:r>
              <a:rPr lang="en-US" dirty="0"/>
              <a:t>Fast to compute</a:t>
            </a:r>
          </a:p>
          <a:p>
            <a:r>
              <a:rPr lang="en-US" dirty="0"/>
              <a:t>Problem: it leads to "dying" neurons</a:t>
            </a:r>
          </a:p>
          <a:p>
            <a:pPr lvl="1"/>
            <a:r>
              <a:rPr lang="en-US" dirty="0"/>
              <a:t>Certain neurons start producing 0s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C07EB91-69F8-4CED-B38A-889E37064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733" y="2622603"/>
            <a:ext cx="3343462" cy="290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50ED5-06FB-4193-8929-F2308E1EE125}"/>
              </a:ext>
            </a:extLst>
          </p:cNvPr>
          <p:cNvSpPr txBox="1"/>
          <p:nvPr/>
        </p:nvSpPr>
        <p:spPr>
          <a:xfrm>
            <a:off x="7845732" y="5529419"/>
            <a:ext cx="357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weighted sum of a neuron's inputs is &lt;0, the output is always 0</a:t>
            </a:r>
          </a:p>
        </p:txBody>
      </p:sp>
    </p:spTree>
    <p:extLst>
      <p:ext uri="{BB962C8B-B14F-4D97-AF65-F5344CB8AC3E}">
        <p14:creationId xmlns:p14="http://schemas.microsoft.com/office/powerpoint/2010/main" val="172023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4827" cy="4351338"/>
          </a:xfrm>
        </p:spPr>
        <p:txBody>
          <a:bodyPr/>
          <a:lstStyle/>
          <a:p>
            <a:r>
              <a:rPr lang="en-US" dirty="0"/>
              <a:t>Solution: Leaky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Small slope for &lt;0 makes sure a neuron doesn't "die"</a:t>
            </a:r>
          </a:p>
          <a:p>
            <a:r>
              <a:rPr lang="en-US" dirty="0"/>
              <a:t>It produces a value close to 0, but may eventually "wake up"</a:t>
            </a:r>
          </a:p>
          <a:p>
            <a:r>
              <a:rPr lang="en-US" dirty="0"/>
              <a:t>In tests, leaky </a:t>
            </a:r>
            <a:r>
              <a:rPr lang="en-US" dirty="0" err="1"/>
              <a:t>ReLU</a:t>
            </a:r>
            <a:r>
              <a:rPr lang="en-US" dirty="0"/>
              <a:t> performs better than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Implementation: (add as a “layer”)</a:t>
            </a:r>
          </a:p>
          <a:p>
            <a:pPr lvl="1"/>
            <a:r>
              <a:rPr lang="en-US" dirty="0" err="1"/>
              <a:t>tf.keras.layers.LeakyReLu</a:t>
            </a:r>
            <a:r>
              <a:rPr lang="en-US" dirty="0"/>
              <a:t>(alpha=0.2)</a:t>
            </a:r>
            <a:br>
              <a:rPr lang="en-US" dirty="0"/>
            </a:br>
            <a:r>
              <a:rPr lang="en-US" dirty="0"/>
              <a:t>(alpha is a measure of how much the function leaks)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6E7EA-EEDB-4A44-8E0B-02FB9ABA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027" y="2381352"/>
            <a:ext cx="3382907" cy="21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4827" cy="4351338"/>
          </a:xfrm>
        </p:spPr>
        <p:txBody>
          <a:bodyPr/>
          <a:lstStyle/>
          <a:p>
            <a:r>
              <a:rPr lang="en-US" dirty="0"/>
              <a:t>Another solution: ELU (exponential linear unit)</a:t>
            </a:r>
          </a:p>
          <a:p>
            <a:r>
              <a:rPr lang="en-US" dirty="0"/>
              <a:t>Negative values when &lt;0 help with vanishing gradient</a:t>
            </a:r>
          </a:p>
          <a:p>
            <a:r>
              <a:rPr lang="en-US" dirty="0"/>
              <a:t>None-zero gradient avoids dying neurons</a:t>
            </a:r>
          </a:p>
          <a:p>
            <a:r>
              <a:rPr lang="en-US" dirty="0"/>
              <a:t>Slope is 1 when &gt;0, which speeds up gradient descent</a:t>
            </a:r>
          </a:p>
          <a:p>
            <a:r>
              <a:rPr lang="en-US" dirty="0"/>
              <a:t>Drawback: slower than </a:t>
            </a:r>
            <a:r>
              <a:rPr lang="en-US" dirty="0" err="1"/>
              <a:t>ReLU</a:t>
            </a:r>
            <a:r>
              <a:rPr lang="en-US" dirty="0"/>
              <a:t> and its variants!</a:t>
            </a:r>
          </a:p>
          <a:p>
            <a:r>
              <a:rPr lang="en-US" dirty="0"/>
              <a:t>Advantage: faster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F6F1E-964D-41C0-874F-B8C5A091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1887827"/>
            <a:ext cx="3529475" cy="22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solution: SELU (scaled exponential linear unit)</a:t>
            </a:r>
          </a:p>
          <a:p>
            <a:r>
              <a:rPr lang="en-US" dirty="0"/>
              <a:t>A stack of Dense layers, with SELU activation:</a:t>
            </a:r>
          </a:p>
          <a:p>
            <a:pPr lvl="1"/>
            <a:r>
              <a:rPr lang="en-US" dirty="0"/>
              <a:t>Network will self-normalize</a:t>
            </a:r>
          </a:p>
          <a:p>
            <a:pPr lvl="1"/>
            <a:r>
              <a:rPr lang="en-US" dirty="0"/>
              <a:t>Solves vanishing/exploding gradients problem</a:t>
            </a:r>
          </a:p>
          <a:p>
            <a:r>
              <a:rPr lang="en-US" dirty="0"/>
              <a:t>Can outperform other activation functions</a:t>
            </a:r>
          </a:p>
          <a:p>
            <a:r>
              <a:rPr lang="en-US" dirty="0"/>
              <a:t>Conditions for success:</a:t>
            </a:r>
          </a:p>
          <a:p>
            <a:pPr lvl="1"/>
            <a:r>
              <a:rPr lang="en-US" dirty="0"/>
              <a:t>Standardize all inputs</a:t>
            </a:r>
          </a:p>
          <a:p>
            <a:pPr lvl="1"/>
            <a:r>
              <a:rPr lang="en-US" dirty="0"/>
              <a:t>Use: </a:t>
            </a:r>
            <a:r>
              <a:rPr lang="en-US" dirty="0" err="1"/>
              <a:t>kernel_initializer</a:t>
            </a:r>
            <a:r>
              <a:rPr lang="en-US" dirty="0"/>
              <a:t> = “</a:t>
            </a:r>
            <a:r>
              <a:rPr lang="en-US" dirty="0" err="1"/>
              <a:t>lecun_normal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Use sequential models only (no wide &amp; deep networks)</a:t>
            </a:r>
          </a:p>
          <a:p>
            <a:pPr lvl="1"/>
            <a:r>
              <a:rPr lang="en-US" dirty="0"/>
              <a:t>Use only Dense layers</a:t>
            </a:r>
          </a:p>
        </p:txBody>
      </p:sp>
    </p:spTree>
    <p:extLst>
      <p:ext uri="{BB962C8B-B14F-4D97-AF65-F5344CB8AC3E}">
        <p14:creationId xmlns:p14="http://schemas.microsoft.com/office/powerpoint/2010/main" val="266281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CDA2-BD53-4F85-8B11-3128BBA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Activation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9E0F-E17A-48F3-84D3-5E9EBD87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"</a:t>
            </a:r>
            <a:r>
              <a:rPr lang="en-US" dirty="0" err="1"/>
              <a:t>ReLU</a:t>
            </a:r>
            <a:r>
              <a:rPr lang="en-US" dirty="0"/>
              <a:t>" in most cases</a:t>
            </a:r>
          </a:p>
          <a:p>
            <a:endParaRPr lang="en-US" dirty="0"/>
          </a:p>
          <a:p>
            <a:r>
              <a:rPr lang="en-US" dirty="0"/>
              <a:t>Though, be careful: output (final) layer's activation function is PRE-DETERMINED:</a:t>
            </a:r>
          </a:p>
          <a:p>
            <a:pPr lvl="1"/>
            <a:r>
              <a:rPr lang="en-US" dirty="0"/>
              <a:t>MUST use "</a:t>
            </a:r>
            <a:r>
              <a:rPr lang="en-US" dirty="0" err="1"/>
              <a:t>softmax</a:t>
            </a:r>
            <a:r>
              <a:rPr lang="en-US" dirty="0"/>
              <a:t>" function at output layer if multi-class</a:t>
            </a:r>
          </a:p>
          <a:p>
            <a:pPr lvl="1"/>
            <a:r>
              <a:rPr lang="en-US" dirty="0"/>
              <a:t>MUST use "sigmoid" function at output layer if binary classification</a:t>
            </a:r>
          </a:p>
          <a:p>
            <a:pPr lvl="1"/>
            <a:r>
              <a:rPr lang="en-US" dirty="0"/>
              <a:t>MUST NOT use a function at output layer if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5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2593-619F-40F3-9C04-139F76AA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Activation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77E9-9E75-447E-AFDE-4F1CD9FE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 SELU&gt; ELU &gt; Leaky </a:t>
            </a:r>
            <a:r>
              <a:rPr lang="en-US" dirty="0" err="1"/>
              <a:t>ReLU</a:t>
            </a:r>
            <a:r>
              <a:rPr lang="en-US" dirty="0"/>
              <a:t> &gt; </a:t>
            </a:r>
            <a:r>
              <a:rPr lang="en-US" dirty="0" err="1"/>
              <a:t>ReLU</a:t>
            </a:r>
            <a:r>
              <a:rPr lang="en-US" dirty="0"/>
              <a:t> &gt; tanh &gt; logistic</a:t>
            </a:r>
          </a:p>
          <a:p>
            <a:endParaRPr lang="en-US" dirty="0"/>
          </a:p>
          <a:p>
            <a:r>
              <a:rPr lang="en-US" dirty="0"/>
              <a:t>Will we use different activation functions to train DNNs?</a:t>
            </a:r>
          </a:p>
          <a:p>
            <a:pPr lvl="1"/>
            <a:r>
              <a:rPr lang="en-US" dirty="0"/>
              <a:t>We may – but </a:t>
            </a:r>
            <a:r>
              <a:rPr lang="en-US" dirty="0" err="1"/>
              <a:t>ReLU</a:t>
            </a:r>
            <a:r>
              <a:rPr lang="en-US" dirty="0"/>
              <a:t> will work well for the datasets we will explore.</a:t>
            </a:r>
          </a:p>
          <a:p>
            <a:pPr lvl="1"/>
            <a:r>
              <a:rPr lang="en-US" dirty="0"/>
              <a:t>We will explore, though – ELU, SELU – try it to see if you get improvement in the model fit.</a:t>
            </a:r>
          </a:p>
        </p:txBody>
      </p:sp>
    </p:spTree>
    <p:extLst>
      <p:ext uri="{BB962C8B-B14F-4D97-AF65-F5344CB8AC3E}">
        <p14:creationId xmlns:p14="http://schemas.microsoft.com/office/powerpoint/2010/main" val="380636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3B7-DD77-4DFD-9834-1CA58DF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90F-7FA9-41B8-A178-1E6E9A1F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solution to vanishing/exploding gradients</a:t>
            </a:r>
          </a:p>
          <a:p>
            <a:r>
              <a:rPr lang="en-US" dirty="0"/>
              <a:t>Works better for deeper networks (specifically for processing images)</a:t>
            </a:r>
          </a:p>
          <a:p>
            <a:pPr lvl="1"/>
            <a:r>
              <a:rPr lang="en-US" dirty="0"/>
              <a:t>Becoming one of the most commonly used layers in deep networks</a:t>
            </a:r>
          </a:p>
          <a:p>
            <a:r>
              <a:rPr lang="en-US" dirty="0"/>
              <a:t>Generate the “optimal scale” and “mean” of inputs for each layer:</a:t>
            </a:r>
          </a:p>
          <a:p>
            <a:pPr lvl="1"/>
            <a:r>
              <a:rPr lang="en-US" dirty="0"/>
              <a:t>Right before activation, zero-center and normalize the inputs</a:t>
            </a:r>
          </a:p>
          <a:p>
            <a:pPr lvl="1"/>
            <a:r>
              <a:rPr lang="en-US" dirty="0"/>
              <a:t>Then, scale and shift the results</a:t>
            </a:r>
          </a:p>
          <a:p>
            <a:pPr lvl="1"/>
            <a:endParaRPr lang="en-US" dirty="0"/>
          </a:p>
          <a:p>
            <a:r>
              <a:rPr lang="en-US" dirty="0"/>
              <a:t>If you use it as the first layer of the network, no need to standardize your training data set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FA55D-0800-4DA9-AE3F-45D757D37746}"/>
              </a:ext>
            </a:extLst>
          </p:cNvPr>
          <p:cNvGrpSpPr/>
          <p:nvPr/>
        </p:nvGrpSpPr>
        <p:grpSpPr>
          <a:xfrm>
            <a:off x="2801186" y="1750978"/>
            <a:ext cx="6589628" cy="4839328"/>
            <a:chOff x="3441291" y="1169756"/>
            <a:chExt cx="7264838" cy="54060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975C45-5F8E-4F41-956E-963C2E3EEB34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AA52BD-1605-4C66-8CA3-6484C371E727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415E46-A00B-4409-9BD1-1AB177EAAC42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0A0B5-241F-4AE9-A0E1-EAE323123214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49ED0B-E40F-407F-AB88-288A6DB1A57D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442BB3-2291-4B8E-8A18-BE0353A9F29D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3E2694-AA85-48E8-BD83-1C4EE9961D64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88B332-E3B1-4E87-8A30-7C6561C79820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666274-F11C-4E13-B5B8-6E00D5899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7E40BF-2EAB-4F26-8883-4C2AEA85C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835492-36F9-4D3C-8F3C-B19E7C7ACE3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607C19-43D1-493A-94C6-5205CC95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27EAE0-9F4F-4566-AA92-539511E2A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0473DB-E6FF-4494-A4E2-F1F99EA623C2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289DC-8555-48D6-B959-BD2B8070D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2F806C-B97A-4058-A1C8-0F1458994B91}"/>
                </a:ext>
              </a:extLst>
            </p:cNvPr>
            <p:cNvSpPr txBox="1"/>
            <p:nvPr/>
          </p:nvSpPr>
          <p:spPr>
            <a:xfrm>
              <a:off x="3441291" y="5714624"/>
              <a:ext cx="1425677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Input layer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FF7CE-97AA-4608-8E3C-96525EBDD9A1}"/>
                </a:ext>
              </a:extLst>
            </p:cNvPr>
            <p:cNvSpPr txBox="1"/>
            <p:nvPr/>
          </p:nvSpPr>
          <p:spPr>
            <a:xfrm>
              <a:off x="6355321" y="6163227"/>
              <a:ext cx="162847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Hidden layers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BB791F-1AAE-457B-821A-BFBFB983E934}"/>
                </a:ext>
              </a:extLst>
            </p:cNvPr>
            <p:cNvSpPr txBox="1"/>
            <p:nvPr/>
          </p:nvSpPr>
          <p:spPr>
            <a:xfrm>
              <a:off x="9072121" y="5689353"/>
              <a:ext cx="1634008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Output layer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78574E-3EE8-4CC5-A0F6-87F4C871F901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C8B771-6C43-49F6-ADEB-0C03F8E505F9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75CC45-574F-4990-832D-515DAFF236E1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BD75C3-A272-4FCC-B9DA-01DF014C0663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540194-ED2F-4A60-BD16-8056CF5610E7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B755F2-E0AC-4D5D-8AEE-6C4E80477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BA86824-20BC-4292-BFB0-948E6D867A4C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626777C-029C-48ED-8E6E-B3ED1FAEA79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9B4900-5FD3-45BD-9D4D-2B5B380AAA16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B36C56-5C6D-4E9D-B6B4-1E4E25C605B3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4C8D3D-A950-48A0-896D-4E200522B5DE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1CBC6F-DDED-44EC-B0B6-9621BA9C0875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4EE668E-E8C3-42EA-AF05-C90580936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8698ED5-7BBE-428C-884C-4A671094A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88CDC0D-522A-4E81-BFD5-223ABFA5E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7006D1-28C9-4281-95EA-B8BBA49AF82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766726-C3E5-47BA-A74E-93A1901DCC8A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63F42-54D5-481A-A73C-F19FE648CD23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F1BACD-6C12-4BA5-BE04-B011AE1D445D}"/>
                </a:ext>
              </a:extLst>
            </p:cNvPr>
            <p:cNvSpPr txBox="1"/>
            <p:nvPr/>
          </p:nvSpPr>
          <p:spPr>
            <a:xfrm>
              <a:off x="5479695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B5D552-BC7D-433D-8055-75EA60850E84}"/>
                </a:ext>
              </a:extLst>
            </p:cNvPr>
            <p:cNvSpPr txBox="1"/>
            <p:nvPr/>
          </p:nvSpPr>
          <p:spPr>
            <a:xfrm>
              <a:off x="654648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8712DE-A8DD-4CE5-896F-8964B73D7495}"/>
                </a:ext>
              </a:extLst>
            </p:cNvPr>
            <p:cNvSpPr txBox="1"/>
            <p:nvPr/>
          </p:nvSpPr>
          <p:spPr>
            <a:xfrm>
              <a:off x="754072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3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1A16E6-8009-4C24-A275-95448FACA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F65EEA7-D890-4E1C-92C0-CE24B42A3218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1B2381A-0031-4907-8173-AB2D5430D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50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3B7-DD77-4DFD-9834-1CA58DF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90F-7FA9-41B8-A178-1E6E9A1F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batch normalization is used, experiments show:</a:t>
            </a:r>
          </a:p>
          <a:p>
            <a:pPr lvl="1"/>
            <a:r>
              <a:rPr lang="en-US" dirty="0"/>
              <a:t>No need to standardize inputs in the training data (it will do batch-by-batch)</a:t>
            </a:r>
          </a:p>
          <a:p>
            <a:pPr lvl="1"/>
            <a:r>
              <a:rPr lang="en-US" dirty="0"/>
              <a:t>Networks are not sensitive to initialization</a:t>
            </a:r>
          </a:p>
          <a:p>
            <a:pPr lvl="1"/>
            <a:r>
              <a:rPr lang="en-US" dirty="0"/>
              <a:t>Can use much larger learning rates (so learns much faster)</a:t>
            </a:r>
          </a:p>
          <a:p>
            <a:pPr lvl="1"/>
            <a:r>
              <a:rPr lang="en-US" dirty="0"/>
              <a:t>Acts as a regularization technique (no need to use dropout layers)</a:t>
            </a:r>
          </a:p>
          <a:p>
            <a:pPr lvl="1"/>
            <a:r>
              <a:rPr lang="en-US" dirty="0"/>
              <a:t>Slower training (due to new computations in each layer)</a:t>
            </a:r>
          </a:p>
          <a:p>
            <a:r>
              <a:rPr lang="en-US" dirty="0"/>
              <a:t>Performed as follows: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1AA80-4851-44C8-B527-BFFDB83A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49" y="4886032"/>
            <a:ext cx="5886122" cy="16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D3B9-A7F1-4088-8CDC-8E48075B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EEBD-2260-4DA0-ADF1-FA292A7E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it to train DNNs?</a:t>
            </a:r>
          </a:p>
          <a:p>
            <a:pPr lvl="1"/>
            <a:r>
              <a:rPr lang="en-US" dirty="0"/>
              <a:t>Not likely</a:t>
            </a:r>
          </a:p>
          <a:p>
            <a:pPr lvl="1"/>
            <a:r>
              <a:rPr lang="en-US" dirty="0"/>
              <a:t>Use default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8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E860-51D1-46A5-A1C9-9C5E5594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Pretrained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5F69-FC82-40A3-919E-2CFFDAAB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train large DNNs always from scratch</a:t>
            </a:r>
          </a:p>
          <a:p>
            <a:r>
              <a:rPr lang="en-US" dirty="0"/>
              <a:t>Find an existing DNN, reuse lower layers</a:t>
            </a:r>
          </a:p>
          <a:p>
            <a:pPr lvl="1"/>
            <a:r>
              <a:rPr lang="en-US" dirty="0"/>
              <a:t>Called transfer learning</a:t>
            </a:r>
          </a:p>
          <a:p>
            <a:r>
              <a:rPr lang="en-US" dirty="0"/>
              <a:t>Example: a DNN that classified 100 different categories</a:t>
            </a:r>
          </a:p>
          <a:p>
            <a:pPr lvl="1"/>
            <a:r>
              <a:rPr lang="en-US" dirty="0"/>
              <a:t>Reuse lower layers to build a DNN for specific vehicle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949A1-023E-4605-AF37-5109D70F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98" y="4201884"/>
            <a:ext cx="2990346" cy="22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56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DC8D-480A-40DB-A81C-0F6ABDEF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Existing DNNs?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4EBB-F1DD-4BDC-ABD9-14428677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TensorFlow's model zoo (</a:t>
            </a:r>
            <a:r>
              <a:rPr lang="en-US" dirty="0">
                <a:hlinkClick r:id="rId2"/>
              </a:rPr>
              <a:t>https://github.com/tensorflow/models</a:t>
            </a:r>
            <a:r>
              <a:rPr lang="en-US" dirty="0"/>
              <a:t>)</a:t>
            </a:r>
          </a:p>
          <a:p>
            <a:r>
              <a:rPr lang="en-US" dirty="0"/>
              <a:t>Caffe's model zoo (</a:t>
            </a:r>
            <a:r>
              <a:rPr lang="en-US" dirty="0">
                <a:hlinkClick r:id="rId3"/>
              </a:rPr>
              <a:t>https://github.com/ethereon/caffe-tensorflow</a:t>
            </a:r>
            <a:r>
              <a:rPr lang="en-US" dirty="0"/>
              <a:t>)</a:t>
            </a:r>
          </a:p>
          <a:p>
            <a:r>
              <a:rPr lang="en-US" dirty="0"/>
              <a:t>Tricky to do!!!</a:t>
            </a:r>
          </a:p>
          <a:p>
            <a:pPr lvl="1"/>
            <a:r>
              <a:rPr lang="en-US" dirty="0"/>
              <a:t>Performance gets worse before it gets better</a:t>
            </a:r>
          </a:p>
          <a:p>
            <a:pPr lvl="1"/>
            <a:r>
              <a:rPr lang="en-US" dirty="0"/>
              <a:t>Requires lots of fine-tuning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33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30CB-D069-4B9C-9AFC-0FF36268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C53B-5BDD-46C1-81E5-C93593AF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don't have much labeled data?</a:t>
            </a:r>
          </a:p>
          <a:p>
            <a:r>
              <a:rPr lang="en-US" dirty="0"/>
              <a:t>Lower layers use an unsupervised feature detector (like autoencoders)</a:t>
            </a:r>
          </a:p>
          <a:p>
            <a:r>
              <a:rPr lang="en-US" dirty="0"/>
              <a:t>Upper layers use 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4F10B-E296-4E56-AC78-F7614AB7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10" y="3795551"/>
            <a:ext cx="4331179" cy="287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9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6468-F74C-4411-96A7-772E220C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7B65-2A03-4256-90FC-DD8BBE77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to train “better” and “faster” neural networks?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SELU, ELU, or </a:t>
            </a:r>
            <a:r>
              <a:rPr lang="en-US" dirty="0" err="1"/>
              <a:t>ReLU</a:t>
            </a:r>
            <a:r>
              <a:rPr lang="en-US" dirty="0"/>
              <a:t> activation functions</a:t>
            </a:r>
          </a:p>
          <a:p>
            <a:pPr lvl="1"/>
            <a:r>
              <a:rPr lang="en-US" dirty="0"/>
              <a:t>Batch normalization</a:t>
            </a:r>
          </a:p>
          <a:p>
            <a:pPr lvl="1"/>
            <a:r>
              <a:rPr lang="en-US" dirty="0"/>
              <a:t>Use pretrained layers</a:t>
            </a:r>
          </a:p>
          <a:p>
            <a:r>
              <a:rPr lang="en-US" dirty="0"/>
              <a:t>How about selecting a good optimizer?</a:t>
            </a:r>
          </a:p>
        </p:txBody>
      </p:sp>
    </p:spTree>
    <p:extLst>
      <p:ext uri="{BB962C8B-B14F-4D97-AF65-F5344CB8AC3E}">
        <p14:creationId xmlns:p14="http://schemas.microsoft.com/office/powerpoint/2010/main" val="273592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6BAC-8B6E-4ED8-B663-C36213DB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9F9E-8C6C-4893-995A-617BAABA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seen Gradient Descent</a:t>
            </a:r>
          </a:p>
          <a:p>
            <a:r>
              <a:rPr lang="en-US" dirty="0"/>
              <a:t>Are there other faster/better optimizers?</a:t>
            </a:r>
          </a:p>
          <a:p>
            <a:pPr lvl="1"/>
            <a:r>
              <a:rPr lang="en-US" dirty="0"/>
              <a:t>Adam</a:t>
            </a:r>
          </a:p>
          <a:p>
            <a:pPr lvl="1"/>
            <a:r>
              <a:rPr lang="en-US" dirty="0"/>
              <a:t>Momentum</a:t>
            </a:r>
          </a:p>
          <a:p>
            <a:pPr lvl="1"/>
            <a:r>
              <a:rPr lang="en-US" dirty="0" err="1"/>
              <a:t>Nadam</a:t>
            </a:r>
            <a:endParaRPr lang="en-US" dirty="0"/>
          </a:p>
          <a:p>
            <a:pPr lvl="1"/>
            <a:r>
              <a:rPr lang="en-US" dirty="0" err="1"/>
              <a:t>AdaGrad</a:t>
            </a:r>
            <a:endParaRPr lang="en-US" dirty="0"/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 err="1"/>
              <a:t>AdaMax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98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7B5A-F383-4C69-9D52-1F81E0F6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Optimizer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4507-82A9-4199-B479-EDEDF14E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different optimizers to train DNNs?</a:t>
            </a:r>
          </a:p>
          <a:p>
            <a:pPr lvl="1"/>
            <a:r>
              <a:rPr lang="en-US" dirty="0"/>
              <a:t>Absolutely!!!</a:t>
            </a:r>
          </a:p>
          <a:p>
            <a:pPr lvl="1"/>
            <a:r>
              <a:rPr lang="en-US" dirty="0"/>
              <a:t>They make a substantial difference!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8A728-46D4-4F48-8E6D-F18D0AA1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35" y="3268639"/>
            <a:ext cx="6572298" cy="32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15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learning rate can cause diverging solution</a:t>
            </a:r>
          </a:p>
          <a:p>
            <a:r>
              <a:rPr lang="en-US" dirty="0"/>
              <a:t>Low learning rate can take too long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DA866-BD1C-4D78-A40D-4A95A5E9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0" y="3306231"/>
            <a:ext cx="5753599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42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changing the learning rate during training!</a:t>
            </a:r>
          </a:p>
          <a:p>
            <a:pPr lvl="1"/>
            <a:r>
              <a:rPr lang="en-US" dirty="0"/>
              <a:t>0.1 for 50 epochs, then 0.001 afterwards</a:t>
            </a:r>
          </a:p>
          <a:p>
            <a:pPr lvl="1"/>
            <a:r>
              <a:rPr lang="en-US" dirty="0"/>
              <a:t>OR: measure error every N steps, reduce learning rate by a factor </a:t>
            </a:r>
          </a:p>
          <a:p>
            <a:pPr lvl="1"/>
            <a:r>
              <a:rPr lang="en-US" dirty="0"/>
              <a:t>OR: set the learning rate to a function of the iteration number</a:t>
            </a:r>
          </a:p>
          <a:p>
            <a:pPr lvl="1"/>
            <a:r>
              <a:rPr lang="en-US" dirty="0"/>
              <a:t>OR: power scheduling to reduce the learning rate slowly</a:t>
            </a:r>
          </a:p>
          <a:p>
            <a:r>
              <a:rPr lang="en-US" dirty="0"/>
              <a:t>Power scheduling is easiest: set the “decay” option</a:t>
            </a:r>
          </a:p>
          <a:p>
            <a:pPr lvl="1"/>
            <a:r>
              <a:rPr lang="en-US" dirty="0"/>
              <a:t>Decay: the inverse of the number of steps it takes to divide the learning rate by one more unit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ACD78-0DBD-482B-8AAD-576D138A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65" y="5300832"/>
            <a:ext cx="7697670" cy="6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668D8EA1-E4FB-4D5E-8E0A-A3E6B157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build deep neural networks?</a:t>
            </a:r>
          </a:p>
          <a:p>
            <a:r>
              <a:rPr lang="en-US" dirty="0"/>
              <a:t>TensorFlow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(high level API)</a:t>
            </a:r>
          </a:p>
          <a:p>
            <a:pPr lvl="1"/>
            <a:r>
              <a:rPr lang="en-US" dirty="0"/>
              <a:t>Build your own neurons and architecture (low-level API)</a:t>
            </a:r>
          </a:p>
        </p:txBody>
      </p:sp>
    </p:spTree>
    <p:extLst>
      <p:ext uri="{BB962C8B-B14F-4D97-AF65-F5344CB8AC3E}">
        <p14:creationId xmlns:p14="http://schemas.microsoft.com/office/powerpoint/2010/main" val="3098201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7DB1-1C21-900C-2EAD-6D91A46A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D94DD-8050-A285-DCB9-AC94425B4DD8}"/>
              </a:ext>
            </a:extLst>
          </p:cNvPr>
          <p:cNvSpPr txBox="1"/>
          <p:nvPr/>
        </p:nvSpPr>
        <p:spPr>
          <a:xfrm>
            <a:off x="1396509" y="1993187"/>
            <a:ext cx="96387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from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tensorflow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keras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models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 import Sequential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from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tensorflow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keras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layers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 import Dense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from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tensorflow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keras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optimizers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 import SGD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endParaRPr lang="en-US" b="0" i="0" dirty="0">
              <a:solidFill>
                <a:srgbClr val="B85C00"/>
              </a:solidFill>
              <a:effectLst/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B85C00"/>
                </a:solidFill>
                <a:effectLst/>
                <a:latin typeface="inherit"/>
              </a:rPr>
              <a:t># Compile model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epochs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50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learning_rate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0.1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decay_rate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learning_rate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/ 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epochs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momentum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0.8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sgd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SGD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learning_rate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learning_rate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momentum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momentum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decay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decay_rate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nesterov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800080"/>
                </a:solidFill>
                <a:effectLst/>
                <a:latin typeface="inherit"/>
              </a:rPr>
              <a:t>False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model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compile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loss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inherit"/>
              </a:rPr>
              <a:t>binary_crossentropy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optimizer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sgd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metrics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'accuracy'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])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55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built-in </a:t>
            </a:r>
            <a:r>
              <a:rPr lang="en-US" dirty="0" err="1"/>
              <a:t>Keras</a:t>
            </a:r>
            <a:r>
              <a:rPr lang="en-US" dirty="0"/>
              <a:t> schedulers: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C5894-308E-4EB5-8438-6AC5433B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69" y="2860421"/>
            <a:ext cx="10024852" cy="10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49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you use learning rate scheduling to train DNNs?</a:t>
            </a:r>
          </a:p>
          <a:p>
            <a:pPr lvl="1"/>
            <a:r>
              <a:rPr lang="en-US" dirty="0"/>
              <a:t>They can make a substantial difference!</a:t>
            </a:r>
          </a:p>
        </p:txBody>
      </p:sp>
    </p:spTree>
    <p:extLst>
      <p:ext uri="{BB962C8B-B14F-4D97-AF65-F5344CB8AC3E}">
        <p14:creationId xmlns:p14="http://schemas.microsoft.com/office/powerpoint/2010/main" val="1262474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D572-047D-42D9-852D-3AE8B5FA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2D72-8F67-47DC-9165-283930AF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both train and validation error</a:t>
            </a:r>
          </a:p>
          <a:p>
            <a:r>
              <a:rPr lang="en-US" dirty="0"/>
              <a:t>Stop when validation error increases, or no improvement over x epochs, or minimum improvement, etc.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60A4B7-72F9-4F5E-BB50-A08E2A320A70}"/>
              </a:ext>
            </a:extLst>
          </p:cNvPr>
          <p:cNvGrpSpPr/>
          <p:nvPr/>
        </p:nvGrpSpPr>
        <p:grpSpPr>
          <a:xfrm>
            <a:off x="590676" y="3607710"/>
            <a:ext cx="4188608" cy="2569253"/>
            <a:chOff x="4001696" y="3429000"/>
            <a:chExt cx="4188608" cy="2569253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6FFF8C9-49A4-43A2-95DD-230871F67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696" y="3429000"/>
              <a:ext cx="4188608" cy="2569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58A283-8755-490D-BC0D-E6352DF4A2E2}"/>
                </a:ext>
              </a:extLst>
            </p:cNvPr>
            <p:cNvSpPr txBox="1"/>
            <p:nvPr/>
          </p:nvSpPr>
          <p:spPr>
            <a:xfrm>
              <a:off x="6798969" y="4128611"/>
              <a:ext cx="98707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Validation </a:t>
              </a:r>
            </a:p>
            <a:p>
              <a:r>
                <a:rPr lang="en-US" sz="1400" dirty="0"/>
                <a:t>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DF025D-008A-48AD-8A0E-2CC0C5DE9B21}"/>
                </a:ext>
              </a:extLst>
            </p:cNvPr>
            <p:cNvSpPr txBox="1"/>
            <p:nvPr/>
          </p:nvSpPr>
          <p:spPr>
            <a:xfrm>
              <a:off x="5153221" y="5653743"/>
              <a:ext cx="1885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Number of iterations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BAED4E-7E32-5A90-39CE-75E37DF715F1}"/>
              </a:ext>
            </a:extLst>
          </p:cNvPr>
          <p:cNvSpPr txBox="1"/>
          <p:nvPr/>
        </p:nvSpPr>
        <p:spPr>
          <a:xfrm>
            <a:off x="5997540" y="400129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keras.io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/callbacks/</a:t>
            </a:r>
            <a:r>
              <a:rPr lang="en-US" dirty="0" err="1">
                <a:hlinkClick r:id="rId3"/>
              </a:rPr>
              <a:t>early_stopping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90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FA93-9C6D-444A-BEEB-F594C804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L1 and L2 Reg.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BDC2-5C28-459B-AA6E-00BD33BF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L1 and L2 regularization to constrain the weights of neurons</a:t>
            </a:r>
          </a:p>
          <a:p>
            <a:r>
              <a:rPr lang="en-US" dirty="0"/>
              <a:t>Implementation is easy: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dirty="0"/>
              <a:t> if you want to do L1.</a:t>
            </a:r>
          </a:p>
          <a:p>
            <a:r>
              <a:rPr lang="en-US" dirty="0"/>
              <a:t>Swap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l1_l2 </a:t>
            </a:r>
            <a:r>
              <a:rPr lang="en-US" dirty="0"/>
              <a:t>if you want to do both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E7907-64E0-4D99-9611-A4F892B3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20" y="2978140"/>
            <a:ext cx="10151280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71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DBFF-26CD-4DA7-8E00-34B54B36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AECA-342E-44D6-839E-89255939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increase accuracy by 1-2%</a:t>
            </a:r>
          </a:p>
          <a:p>
            <a:r>
              <a:rPr lang="en-US" dirty="0"/>
              <a:t>At every training step, each neuron has a probability of p of being ignored during training</a:t>
            </a:r>
          </a:p>
          <a:p>
            <a:r>
              <a:rPr lang="en-US" dirty="0"/>
              <a:t>A dropped neuron in the current step can be active in the next step</a:t>
            </a:r>
          </a:p>
          <a:p>
            <a:r>
              <a:rPr lang="en-US" dirty="0"/>
              <a:t>Easy to implement: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584B1-F3DF-4711-AC15-9739156E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2" y="3871462"/>
            <a:ext cx="4016088" cy="2827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4DF32-DE10-4DAF-84F6-2577E396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2540"/>
            <a:ext cx="6558321" cy="19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13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3AB7-4A5C-4BFC-A4D2-59AF187F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0018-D1DC-4370-A60E-170D3B14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 recommendations: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2E06D-DB33-428E-9BAE-C3EAECE9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10" y="2509029"/>
            <a:ext cx="6236080" cy="3011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9D4A2-87D3-49F4-8B37-0EB21F1EFF54}"/>
              </a:ext>
            </a:extLst>
          </p:cNvPr>
          <p:cNvSpPr txBox="1"/>
          <p:nvPr/>
        </p:nvSpPr>
        <p:spPr>
          <a:xfrm>
            <a:off x="2795673" y="5594088"/>
            <a:ext cx="49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Configuration for everyday use of DNNs</a:t>
            </a:r>
          </a:p>
        </p:txBody>
      </p:sp>
    </p:spTree>
    <p:extLst>
      <p:ext uri="{BB962C8B-B14F-4D97-AF65-F5344CB8AC3E}">
        <p14:creationId xmlns:p14="http://schemas.microsoft.com/office/powerpoint/2010/main" val="293449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28B8-7416-48D0-B16D-34CA2DAF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DEB1-5BFF-4649-A1AB-6272C007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train DNNs?</a:t>
            </a:r>
          </a:p>
          <a:p>
            <a:pPr lvl="1"/>
            <a:r>
              <a:rPr lang="en-US" dirty="0"/>
              <a:t>So that they are accurate and use less resources</a:t>
            </a:r>
          </a:p>
          <a:p>
            <a:r>
              <a:rPr lang="en-US" dirty="0"/>
              <a:t>What are some of the hyperparameters?</a:t>
            </a:r>
          </a:p>
          <a:p>
            <a:pPr lvl="1"/>
            <a:r>
              <a:rPr lang="en-US" dirty="0"/>
              <a:t>Both low- and high-level</a:t>
            </a:r>
          </a:p>
        </p:txBody>
      </p:sp>
    </p:spTree>
    <p:extLst>
      <p:ext uri="{BB962C8B-B14F-4D97-AF65-F5344CB8AC3E}">
        <p14:creationId xmlns:p14="http://schemas.microsoft.com/office/powerpoint/2010/main" val="414271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979A-B2B9-49DD-9D5F-D2F8720B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C859-D9AD-4C2C-962D-D50DC9DE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10s or 100s of hidden layers</a:t>
            </a:r>
          </a:p>
          <a:p>
            <a:r>
              <a:rPr lang="en-US" dirty="0"/>
              <a:t>100s of neurons in each layer</a:t>
            </a:r>
          </a:p>
          <a:p>
            <a:r>
              <a:rPr lang="en-US" dirty="0"/>
              <a:t>Thousands/millions of weights and biases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Vanishing/exploding gradients</a:t>
            </a:r>
          </a:p>
          <a:p>
            <a:pPr lvl="1"/>
            <a:r>
              <a:rPr lang="en-US" dirty="0"/>
              <a:t>Slow training</a:t>
            </a:r>
          </a:p>
          <a:p>
            <a:pPr lvl="1"/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220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22C437-A743-4231-9E84-56165CEDBEE5}"/>
              </a:ext>
            </a:extLst>
          </p:cNvPr>
          <p:cNvGrpSpPr/>
          <p:nvPr/>
        </p:nvGrpSpPr>
        <p:grpSpPr>
          <a:xfrm>
            <a:off x="3463047" y="2425429"/>
            <a:ext cx="4591836" cy="3381234"/>
            <a:chOff x="3441291" y="1169756"/>
            <a:chExt cx="7264838" cy="543905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35CED4-D5FC-41A5-AF47-80FB4219A939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641BC9-1D09-4FB5-8BF9-9D37BB78E49A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D40A9D-7772-452B-BF2A-9E287D5D11EF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4EAC40-F275-449E-9582-C7803F529B5D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4819C8-F587-465F-AA16-6D128CEBAFD6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F3A96F-95EE-4CEE-8BC6-14E1DE322E2C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C06846-8D22-4A1E-893F-502E0BB45BC1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7AD5EF3-E4AB-4539-A06F-8FC47715E037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CD477B-CA9A-4429-AEB1-4478555C7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053B09-0209-4FCA-8922-65375516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81934CB-75CA-406A-A744-D3C6209880EE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DC2DBF-F1FC-4A71-AE02-5BD1B7836ABC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35B3B9E-4EBC-4DF3-B36B-7715EF6D7A3F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11EBBC-0B82-448B-A620-32E4114905CD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E26DF02-146F-4BBA-82DE-DADCF92BA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C2C62B-1195-423D-A877-318069E89D49}"/>
                </a:ext>
              </a:extLst>
            </p:cNvPr>
            <p:cNvSpPr txBox="1"/>
            <p:nvPr/>
          </p:nvSpPr>
          <p:spPr>
            <a:xfrm>
              <a:off x="3441291" y="5714623"/>
              <a:ext cx="1425677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Input layer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F9F8EA-C2FC-4097-9E26-35BE82C7FA62}"/>
                </a:ext>
              </a:extLst>
            </p:cNvPr>
            <p:cNvSpPr txBox="1"/>
            <p:nvPr/>
          </p:nvSpPr>
          <p:spPr>
            <a:xfrm>
              <a:off x="6355321" y="6163226"/>
              <a:ext cx="1628470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Hidden layers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550E77-C9F8-4BB1-A15C-073BC68DBEAA}"/>
                </a:ext>
              </a:extLst>
            </p:cNvPr>
            <p:cNvSpPr txBox="1"/>
            <p:nvPr/>
          </p:nvSpPr>
          <p:spPr>
            <a:xfrm>
              <a:off x="9072121" y="5689352"/>
              <a:ext cx="1634008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Output layer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A6DF9D-1F54-49D6-9AC3-C6D1180CB39B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78D3C2-18DD-4558-A14E-3ED696BC3D6D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EACAF98-056E-4F4C-8CBD-AB2DA6C35D00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697461-7442-4187-8BDC-B6479C3E3586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15D4911-158B-4EEC-B284-A46BD33CA5ED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A573909-F860-4660-9FE5-0BA0FD2EFA6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BE03DBD-26D0-4E87-A8AA-A2B002131589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F44845-F6DE-4031-A542-EA4B29CCDA8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D63B851-23AD-4D61-B3F6-66BFD384E1A3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8BAFBD-1BC3-4517-AF22-52B8935DAC81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46F0718-1DAF-407C-A7E3-08050C324088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535481A-9DF4-409B-A0D4-0A37D9A75BF6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3355A83-3AAC-4067-9DE2-FBA9B3D52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6A02482-F57C-48E3-813D-714DD2B9132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08069E-6CCA-41A6-A50D-6FDE79B9B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28FEB2-5713-4D6D-9F08-F64578E60F5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74EE7B7-5703-479F-A4E3-E5224A716892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CF5C1-2EC5-4D12-BB54-1909ED679155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ACE11E-C306-4F29-BB74-AFB24B911E5D}"/>
                </a:ext>
              </a:extLst>
            </p:cNvPr>
            <p:cNvSpPr txBox="1"/>
            <p:nvPr/>
          </p:nvSpPr>
          <p:spPr>
            <a:xfrm>
              <a:off x="5479695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F7DC505-DE4A-4FE7-857F-FA3016439912}"/>
                </a:ext>
              </a:extLst>
            </p:cNvPr>
            <p:cNvSpPr txBox="1"/>
            <p:nvPr/>
          </p:nvSpPr>
          <p:spPr>
            <a:xfrm>
              <a:off x="6546487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125601-4585-4875-B680-FB6247411879}"/>
                </a:ext>
              </a:extLst>
            </p:cNvPr>
            <p:cNvSpPr txBox="1"/>
            <p:nvPr/>
          </p:nvSpPr>
          <p:spPr>
            <a:xfrm>
              <a:off x="7540727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3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D6AD60B-6708-4C7E-A05B-42B035EDF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71B5726-C4F2-4EFE-BD7D-1ACB4043051A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582DA3-E817-4D6B-A444-D26FF07BA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36E8BC6-A1BF-413D-A132-EC1F6B37CA94}"/>
              </a:ext>
            </a:extLst>
          </p:cNvPr>
          <p:cNvSpPr/>
          <p:nvPr/>
        </p:nvSpPr>
        <p:spPr>
          <a:xfrm>
            <a:off x="4288743" y="1609547"/>
            <a:ext cx="2733344" cy="7690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Feedforward network</a:t>
            </a:r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5CA271E7-96E4-4EA7-95C5-89270AAC7EB9}"/>
              </a:ext>
            </a:extLst>
          </p:cNvPr>
          <p:cNvSpPr/>
          <p:nvPr/>
        </p:nvSpPr>
        <p:spPr>
          <a:xfrm>
            <a:off x="4442298" y="5856051"/>
            <a:ext cx="2496766" cy="72139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429417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494D-58CC-454F-8711-BEAA1D67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 gradients:</a:t>
            </a:r>
          </a:p>
          <a:p>
            <a:pPr lvl="1"/>
            <a:r>
              <a:rPr lang="en-US" dirty="0"/>
              <a:t>Gradients gets smaller as the algorithm reaches lower layers</a:t>
            </a:r>
          </a:p>
          <a:p>
            <a:pPr lvl="1"/>
            <a:r>
              <a:rPr lang="en-US" dirty="0"/>
              <a:t>Lower layer weights remain unchanged</a:t>
            </a:r>
          </a:p>
          <a:p>
            <a:pPr lvl="1"/>
            <a:r>
              <a:rPr lang="en-US" dirty="0"/>
              <a:t>Solution never converges</a:t>
            </a:r>
          </a:p>
          <a:p>
            <a:r>
              <a:rPr lang="en-US" dirty="0"/>
              <a:t>Exploding gradients:</a:t>
            </a:r>
          </a:p>
          <a:p>
            <a:pPr lvl="1"/>
            <a:r>
              <a:rPr lang="en-US" dirty="0"/>
              <a:t>Gradients grow bigger and bigger</a:t>
            </a:r>
          </a:p>
          <a:p>
            <a:pPr lvl="1"/>
            <a:r>
              <a:rPr lang="en-US" dirty="0"/>
              <a:t>Large updates to weights </a:t>
            </a:r>
          </a:p>
          <a:p>
            <a:pPr lvl="1"/>
            <a:r>
              <a:rPr lang="en-US" dirty="0"/>
              <a:t>Solution diverges</a:t>
            </a:r>
          </a:p>
        </p:txBody>
      </p:sp>
    </p:spTree>
    <p:extLst>
      <p:ext uri="{BB962C8B-B14F-4D97-AF65-F5344CB8AC3E}">
        <p14:creationId xmlns:p14="http://schemas.microsoft.com/office/powerpoint/2010/main" val="274340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494D-58CC-454F-8711-BEAA1D67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research paper published in 2010 identified the suspects!</a:t>
            </a:r>
          </a:p>
          <a:p>
            <a:r>
              <a:rPr lang="en-US" dirty="0"/>
              <a:t>Several reasons: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 initialization of weights and biases</a:t>
            </a:r>
          </a:p>
          <a:p>
            <a:pPr lvl="2"/>
            <a:r>
              <a:rPr lang="en-US" dirty="0"/>
              <a:t>Solution: 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of logistic (sigmoid) function as activation</a:t>
            </a:r>
          </a:p>
          <a:p>
            <a:pPr lvl="2"/>
            <a:r>
              <a:rPr lang="en-US" dirty="0"/>
              <a:t>Solution: </a:t>
            </a:r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  <a:p>
            <a:pPr lvl="3"/>
            <a:r>
              <a:rPr lang="en-US" dirty="0" err="1"/>
              <a:t>Relu</a:t>
            </a:r>
            <a:endParaRPr lang="en-US" dirty="0"/>
          </a:p>
          <a:p>
            <a:pPr lvl="3"/>
            <a:r>
              <a:rPr lang="en-US" dirty="0"/>
              <a:t>Elu</a:t>
            </a:r>
          </a:p>
          <a:p>
            <a:pPr lvl="3"/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Batch normalization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112CF-923F-4954-BE77-C33AB8752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11" y="291594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D51150-CC8C-4C75-8600-AD29392581BF}"/>
              </a:ext>
            </a:extLst>
          </p:cNvPr>
          <p:cNvCxnSpPr/>
          <p:nvPr/>
        </p:nvCxnSpPr>
        <p:spPr>
          <a:xfrm>
            <a:off x="7720187" y="3714383"/>
            <a:ext cx="661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61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2DB1-E59D-4464-BB51-B033DFD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3060-5F11-43CC-B6E1-60E5ACBB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“The variance of each layer's output should be equal to the variance of its inputs”</a:t>
            </a:r>
          </a:p>
          <a:p>
            <a:r>
              <a:rPr lang="en-US" dirty="0"/>
              <a:t>“Gradients should have the same variance before flowing in reverse”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80DABCD-57DB-402F-8B88-2152B959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5911" y="4083003"/>
            <a:ext cx="730371" cy="57821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8D572B7-D0AF-42E4-AF8B-6D736BE49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10847" y="3615037"/>
            <a:ext cx="400497" cy="400497"/>
          </a:xfrm>
          <a:prstGeom prst="rect">
            <a:avLst/>
          </a:prstGeom>
        </p:spPr>
      </p:pic>
      <p:pic>
        <p:nvPicPr>
          <p:cNvPr id="1026" name="Picture 2" descr="Image result for shout">
            <a:extLst>
              <a:ext uri="{FF2B5EF4-FFF2-40B4-BE49-F238E27FC236}">
                <a16:creationId xmlns:a16="http://schemas.microsoft.com/office/drawing/2014/main" id="{82B938AB-67D1-4FFE-B933-E3B5380B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89" y="4083003"/>
            <a:ext cx="640404" cy="7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olume bar">
            <a:extLst>
              <a:ext uri="{FF2B5EF4-FFF2-40B4-BE49-F238E27FC236}">
                <a16:creationId xmlns:a16="http://schemas.microsoft.com/office/drawing/2014/main" id="{6CE6B0D1-520B-4BFA-ADDD-A2D29858B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5" r="58810" b="1"/>
          <a:stretch/>
        </p:blipFill>
        <p:spPr bwMode="auto">
          <a:xfrm>
            <a:off x="2130929" y="4286655"/>
            <a:ext cx="294501" cy="2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53A0F8A-2653-4E33-A3D6-1EECCBB25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5790" y="4083003"/>
            <a:ext cx="730371" cy="57821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71159ED-6C88-407D-9D35-487A941E6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0726" y="3615036"/>
            <a:ext cx="400497" cy="400497"/>
          </a:xfrm>
          <a:prstGeom prst="rect">
            <a:avLst/>
          </a:prstGeom>
        </p:spPr>
      </p:pic>
      <p:pic>
        <p:nvPicPr>
          <p:cNvPr id="14" name="Picture 4" descr="Image result for volume bar">
            <a:extLst>
              <a:ext uri="{FF2B5EF4-FFF2-40B4-BE49-F238E27FC236}">
                <a16:creationId xmlns:a16="http://schemas.microsoft.com/office/drawing/2014/main" id="{AD65F8F1-0EC2-429E-9FE3-43B3714F0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0"/>
          <a:stretch/>
        </p:blipFill>
        <p:spPr bwMode="auto">
          <a:xfrm>
            <a:off x="3703545" y="4184425"/>
            <a:ext cx="401527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C9FA6D55-6D6A-417C-8BEC-F9B6EC89A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5670" y="4083003"/>
            <a:ext cx="730371" cy="57821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B80E7AC-268D-4A23-8D45-5B36AC32D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0606" y="3615036"/>
            <a:ext cx="400497" cy="400497"/>
          </a:xfrm>
          <a:prstGeom prst="rect">
            <a:avLst/>
          </a:prstGeom>
        </p:spPr>
      </p:pic>
      <p:pic>
        <p:nvPicPr>
          <p:cNvPr id="17" name="Picture 4" descr="Image result for volume bar">
            <a:extLst>
              <a:ext uri="{FF2B5EF4-FFF2-40B4-BE49-F238E27FC236}">
                <a16:creationId xmlns:a16="http://schemas.microsoft.com/office/drawing/2014/main" id="{245C580F-536C-4DD1-A0F6-1AA10ABAD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2"/>
          <a:stretch/>
        </p:blipFill>
        <p:spPr bwMode="auto">
          <a:xfrm>
            <a:off x="5403425" y="4184425"/>
            <a:ext cx="491538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volume bar">
            <a:extLst>
              <a:ext uri="{FF2B5EF4-FFF2-40B4-BE49-F238E27FC236}">
                <a16:creationId xmlns:a16="http://schemas.microsoft.com/office/drawing/2014/main" id="{F7532B3E-3D0E-42DF-BEC0-C3150A938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5"/>
          <a:stretch/>
        </p:blipFill>
        <p:spPr bwMode="auto">
          <a:xfrm>
            <a:off x="7141433" y="4184424"/>
            <a:ext cx="627723" cy="3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1FBA321-C966-4CFC-BF70-DEFB530C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5911" y="5887858"/>
            <a:ext cx="730371" cy="57821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49395F2-4992-4784-B786-4EAD59A9C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10847" y="5419892"/>
            <a:ext cx="400497" cy="400497"/>
          </a:xfrm>
          <a:prstGeom prst="rect">
            <a:avLst/>
          </a:prstGeom>
        </p:spPr>
      </p:pic>
      <p:pic>
        <p:nvPicPr>
          <p:cNvPr id="21" name="Picture 2" descr="Image result for shout">
            <a:extLst>
              <a:ext uri="{FF2B5EF4-FFF2-40B4-BE49-F238E27FC236}">
                <a16:creationId xmlns:a16="http://schemas.microsoft.com/office/drawing/2014/main" id="{36744FFE-024F-4117-A1FC-8EE1E545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89" y="5887858"/>
            <a:ext cx="640404" cy="7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volume bar">
            <a:extLst>
              <a:ext uri="{FF2B5EF4-FFF2-40B4-BE49-F238E27FC236}">
                <a16:creationId xmlns:a16="http://schemas.microsoft.com/office/drawing/2014/main" id="{518209B2-9172-45F8-BD60-F0AC24E72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5" r="58810" b="1"/>
          <a:stretch/>
        </p:blipFill>
        <p:spPr bwMode="auto">
          <a:xfrm>
            <a:off x="7141433" y="6048380"/>
            <a:ext cx="294501" cy="2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E5C70F6-9990-4D4D-91CF-02777545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5790" y="5887858"/>
            <a:ext cx="730371" cy="57821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9D654232-B127-4D64-9CA7-0036FDE0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0726" y="5419891"/>
            <a:ext cx="400497" cy="400497"/>
          </a:xfrm>
          <a:prstGeom prst="rect">
            <a:avLst/>
          </a:prstGeom>
        </p:spPr>
      </p:pic>
      <p:pic>
        <p:nvPicPr>
          <p:cNvPr id="25" name="Picture 4" descr="Image result for volume bar">
            <a:extLst>
              <a:ext uri="{FF2B5EF4-FFF2-40B4-BE49-F238E27FC236}">
                <a16:creationId xmlns:a16="http://schemas.microsoft.com/office/drawing/2014/main" id="{4DB4FB64-E448-40BC-9BE5-44F20E065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0"/>
          <a:stretch/>
        </p:blipFill>
        <p:spPr bwMode="auto">
          <a:xfrm>
            <a:off x="5453301" y="5989280"/>
            <a:ext cx="401527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3309880-7D2F-4363-B85E-313C0FAA1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5670" y="5887858"/>
            <a:ext cx="730371" cy="57821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2632188B-C9BE-4A88-90F1-BF69AF30A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0606" y="5419891"/>
            <a:ext cx="400497" cy="400497"/>
          </a:xfrm>
          <a:prstGeom prst="rect">
            <a:avLst/>
          </a:prstGeom>
        </p:spPr>
      </p:pic>
      <p:pic>
        <p:nvPicPr>
          <p:cNvPr id="28" name="Picture 4" descr="Image result for volume bar">
            <a:extLst>
              <a:ext uri="{FF2B5EF4-FFF2-40B4-BE49-F238E27FC236}">
                <a16:creationId xmlns:a16="http://schemas.microsoft.com/office/drawing/2014/main" id="{EA99B023-FF19-4008-913C-F9461D271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2"/>
          <a:stretch/>
        </p:blipFill>
        <p:spPr bwMode="auto">
          <a:xfrm>
            <a:off x="3772282" y="6010582"/>
            <a:ext cx="491538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volume bar">
            <a:extLst>
              <a:ext uri="{FF2B5EF4-FFF2-40B4-BE49-F238E27FC236}">
                <a16:creationId xmlns:a16="http://schemas.microsoft.com/office/drawing/2014/main" id="{53D8E4BF-4445-47A8-92F8-8D8A3861D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5"/>
          <a:stretch/>
        </p:blipFill>
        <p:spPr bwMode="auto">
          <a:xfrm>
            <a:off x="2020456" y="6005390"/>
            <a:ext cx="627723" cy="3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1484</Words>
  <Application>Microsoft Macintosh PowerPoint</Application>
  <PresentationFormat>Widescreen</PresentationFormat>
  <Paragraphs>229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inherit</vt:lpstr>
      <vt:lpstr>Monaco</vt:lpstr>
      <vt:lpstr>Office Theme</vt:lpstr>
      <vt:lpstr> Training Deep Neural Nets</vt:lpstr>
      <vt:lpstr>Recall: Deep Neural Networks</vt:lpstr>
      <vt:lpstr>Recall: Deep Neural Networks</vt:lpstr>
      <vt:lpstr>What Will We Cover?</vt:lpstr>
      <vt:lpstr>Imagine…</vt:lpstr>
      <vt:lpstr>Vanishing/Exploding Gradients</vt:lpstr>
      <vt:lpstr>Vanishing/Exploding Gradients</vt:lpstr>
      <vt:lpstr>Vanishing/Exploding Gradients</vt:lpstr>
      <vt:lpstr>Xavier (Glorot) Initialization</vt:lpstr>
      <vt:lpstr>Xavier (Glorot) Initialization</vt:lpstr>
      <vt:lpstr>Other Initializations</vt:lpstr>
      <vt:lpstr>Initializations…</vt:lpstr>
      <vt:lpstr>Nonsaturating Activation Functions</vt:lpstr>
      <vt:lpstr>Nonsaturating Activation Functions</vt:lpstr>
      <vt:lpstr>Nonsaturating Activation Functions</vt:lpstr>
      <vt:lpstr>Nonsaturating Activation Functions</vt:lpstr>
      <vt:lpstr>Which Activation to Use?</vt:lpstr>
      <vt:lpstr>Which Activation to Use?</vt:lpstr>
      <vt:lpstr>Batch Normalization</vt:lpstr>
      <vt:lpstr>Batch Normalization</vt:lpstr>
      <vt:lpstr>Batch Normalization</vt:lpstr>
      <vt:lpstr>Reusing Pretrained Layers</vt:lpstr>
      <vt:lpstr>Where to Find Existing DNNs?</vt:lpstr>
      <vt:lpstr>Unsupervised Pretraining</vt:lpstr>
      <vt:lpstr>Recap…</vt:lpstr>
      <vt:lpstr>Optimizers</vt:lpstr>
      <vt:lpstr>Which Optimizer to Use</vt:lpstr>
      <vt:lpstr>Learning Rate Scheduling</vt:lpstr>
      <vt:lpstr>Learning Rate Scheduling</vt:lpstr>
      <vt:lpstr>Example:</vt:lpstr>
      <vt:lpstr>Learning Rate Scheduling</vt:lpstr>
      <vt:lpstr>Learning Rate Scheduling</vt:lpstr>
      <vt:lpstr>Avoid Overfitting: Early Stopping</vt:lpstr>
      <vt:lpstr>Avoid Overfitting: L1 and L2 Reg.</vt:lpstr>
      <vt:lpstr>Avoid Overfitting: Dropout</vt:lpstr>
      <vt:lpstr>Practical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Deep Neural Nets</dc:title>
  <dc:creator>Varol Kayhan</dc:creator>
  <cp:lastModifiedBy>Timothy Smith</cp:lastModifiedBy>
  <cp:revision>59</cp:revision>
  <dcterms:created xsi:type="dcterms:W3CDTF">2019-02-19T18:49:34Z</dcterms:created>
  <dcterms:modified xsi:type="dcterms:W3CDTF">2023-04-04T09:49:38Z</dcterms:modified>
</cp:coreProperties>
</file>