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1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0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8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2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8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7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Xuhx-kpfaE?feature=oembed" TargetMode="External"/><Relationship Id="rId4" Type="http://schemas.openxmlformats.org/officeDocument/2006/relationships/hyperlink" Target="https://www.youtube.com/watch?v=dXuhx-kpfaE&amp;feature=youtu.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3Yu8VzgWMw?feature=oembed" TargetMode="External"/><Relationship Id="rId4" Type="http://schemas.openxmlformats.org/officeDocument/2006/relationships/hyperlink" Target="https://youtu.be/Z3Yu8VzgWM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text/classify_text_with_bert" TargetMode="External"/><Relationship Id="rId2" Type="http://schemas.openxmlformats.org/officeDocument/2006/relationships/hyperlink" Target="https://github.com/google-research/be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atheros/text-classification-with-transformers-in-tensorflow-2-bert-2f4f16eff5ad" TargetMode="External"/><Relationship Id="rId4" Type="http://schemas.openxmlformats.org/officeDocument/2006/relationships/hyperlink" Target="https://towardsdatascience.com/bert-for-dummies-step-by-step-tutorial-fb90890ffe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4254D-DF6A-E844-B456-06C90C11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Calisto MT" panose="02040603050505030304" pitchFamily="18" charset="77"/>
              </a:rPr>
              <a:t>Text Classification</a:t>
            </a:r>
            <a:br>
              <a:rPr lang="en-US" sz="3200" dirty="0">
                <a:latin typeface="Calisto MT" panose="02040603050505030304" pitchFamily="18" charset="77"/>
              </a:rPr>
            </a:br>
            <a:br>
              <a:rPr lang="en-US" sz="3200" dirty="0">
                <a:latin typeface="Calisto MT" panose="02040603050505030304" pitchFamily="18" charset="77"/>
              </a:rPr>
            </a:br>
            <a:r>
              <a:rPr lang="en-US" sz="3200" dirty="0">
                <a:latin typeface="Calisto MT" panose="02040603050505030304" pitchFamily="18" charset="77"/>
              </a:rPr>
              <a:t>Sarcasm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52B49-28E3-9347-A872-9E6669767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UIUC: CS-410 Course Project</a:t>
            </a:r>
          </a:p>
        </p:txBody>
      </p:sp>
      <p:cxnSp>
        <p:nvCxnSpPr>
          <p:cNvPr id="34" name="Straight Connector 2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0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CA40D22-6A16-41A4-8265-72601FCDC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45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D24B-6AFB-D745-9A3B-FF4F6742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4C290-94A0-154B-AA9D-3DB2B6CEB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39311"/>
            <a:ext cx="10691265" cy="4089904"/>
          </a:xfrm>
        </p:spPr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: Generate a model to detect the sarcasm from the list of tweets. </a:t>
            </a:r>
          </a:p>
          <a:p>
            <a:r>
              <a:rPr lang="en-US" b="1" dirty="0"/>
              <a:t>Approach</a:t>
            </a:r>
            <a:r>
              <a:rPr lang="en-US" dirty="0"/>
              <a:t>: I have taken a language representation model BERT(Bi-directional Encoder Representations from Transformers) with pretrained deep bi-directional representations to train the model by using Google </a:t>
            </a:r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Deep learning APIs</a:t>
            </a:r>
          </a:p>
          <a:p>
            <a:r>
              <a:rPr lang="en-US" b="1" dirty="0"/>
              <a:t>Results</a:t>
            </a:r>
            <a:r>
              <a:rPr lang="en-US" dirty="0"/>
              <a:t>: With this approach I have managed to achieve the training accuracy to ~91% and validation accuracy to ~76%, On the competition leaderboard F1 Score: 0.7472</a:t>
            </a:r>
          </a:p>
        </p:txBody>
      </p:sp>
    </p:spTree>
    <p:extLst>
      <p:ext uri="{BB962C8B-B14F-4D97-AF65-F5344CB8AC3E}">
        <p14:creationId xmlns:p14="http://schemas.microsoft.com/office/powerpoint/2010/main" val="294357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C027-1F18-0147-8730-16A22156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WalkThrough</a:t>
            </a:r>
            <a:endParaRPr lang="en-US" dirty="0"/>
          </a:p>
        </p:txBody>
      </p:sp>
      <p:pic>
        <p:nvPicPr>
          <p:cNvPr id="7" name="Online Media 6" descr="Demo">
            <a:hlinkClick r:id="" action="ppaction://media"/>
            <a:extLst>
              <a:ext uri="{FF2B5EF4-FFF2-40B4-BE49-F238E27FC236}">
                <a16:creationId xmlns:a16="http://schemas.microsoft.com/office/drawing/2014/main" id="{3D33D74F-8C91-6342-A062-B61E58AE35D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76825" y="1630455"/>
            <a:ext cx="7608845" cy="4298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EB160-58C2-2E4E-98E0-F2DDED1B1296}"/>
              </a:ext>
            </a:extLst>
          </p:cNvPr>
          <p:cNvSpPr txBox="1"/>
          <p:nvPr/>
        </p:nvSpPr>
        <p:spPr>
          <a:xfrm>
            <a:off x="830317" y="6169572"/>
            <a:ext cx="601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Link: </a:t>
            </a:r>
            <a:r>
              <a:rPr lang="en-US" sz="1400" dirty="0">
                <a:hlinkClick r:id="rId4"/>
              </a:rPr>
              <a:t>https://www.youtube.com/watch?v=dXuhx-kpfaE&amp;feature=youtu.be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019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2033-1586-574C-A5B6-E1021A6D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Online Media 3" descr="working-demo">
            <a:hlinkClick r:id="" action="ppaction://media"/>
            <a:extLst>
              <a:ext uri="{FF2B5EF4-FFF2-40B4-BE49-F238E27FC236}">
                <a16:creationId xmlns:a16="http://schemas.microsoft.com/office/drawing/2014/main" id="{BD707B7B-FE71-064C-8EA1-6409E00A817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81384" y="1655805"/>
            <a:ext cx="7597554" cy="4273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702DCE-69E1-AF4D-8F56-4A2760524810}"/>
              </a:ext>
            </a:extLst>
          </p:cNvPr>
          <p:cNvSpPr txBox="1"/>
          <p:nvPr/>
        </p:nvSpPr>
        <p:spPr>
          <a:xfrm>
            <a:off x="1161535" y="6227805"/>
            <a:ext cx="337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Link: </a:t>
            </a:r>
            <a:r>
              <a:rPr lang="en-US" sz="1400" dirty="0">
                <a:hlinkClick r:id="rId4"/>
              </a:rPr>
              <a:t>https://youtu.be/Z3Yu8VzgWMw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644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2E42-FE65-874D-A9C1-44A988CD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1C014-309F-814B-9850-FACDB49D9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https://github.com/google-research/bert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https://www.tensorflow.org/tutorials/text/classify_text_with_bert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https://towardsdatascience.com/bert-for-dummies-step-by-step-tutorial-fb90890ffe03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https://medium.com/atheros/text-classification-with-transformers-in-tensorflow-2-bert-2f4f16eff5ad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580688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172</Words>
  <Application>Microsoft Macintosh PowerPoint</Application>
  <PresentationFormat>Widescreen</PresentationFormat>
  <Paragraphs>15</Paragraphs>
  <Slides>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Text Classification  Sarcasm Detection</vt:lpstr>
      <vt:lpstr>Introduction</vt:lpstr>
      <vt:lpstr>Code WalkThrough</vt:lpstr>
      <vt:lpstr>Demo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 Sarcasm Detection</dc:title>
  <dc:creator>Sirish Chandra</dc:creator>
  <cp:lastModifiedBy>Sirish Chandra</cp:lastModifiedBy>
  <cp:revision>8</cp:revision>
  <dcterms:created xsi:type="dcterms:W3CDTF">2020-12-13T10:46:48Z</dcterms:created>
  <dcterms:modified xsi:type="dcterms:W3CDTF">2020-12-13T20:29:37Z</dcterms:modified>
</cp:coreProperties>
</file>