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7"/>
  </p:notesMasterIdLst>
  <p:sldIdLst>
    <p:sldId id="256" r:id="rId2"/>
    <p:sldId id="257" r:id="rId3"/>
    <p:sldId id="260" r:id="rId4"/>
    <p:sldId id="265" r:id="rId5"/>
    <p:sldId id="266" r:id="rId6"/>
  </p:sldIdLst>
  <p:sldSz cx="9144000" cy="5143500" type="screen16x9"/>
  <p:notesSz cx="6858000" cy="9144000"/>
  <p:embeddedFontLst>
    <p:embeddedFont>
      <p:font typeface="Nanum Pen Script" panose="020B0604020202020204" charset="-127"/>
      <p:regular r:id="rId8"/>
    </p:embeddedFont>
    <p:embeddedFont>
      <p:font typeface="Pangolin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EE8494-502B-42E0-9269-480D1B3EA9F6}">
  <a:tblStyle styleId="{02EE8494-502B-42E0-9269-480D1B3EA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33" d="100"/>
          <a:sy n="33" d="100"/>
        </p:scale>
        <p:origin x="423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39755">
            <a:off x="2408870" y="699259"/>
            <a:ext cx="4382554" cy="1540008"/>
          </a:xfrm>
          <a:prstGeom prst="rect">
            <a:avLst/>
          </a:prstGeom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42775" y="4007325"/>
            <a:ext cx="38583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19000"/>
          </a:blip>
          <a:srcRect l="36105" r="36849"/>
          <a:stretch/>
        </p:blipFill>
        <p:spPr>
          <a:xfrm rot="4232165" flipH="1">
            <a:off x="-268192" y="-305231"/>
            <a:ext cx="1374961" cy="285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4739806">
            <a:off x="-407512" y="1582296"/>
            <a:ext cx="1211163" cy="251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2000814" flipH="1">
            <a:off x="322368" y="3263784"/>
            <a:ext cx="1374964" cy="285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7836561" flipH="1">
            <a:off x="6491465" y="-1057807"/>
            <a:ext cx="1289079" cy="268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-4739818" flipH="1">
            <a:off x="8220445" y="1139629"/>
            <a:ext cx="1135511" cy="236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-2000823">
            <a:off x="8541542" y="2634921"/>
            <a:ext cx="1289081" cy="268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3263676">
            <a:off x="7216" y="-45038"/>
            <a:ext cx="1610359" cy="334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l="14080" t="12641" r="15516" b="14747"/>
          <a:stretch/>
        </p:blipFill>
        <p:spPr>
          <a:xfrm rot="7925483" flipH="1">
            <a:off x="-1655412" y="3082223"/>
            <a:ext cx="3579117" cy="207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l="34016" t="4954" r="34896" b="4954"/>
          <a:stretch/>
        </p:blipFill>
        <p:spPr>
          <a:xfrm rot="10537889" flipH="1">
            <a:off x="7465154" y="3322356"/>
            <a:ext cx="1481759" cy="241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-3096004" flipH="1">
            <a:off x="8362834" y="1291850"/>
            <a:ext cx="1780827" cy="370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l="14080" t="12641" r="15516" b="14747"/>
          <a:stretch/>
        </p:blipFill>
        <p:spPr>
          <a:xfrm rot="-9284147">
            <a:off x="7421210" y="36581"/>
            <a:ext cx="2690258" cy="156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75250" y="1315425"/>
            <a:ext cx="7573200" cy="338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400"/>
              <a:buAutoNum type="arabicPeriod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400"/>
              <a:buChar char="○"/>
              <a:defRPr sz="1100"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1010"/>
              </a:buClr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1010"/>
              </a:buClr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1010"/>
              </a:buClr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1010"/>
              </a:buClr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01010"/>
              </a:buClr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01010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 rot="-132299">
            <a:off x="2445789" y="393904"/>
            <a:ext cx="4148171" cy="1064571"/>
          </a:xfrm>
          <a:prstGeom prst="rect">
            <a:avLst/>
          </a:prstGeom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7836564" flipH="1">
            <a:off x="-1046587" y="3196287"/>
            <a:ext cx="1621612" cy="3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-4739809" flipH="1">
            <a:off x="8840433" y="2233537"/>
            <a:ext cx="1428431" cy="297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-2700007">
            <a:off x="8129711" y="-282690"/>
            <a:ext cx="1621615" cy="33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3263670">
            <a:off x="7752657" y="3077954"/>
            <a:ext cx="1899237" cy="395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-3095995" flipH="1">
            <a:off x="8611631" y="-1403525"/>
            <a:ext cx="2240213" cy="465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3263670">
            <a:off x="-1772193" y="2593154"/>
            <a:ext cx="1899237" cy="395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2700007" flipH="1">
            <a:off x="-1163963" y="-282690"/>
            <a:ext cx="1621615" cy="33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2700000" flipH="1">
            <a:off x="548447" y="3922994"/>
            <a:ext cx="1325299" cy="275646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 rot="125556">
            <a:off x="2002997" y="2629539"/>
            <a:ext cx="2522282" cy="558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009713" y="3143757"/>
            <a:ext cx="25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 idx="2"/>
          </p:nvPr>
        </p:nvSpPr>
        <p:spPr>
          <a:xfrm rot="-132299">
            <a:off x="2497914" y="470104"/>
            <a:ext cx="4148171" cy="1064571"/>
          </a:xfrm>
          <a:prstGeom prst="rect">
            <a:avLst/>
          </a:prstGeom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 amt="22000"/>
          </a:blip>
          <a:srcRect l="36105" r="36849"/>
          <a:stretch/>
        </p:blipFill>
        <p:spPr>
          <a:xfrm rot="4739808">
            <a:off x="-155256" y="-1123327"/>
            <a:ext cx="1707556" cy="355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2">
            <a:alphaModFix amt="19000"/>
          </a:blip>
          <a:srcRect l="36105" r="36849"/>
          <a:stretch/>
        </p:blipFill>
        <p:spPr>
          <a:xfrm rot="-2288936">
            <a:off x="8152582" y="-811441"/>
            <a:ext cx="1504533" cy="312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-4739811" flipH="1">
            <a:off x="6160048" y="3923196"/>
            <a:ext cx="1325298" cy="27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-1381624">
            <a:off x="8097502" y="1702453"/>
            <a:ext cx="2298875" cy="478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4199392">
            <a:off x="-44577" y="1450276"/>
            <a:ext cx="1341037" cy="278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1460393" flipH="1">
            <a:off x="-974281" y="2971399"/>
            <a:ext cx="1522390" cy="316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2833991">
            <a:off x="6560836" y="2716141"/>
            <a:ext cx="2168523" cy="45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2700028">
            <a:off x="-914631" y="384587"/>
            <a:ext cx="2103152" cy="437431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>
            <a:spLocks noGrp="1"/>
          </p:cNvSpPr>
          <p:nvPr>
            <p:ph type="title" idx="3"/>
          </p:nvPr>
        </p:nvSpPr>
        <p:spPr>
          <a:xfrm rot="-125556" flipH="1">
            <a:off x="4633134" y="2629539"/>
            <a:ext cx="2522282" cy="558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 flipH="1">
            <a:off x="4640100" y="3143757"/>
            <a:ext cx="25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 rot="162921">
            <a:off x="1590412" y="1604047"/>
            <a:ext cx="1716127" cy="889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 rot="-215876">
            <a:off x="800914" y="1716089"/>
            <a:ext cx="645372" cy="682930"/>
          </a:xfrm>
          <a:prstGeom prst="rect">
            <a:avLst/>
          </a:prstGeom>
          <a:effectLst>
            <a:outerShdw dist="57150" dir="38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578475" y="2399525"/>
            <a:ext cx="1665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 idx="3"/>
          </p:nvPr>
        </p:nvSpPr>
        <p:spPr>
          <a:xfrm rot="-132232">
            <a:off x="2496864" y="470154"/>
            <a:ext cx="4150270" cy="1064571"/>
          </a:xfrm>
          <a:prstGeom prst="rect">
            <a:avLst/>
          </a:prstGeom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/>
          </p:nvPr>
        </p:nvSpPr>
        <p:spPr>
          <a:xfrm rot="163009">
            <a:off x="4141933" y="1604197"/>
            <a:ext cx="1721535" cy="889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 rot="-214580">
            <a:off x="3271568" y="1723071"/>
            <a:ext cx="726214" cy="674209"/>
          </a:xfrm>
          <a:prstGeom prst="rect">
            <a:avLst/>
          </a:prstGeom>
          <a:effectLst>
            <a:outerShdw dist="57150" dir="38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6"/>
          </p:nvPr>
        </p:nvSpPr>
        <p:spPr>
          <a:xfrm>
            <a:off x="4129988" y="2399525"/>
            <a:ext cx="1665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/>
          </p:nvPr>
        </p:nvSpPr>
        <p:spPr>
          <a:xfrm rot="162952">
            <a:off x="6693433" y="1604197"/>
            <a:ext cx="1722134" cy="889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8" hasCustomPrompt="1"/>
          </p:nvPr>
        </p:nvSpPr>
        <p:spPr>
          <a:xfrm rot="-215024">
            <a:off x="5824591" y="1721813"/>
            <a:ext cx="724717" cy="676624"/>
          </a:xfrm>
          <a:prstGeom prst="rect">
            <a:avLst/>
          </a:prstGeom>
          <a:effectLst>
            <a:outerShdw dist="57150" dir="38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6681500" y="2399525"/>
            <a:ext cx="1665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3"/>
          </p:nvPr>
        </p:nvSpPr>
        <p:spPr>
          <a:xfrm rot="162810">
            <a:off x="1590408" y="3133997"/>
            <a:ext cx="1723633" cy="889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14" hasCustomPrompt="1"/>
          </p:nvPr>
        </p:nvSpPr>
        <p:spPr>
          <a:xfrm rot="-215676">
            <a:off x="800340" y="3249021"/>
            <a:ext cx="645971" cy="676624"/>
          </a:xfrm>
          <a:prstGeom prst="rect">
            <a:avLst/>
          </a:prstGeom>
          <a:effectLst>
            <a:outerShdw dist="57150" dir="38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1578475" y="3929325"/>
            <a:ext cx="1665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6"/>
          </p:nvPr>
        </p:nvSpPr>
        <p:spPr>
          <a:xfrm rot="162952">
            <a:off x="4141933" y="3133997"/>
            <a:ext cx="1722134" cy="889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7" hasCustomPrompt="1"/>
          </p:nvPr>
        </p:nvSpPr>
        <p:spPr>
          <a:xfrm rot="-215730">
            <a:off x="3270434" y="3253272"/>
            <a:ext cx="727131" cy="673311"/>
          </a:xfrm>
          <a:prstGeom prst="rect">
            <a:avLst/>
          </a:prstGeom>
          <a:effectLst>
            <a:outerShdw dist="57150" dir="38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8"/>
          </p:nvPr>
        </p:nvSpPr>
        <p:spPr>
          <a:xfrm>
            <a:off x="4129988" y="3929325"/>
            <a:ext cx="1665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9"/>
          </p:nvPr>
        </p:nvSpPr>
        <p:spPr>
          <a:xfrm rot="162633">
            <a:off x="6693414" y="3134897"/>
            <a:ext cx="1763573" cy="889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20" hasCustomPrompt="1"/>
          </p:nvPr>
        </p:nvSpPr>
        <p:spPr>
          <a:xfrm rot="-214844">
            <a:off x="5819412" y="3253442"/>
            <a:ext cx="730125" cy="673311"/>
          </a:xfrm>
          <a:prstGeom prst="rect">
            <a:avLst/>
          </a:prstGeom>
          <a:effectLst>
            <a:outerShdw dist="57150" dir="38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21"/>
          </p:nvPr>
        </p:nvSpPr>
        <p:spPr>
          <a:xfrm>
            <a:off x="6681500" y="3929325"/>
            <a:ext cx="16650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-3367077" flipH="1">
            <a:off x="8660106" y="-655806"/>
            <a:ext cx="2955330" cy="614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4739809">
            <a:off x="-1103259" y="3428462"/>
            <a:ext cx="1428431" cy="297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2700007" flipH="1">
            <a:off x="-33222" y="-359965"/>
            <a:ext cx="1621615" cy="33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3095995">
            <a:off x="-1133740" y="-1480800"/>
            <a:ext cx="2240213" cy="465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-1042454">
            <a:off x="8924915" y="3407686"/>
            <a:ext cx="1621617" cy="337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52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-2700000">
            <a:off x="7197463" y="3922994"/>
            <a:ext cx="1325299" cy="275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52"/>
          <p:cNvPicPr preferRelativeResize="0"/>
          <p:nvPr/>
        </p:nvPicPr>
        <p:blipFill rotWithShape="1">
          <a:blip r:embed="rId2">
            <a:alphaModFix amt="22000"/>
          </a:blip>
          <a:srcRect l="36105" r="36849"/>
          <a:stretch/>
        </p:blipFill>
        <p:spPr>
          <a:xfrm rot="-4739808" flipH="1">
            <a:off x="7965184" y="-1315702"/>
            <a:ext cx="1707556" cy="355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52"/>
          <p:cNvPicPr preferRelativeResize="0"/>
          <p:nvPr/>
        </p:nvPicPr>
        <p:blipFill rotWithShape="1">
          <a:blip r:embed="rId2">
            <a:alphaModFix amt="19000"/>
          </a:blip>
          <a:srcRect l="36105" r="36849"/>
          <a:stretch/>
        </p:blipFill>
        <p:spPr>
          <a:xfrm rot="2288946" flipH="1">
            <a:off x="-280881" y="-461321"/>
            <a:ext cx="1698366" cy="35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52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4739811">
            <a:off x="1516364" y="3923196"/>
            <a:ext cx="1325298" cy="27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2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1381624" flipH="1">
            <a:off x="-1341017" y="1702453"/>
            <a:ext cx="2298875" cy="478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52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-1460393">
            <a:off x="8724299" y="2971399"/>
            <a:ext cx="1522390" cy="316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52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-2833991" flipH="1">
            <a:off x="-261825" y="2716141"/>
            <a:ext cx="2168523" cy="45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52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-2700028" flipH="1">
            <a:off x="8328963" y="-89388"/>
            <a:ext cx="2103152" cy="437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53"/>
          <p:cNvPicPr preferRelativeResize="0"/>
          <p:nvPr/>
        </p:nvPicPr>
        <p:blipFill rotWithShape="1">
          <a:blip r:embed="rId2">
            <a:alphaModFix amt="22000"/>
          </a:blip>
          <a:srcRect l="36105" r="36849"/>
          <a:stretch/>
        </p:blipFill>
        <p:spPr>
          <a:xfrm rot="-4739807" flipH="1">
            <a:off x="7847775" y="-641405"/>
            <a:ext cx="1341034" cy="2789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53"/>
          <p:cNvPicPr preferRelativeResize="0"/>
          <p:nvPr/>
        </p:nvPicPr>
        <p:blipFill rotWithShape="1">
          <a:blip r:embed="rId2">
            <a:alphaModFix amt="19000"/>
          </a:blip>
          <a:srcRect l="36105" r="36849"/>
          <a:stretch/>
        </p:blipFill>
        <p:spPr>
          <a:xfrm rot="4232175" flipH="1">
            <a:off x="-1144541" y="2558083"/>
            <a:ext cx="1504534" cy="312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53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4739811">
            <a:off x="1456604" y="3593071"/>
            <a:ext cx="1325298" cy="27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3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2000820" flipH="1">
            <a:off x="-599875" y="1092670"/>
            <a:ext cx="1504534" cy="312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53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7452935" flipH="1">
            <a:off x="4419684" y="-2105001"/>
            <a:ext cx="1621613" cy="33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53"/>
          <p:cNvPicPr preferRelativeResize="0"/>
          <p:nvPr/>
        </p:nvPicPr>
        <p:blipFill rotWithShape="1">
          <a:blip r:embed="rId2">
            <a:alphaModFix amt="28000"/>
          </a:blip>
          <a:srcRect l="36105" r="36849"/>
          <a:stretch/>
        </p:blipFill>
        <p:spPr>
          <a:xfrm rot="-4199392" flipH="1">
            <a:off x="8601289" y="1156001"/>
            <a:ext cx="1341037" cy="278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53"/>
          <p:cNvPicPr preferRelativeResize="0"/>
          <p:nvPr/>
        </p:nvPicPr>
        <p:blipFill rotWithShape="1">
          <a:blip r:embed="rId2">
            <a:alphaModFix amt="39000"/>
          </a:blip>
          <a:srcRect l="36105" r="36849"/>
          <a:stretch/>
        </p:blipFill>
        <p:spPr>
          <a:xfrm rot="-1460393">
            <a:off x="8668714" y="2971399"/>
            <a:ext cx="1522390" cy="316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3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-2833991" flipH="1">
            <a:off x="487465" y="2716141"/>
            <a:ext cx="2168523" cy="45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3"/>
          <p:cNvPicPr preferRelativeResize="0"/>
          <p:nvPr/>
        </p:nvPicPr>
        <p:blipFill rotWithShape="1">
          <a:blip r:embed="rId2">
            <a:alphaModFix/>
          </a:blip>
          <a:srcRect l="36105" r="36849"/>
          <a:stretch/>
        </p:blipFill>
        <p:spPr>
          <a:xfrm rot="-2700028" flipH="1">
            <a:off x="8339828" y="128250"/>
            <a:ext cx="2103152" cy="437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53"/>
          <p:cNvPicPr preferRelativeResize="0"/>
          <p:nvPr/>
        </p:nvPicPr>
        <p:blipFill rotWithShape="1">
          <a:blip r:embed="rId3">
            <a:alphaModFix/>
          </a:blip>
          <a:srcRect l="14080" t="12641" r="15516" b="14747"/>
          <a:stretch/>
        </p:blipFill>
        <p:spPr>
          <a:xfrm rot="-9284143">
            <a:off x="6767106" y="3938705"/>
            <a:ext cx="3177176" cy="184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53"/>
          <p:cNvPicPr preferRelativeResize="0"/>
          <p:nvPr/>
        </p:nvPicPr>
        <p:blipFill rotWithShape="1">
          <a:blip r:embed="rId3">
            <a:alphaModFix/>
          </a:blip>
          <a:srcRect l="14080" t="12641" r="15516" b="14747"/>
          <a:stretch/>
        </p:blipFill>
        <p:spPr>
          <a:xfrm rot="7925484" flipH="1">
            <a:off x="-1737909" y="-270667"/>
            <a:ext cx="3916397" cy="22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3"/>
          <p:cNvPicPr preferRelativeResize="0"/>
          <p:nvPr/>
        </p:nvPicPr>
        <p:blipFill rotWithShape="1">
          <a:blip r:embed="rId4">
            <a:alphaModFix/>
          </a:blip>
          <a:srcRect l="34016" t="4954" r="34896" b="4954"/>
          <a:stretch/>
        </p:blipFill>
        <p:spPr>
          <a:xfrm rot="6849770">
            <a:off x="8322871" y="1670865"/>
            <a:ext cx="1749949" cy="285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Pen Script"/>
              <a:buNone/>
              <a:defRPr sz="32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●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○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■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●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○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■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●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ngolin"/>
              <a:buChar char="○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angolin"/>
              <a:buChar char="■"/>
              <a:defRPr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98" r:id="rId6"/>
    <p:sldLayoutId id="2147483699" r:id="rId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59"/>
          <p:cNvPicPr preferRelativeResize="0"/>
          <p:nvPr/>
        </p:nvPicPr>
        <p:blipFill rotWithShape="1">
          <a:blip r:embed="rId3">
            <a:alphaModFix/>
          </a:blip>
          <a:srcRect l="30854" t="22305" r="30854" b="22305"/>
          <a:stretch/>
        </p:blipFill>
        <p:spPr>
          <a:xfrm rot="3966669">
            <a:off x="6025757" y="2361271"/>
            <a:ext cx="1006893" cy="81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59"/>
          <p:cNvPicPr preferRelativeResize="0"/>
          <p:nvPr/>
        </p:nvPicPr>
        <p:blipFill rotWithShape="1">
          <a:blip r:embed="rId4">
            <a:alphaModFix/>
          </a:blip>
          <a:srcRect l="35176" t="17351" r="35176" b="17344"/>
          <a:stretch/>
        </p:blipFill>
        <p:spPr>
          <a:xfrm rot="-6699592">
            <a:off x="2336814" y="2555691"/>
            <a:ext cx="824488" cy="1021562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59"/>
          <p:cNvSpPr txBox="1">
            <a:spLocks noGrp="1"/>
          </p:cNvSpPr>
          <p:nvPr>
            <p:ph type="ctrTitle"/>
          </p:nvPr>
        </p:nvSpPr>
        <p:spPr>
          <a:xfrm rot="-239755">
            <a:off x="2170517" y="1666778"/>
            <a:ext cx="4382554" cy="1540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</a:rPr>
              <a:t>GreenTech</a:t>
            </a:r>
            <a:endParaRPr lang="en-US" sz="9700" dirty="0">
              <a:solidFill>
                <a:schemeClr val="dk2"/>
              </a:solidFill>
            </a:endParaRPr>
          </a:p>
        </p:txBody>
      </p:sp>
      <p:sp>
        <p:nvSpPr>
          <p:cNvPr id="4" name="Google Shape;771;p59">
            <a:extLst>
              <a:ext uri="{FF2B5EF4-FFF2-40B4-BE49-F238E27FC236}">
                <a16:creationId xmlns:a16="http://schemas.microsoft.com/office/drawing/2014/main" id="{6FC37030-8E7B-5048-2AD3-4781F0C8141A}"/>
              </a:ext>
            </a:extLst>
          </p:cNvPr>
          <p:cNvSpPr txBox="1">
            <a:spLocks/>
          </p:cNvSpPr>
          <p:nvPr/>
        </p:nvSpPr>
        <p:spPr>
          <a:xfrm rot="-239755">
            <a:off x="2380723" y="2388281"/>
            <a:ext cx="4382554" cy="1540008"/>
          </a:xfrm>
          <a:prstGeom prst="rect">
            <a:avLst/>
          </a:prstGeom>
          <a:noFill/>
          <a:ln>
            <a:noFill/>
          </a:ln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US" sz="4400" dirty="0"/>
              <a:t>Less Pollution,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Solutions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Google Shape;779;p60">
            <a:extLst>
              <a:ext uri="{FF2B5EF4-FFF2-40B4-BE49-F238E27FC236}">
                <a16:creationId xmlns:a16="http://schemas.microsoft.com/office/drawing/2014/main" id="{9B000C9A-AD61-DBAA-6242-EBD0F73B3E11}"/>
              </a:ext>
            </a:extLst>
          </p:cNvPr>
          <p:cNvSpPr txBox="1">
            <a:spLocks/>
          </p:cNvSpPr>
          <p:nvPr/>
        </p:nvSpPr>
        <p:spPr>
          <a:xfrm rot="21467701">
            <a:off x="2445788" y="-1143978"/>
            <a:ext cx="4148171" cy="1064571"/>
          </a:xfrm>
          <a:prstGeom prst="rect">
            <a:avLst/>
          </a:prstGeom>
          <a:noFill/>
          <a:ln>
            <a:noFill/>
          </a:ln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US"/>
              <a:t>Our Team	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77870-1946-6ADA-CDFC-424C9F3313A5}"/>
              </a:ext>
            </a:extLst>
          </p:cNvPr>
          <p:cNvSpPr txBox="1"/>
          <p:nvPr/>
        </p:nvSpPr>
        <p:spPr>
          <a:xfrm>
            <a:off x="-7760816" y="3593805"/>
            <a:ext cx="13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Scrum Trainer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Stefan Ivanov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59DC9-DDCD-6C45-999B-48C567A0C676}"/>
              </a:ext>
            </a:extLst>
          </p:cNvPr>
          <p:cNvSpPr txBox="1"/>
          <p:nvPr/>
        </p:nvSpPr>
        <p:spPr>
          <a:xfrm>
            <a:off x="15591916" y="3590261"/>
            <a:ext cx="13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Designer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Maxim Mateev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91C94-CBB6-C608-0275-35251752C2F4}"/>
              </a:ext>
            </a:extLst>
          </p:cNvPr>
          <p:cNvSpPr txBox="1"/>
          <p:nvPr/>
        </p:nvSpPr>
        <p:spPr>
          <a:xfrm>
            <a:off x="-5754265" y="3610347"/>
            <a:ext cx="182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Front-end Developer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Zlatin Lazarov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D6922-11ED-31D7-F014-19EC92B4E24D}"/>
              </a:ext>
            </a:extLst>
          </p:cNvPr>
          <p:cNvSpPr txBox="1"/>
          <p:nvPr/>
        </p:nvSpPr>
        <p:spPr>
          <a:xfrm>
            <a:off x="12925195" y="3590257"/>
            <a:ext cx="182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Front-end Developer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Alexander Ivanov</a:t>
            </a:r>
          </a:p>
        </p:txBody>
      </p:sp>
      <p:pic>
        <p:nvPicPr>
          <p:cNvPr id="16" name="Picture 15" descr="A child in a blue shirt&#10;&#10;Description automatically generated">
            <a:extLst>
              <a:ext uri="{FF2B5EF4-FFF2-40B4-BE49-F238E27FC236}">
                <a16:creationId xmlns:a16="http://schemas.microsoft.com/office/drawing/2014/main" id="{5EE504E9-51C5-7120-134C-766F05C27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832695" y="1402929"/>
            <a:ext cx="1463521" cy="1957034"/>
          </a:xfrm>
          <a:prstGeom prst="rect">
            <a:avLst/>
          </a:prstGeom>
        </p:spPr>
      </p:pic>
      <p:pic>
        <p:nvPicPr>
          <p:cNvPr id="17" name="Picture 16" descr="A child in a blue shirt&#10;&#10;Description automatically generated">
            <a:extLst>
              <a:ext uri="{FF2B5EF4-FFF2-40B4-BE49-F238E27FC236}">
                <a16:creationId xmlns:a16="http://schemas.microsoft.com/office/drawing/2014/main" id="{8BB026FC-F929-4B43-24B3-599CC728D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99636" y="687775"/>
            <a:ext cx="2005299" cy="2672188"/>
          </a:xfrm>
          <a:prstGeom prst="rect">
            <a:avLst/>
          </a:prstGeom>
        </p:spPr>
      </p:pic>
      <p:pic>
        <p:nvPicPr>
          <p:cNvPr id="18" name="Picture 17" descr="A close-up of a child&#10;&#10;Description automatically generated">
            <a:extLst>
              <a:ext uri="{FF2B5EF4-FFF2-40B4-BE49-F238E27FC236}">
                <a16:creationId xmlns:a16="http://schemas.microsoft.com/office/drawing/2014/main" id="{65442704-5F26-AB08-78CD-B7CE35A04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1916" y="1304260"/>
            <a:ext cx="1439337" cy="2055703"/>
          </a:xfrm>
          <a:prstGeom prst="rect">
            <a:avLst/>
          </a:prstGeom>
        </p:spPr>
      </p:pic>
      <p:pic>
        <p:nvPicPr>
          <p:cNvPr id="19" name="Picture 18" descr="A child in a blue shirt&#10;&#10;Description automatically generated">
            <a:extLst>
              <a:ext uri="{FF2B5EF4-FFF2-40B4-BE49-F238E27FC236}">
                <a16:creationId xmlns:a16="http://schemas.microsoft.com/office/drawing/2014/main" id="{6419D9B0-E454-1A51-09E3-4AC145271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4505" y="1197678"/>
            <a:ext cx="2162285" cy="216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0"/>
          <p:cNvSpPr txBox="1">
            <a:spLocks noGrp="1"/>
          </p:cNvSpPr>
          <p:nvPr>
            <p:ph type="ctrTitle"/>
          </p:nvPr>
        </p:nvSpPr>
        <p:spPr>
          <a:xfrm rot="-132299">
            <a:off x="2445789" y="393904"/>
            <a:ext cx="4148171" cy="106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	</a:t>
            </a:r>
            <a:endParaRPr dirty="0"/>
          </a:p>
        </p:txBody>
      </p:sp>
      <p:pic>
        <p:nvPicPr>
          <p:cNvPr id="780" name="Google Shape;780;p60"/>
          <p:cNvPicPr preferRelativeResize="0"/>
          <p:nvPr/>
        </p:nvPicPr>
        <p:blipFill rotWithShape="1">
          <a:blip r:embed="rId3">
            <a:alphaModFix/>
          </a:blip>
          <a:srcRect l="35176" t="17351" r="35176" b="17344"/>
          <a:stretch/>
        </p:blipFill>
        <p:spPr>
          <a:xfrm rot="-4959545">
            <a:off x="2028679" y="204500"/>
            <a:ext cx="650466" cy="8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196C87-811B-851C-3F7A-7FA45E067433}"/>
              </a:ext>
            </a:extLst>
          </p:cNvPr>
          <p:cNvSpPr txBox="1"/>
          <p:nvPr/>
        </p:nvSpPr>
        <p:spPr>
          <a:xfrm>
            <a:off x="962270" y="3593805"/>
            <a:ext cx="13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Scrum Trainer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Stefan Ivanov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991B9-7806-20AF-07EB-D2AF2B2047DE}"/>
              </a:ext>
            </a:extLst>
          </p:cNvPr>
          <p:cNvSpPr txBox="1"/>
          <p:nvPr/>
        </p:nvSpPr>
        <p:spPr>
          <a:xfrm>
            <a:off x="6612904" y="3590261"/>
            <a:ext cx="13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Designer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Maxim Mateev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D854C-C60C-D33B-1CD9-8447E7DCBFF7}"/>
              </a:ext>
            </a:extLst>
          </p:cNvPr>
          <p:cNvSpPr txBox="1"/>
          <p:nvPr/>
        </p:nvSpPr>
        <p:spPr>
          <a:xfrm>
            <a:off x="2612071" y="3610347"/>
            <a:ext cx="182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Front-end Developer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Zlatin Lazarov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4BF1B-B5DA-E0AC-4C6A-62C7926846EB}"/>
              </a:ext>
            </a:extLst>
          </p:cNvPr>
          <p:cNvSpPr txBox="1"/>
          <p:nvPr/>
        </p:nvSpPr>
        <p:spPr>
          <a:xfrm>
            <a:off x="4571999" y="3590257"/>
            <a:ext cx="182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Front-end Developer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Alexander Ivanov</a:t>
            </a:r>
          </a:p>
        </p:txBody>
      </p:sp>
      <p:pic>
        <p:nvPicPr>
          <p:cNvPr id="17" name="Picture 16" descr="A child in a blue shirt&#10;&#10;Description automatically generated">
            <a:extLst>
              <a:ext uri="{FF2B5EF4-FFF2-40B4-BE49-F238E27FC236}">
                <a16:creationId xmlns:a16="http://schemas.microsoft.com/office/drawing/2014/main" id="{F71AB406-EEBB-AEFB-9BFE-757362AC0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91" y="1402929"/>
            <a:ext cx="1463521" cy="1957034"/>
          </a:xfrm>
          <a:prstGeom prst="rect">
            <a:avLst/>
          </a:prstGeom>
        </p:spPr>
      </p:pic>
      <p:pic>
        <p:nvPicPr>
          <p:cNvPr id="19" name="Picture 18" descr="A child in a blue shirt&#10;&#10;Description automatically generated">
            <a:extLst>
              <a:ext uri="{FF2B5EF4-FFF2-40B4-BE49-F238E27FC236}">
                <a16:creationId xmlns:a16="http://schemas.microsoft.com/office/drawing/2014/main" id="{81169660-FBF6-1C2C-01C8-3FEA38437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700" y="687775"/>
            <a:ext cx="2005299" cy="2672188"/>
          </a:xfrm>
          <a:prstGeom prst="rect">
            <a:avLst/>
          </a:prstGeom>
        </p:spPr>
      </p:pic>
      <p:pic>
        <p:nvPicPr>
          <p:cNvPr id="21" name="Picture 20" descr="A close-up of a child&#10;&#10;Description automatically generated">
            <a:extLst>
              <a:ext uri="{FF2B5EF4-FFF2-40B4-BE49-F238E27FC236}">
                <a16:creationId xmlns:a16="http://schemas.microsoft.com/office/drawing/2014/main" id="{50C78669-853F-1E21-9BF1-D8DE6CA8E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904" y="1304260"/>
            <a:ext cx="1439337" cy="2055703"/>
          </a:xfrm>
          <a:prstGeom prst="rect">
            <a:avLst/>
          </a:prstGeom>
        </p:spPr>
      </p:pic>
      <p:pic>
        <p:nvPicPr>
          <p:cNvPr id="23" name="Picture 22" descr="A child in a blue shirt&#10;&#10;Description automatically generated">
            <a:extLst>
              <a:ext uri="{FF2B5EF4-FFF2-40B4-BE49-F238E27FC236}">
                <a16:creationId xmlns:a16="http://schemas.microsoft.com/office/drawing/2014/main" id="{6BD3BAD3-7F39-8BE1-DE15-DBFBAC67E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309" y="1197678"/>
            <a:ext cx="2162285" cy="2162285"/>
          </a:xfrm>
          <a:prstGeom prst="rect">
            <a:avLst/>
          </a:prstGeom>
        </p:spPr>
      </p:pic>
      <p:sp>
        <p:nvSpPr>
          <p:cNvPr id="2" name="Google Shape;771;p59">
            <a:extLst>
              <a:ext uri="{FF2B5EF4-FFF2-40B4-BE49-F238E27FC236}">
                <a16:creationId xmlns:a16="http://schemas.microsoft.com/office/drawing/2014/main" id="{64F9043B-A039-3896-A9EE-46553C384C5D}"/>
              </a:ext>
            </a:extLst>
          </p:cNvPr>
          <p:cNvSpPr txBox="1">
            <a:spLocks/>
          </p:cNvSpPr>
          <p:nvPr/>
        </p:nvSpPr>
        <p:spPr>
          <a:xfrm rot="21360245">
            <a:off x="2170517" y="-1416877"/>
            <a:ext cx="4382554" cy="1540008"/>
          </a:xfrm>
          <a:prstGeom prst="rect">
            <a:avLst/>
          </a:prstGeom>
          <a:noFill/>
          <a:ln>
            <a:noFill/>
          </a:ln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0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US" sz="8400"/>
              <a:t>GreenTech</a:t>
            </a:r>
            <a:endParaRPr lang="en-US" sz="9700" dirty="0"/>
          </a:p>
        </p:txBody>
      </p:sp>
      <p:sp>
        <p:nvSpPr>
          <p:cNvPr id="3" name="Google Shape;771;p59">
            <a:extLst>
              <a:ext uri="{FF2B5EF4-FFF2-40B4-BE49-F238E27FC236}">
                <a16:creationId xmlns:a16="http://schemas.microsoft.com/office/drawing/2014/main" id="{8E20D554-4F3E-FDE4-53D0-036911BD7578}"/>
              </a:ext>
            </a:extLst>
          </p:cNvPr>
          <p:cNvSpPr txBox="1">
            <a:spLocks/>
          </p:cNvSpPr>
          <p:nvPr/>
        </p:nvSpPr>
        <p:spPr>
          <a:xfrm rot="21360245">
            <a:off x="2533123" y="6299882"/>
            <a:ext cx="4382554" cy="1540008"/>
          </a:xfrm>
          <a:prstGeom prst="rect">
            <a:avLst/>
          </a:prstGeom>
          <a:noFill/>
          <a:ln>
            <a:noFill/>
          </a:ln>
          <a:effectLst>
            <a:outerShdw dist="57150" dir="31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US" sz="4400" dirty="0"/>
              <a:t>Less Pollution,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Solutions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Google Shape;769;p59">
            <a:extLst>
              <a:ext uri="{FF2B5EF4-FFF2-40B4-BE49-F238E27FC236}">
                <a16:creationId xmlns:a16="http://schemas.microsoft.com/office/drawing/2014/main" id="{68065CCD-DC08-3934-7D62-A41A20D453A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30854" t="22305" r="30854" b="22305"/>
          <a:stretch/>
        </p:blipFill>
        <p:spPr>
          <a:xfrm rot="3966669">
            <a:off x="12788506" y="2361271"/>
            <a:ext cx="1006893" cy="819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2;p63">
            <a:extLst>
              <a:ext uri="{FF2B5EF4-FFF2-40B4-BE49-F238E27FC236}">
                <a16:creationId xmlns:a16="http://schemas.microsoft.com/office/drawing/2014/main" id="{17D94225-CDA8-902C-12AA-4EBF7EB80E19}"/>
              </a:ext>
            </a:extLst>
          </p:cNvPr>
          <p:cNvSpPr txBox="1">
            <a:spLocks/>
          </p:cNvSpPr>
          <p:nvPr/>
        </p:nvSpPr>
        <p:spPr>
          <a:xfrm rot="21467768">
            <a:off x="2496864" y="-3321727"/>
            <a:ext cx="4150270" cy="106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Our Idea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60A80-2DFA-7CA4-C814-F89350890CD4}"/>
              </a:ext>
            </a:extLst>
          </p:cNvPr>
          <p:cNvSpPr txBox="1"/>
          <p:nvPr/>
        </p:nvSpPr>
        <p:spPr>
          <a:xfrm>
            <a:off x="-9553683" y="1453010"/>
            <a:ext cx="655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Nanum Pen Script" panose="020B0604020202020204" charset="-127"/>
                <a:ea typeface="Nanum Pen Script" panose="020B0604020202020204" charset="-127"/>
              </a:rPr>
              <a:t>our goal is to make sustainable future and eco-friendly living.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3"/>
          <p:cNvPicPr preferRelativeResize="0"/>
          <p:nvPr/>
        </p:nvPicPr>
        <p:blipFill rotWithShape="1">
          <a:blip r:embed="rId3">
            <a:alphaModFix/>
          </a:blip>
          <a:srcRect l="39914" t="10411" r="46470" b="58114"/>
          <a:stretch/>
        </p:blipFill>
        <p:spPr>
          <a:xfrm rot="3059999">
            <a:off x="6214765" y="626861"/>
            <a:ext cx="453747" cy="59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63"/>
          <p:cNvPicPr preferRelativeResize="0"/>
          <p:nvPr/>
        </p:nvPicPr>
        <p:blipFill rotWithShape="1">
          <a:blip r:embed="rId3">
            <a:alphaModFix/>
          </a:blip>
          <a:srcRect l="42805" t="58601" r="39242" b="9923"/>
          <a:stretch/>
        </p:blipFill>
        <p:spPr>
          <a:xfrm rot="-1784245">
            <a:off x="5950635" y="383157"/>
            <a:ext cx="374748" cy="3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63"/>
          <p:cNvSpPr txBox="1">
            <a:spLocks noGrp="1"/>
          </p:cNvSpPr>
          <p:nvPr>
            <p:ph type="ctrTitle" idx="3"/>
          </p:nvPr>
        </p:nvSpPr>
        <p:spPr>
          <a:xfrm rot="-132232">
            <a:off x="2496864" y="470154"/>
            <a:ext cx="4150270" cy="106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5BF4-B897-B66B-ACD9-75D1013ACD01}"/>
              </a:ext>
            </a:extLst>
          </p:cNvPr>
          <p:cNvSpPr txBox="1"/>
          <p:nvPr/>
        </p:nvSpPr>
        <p:spPr>
          <a:xfrm>
            <a:off x="1545266" y="1453010"/>
            <a:ext cx="655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Nanum Pen Script" panose="020B0604020202020204" charset="-127"/>
                <a:ea typeface="Nanum Pen Script" panose="020B0604020202020204" charset="-127"/>
              </a:rPr>
              <a:t>our goal is to make sustainable future and eco-friendly living.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6523D-4C21-90BA-461C-668166707291}"/>
              </a:ext>
            </a:extLst>
          </p:cNvPr>
          <p:cNvSpPr txBox="1"/>
          <p:nvPr/>
        </p:nvSpPr>
        <p:spPr>
          <a:xfrm>
            <a:off x="-7760816" y="3593805"/>
            <a:ext cx="13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Scrum Trainer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Stefan Ivanov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83C01-33AD-0183-C342-115765A6EFC2}"/>
              </a:ext>
            </a:extLst>
          </p:cNvPr>
          <p:cNvSpPr txBox="1"/>
          <p:nvPr/>
        </p:nvSpPr>
        <p:spPr>
          <a:xfrm>
            <a:off x="-5754265" y="3610347"/>
            <a:ext cx="182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Front-end Developer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Zlatin Lazarov</a:t>
            </a:r>
          </a:p>
        </p:txBody>
      </p:sp>
      <p:pic>
        <p:nvPicPr>
          <p:cNvPr id="12" name="Picture 11" descr="A child in a blue shirt&#10;&#10;Description automatically generated">
            <a:extLst>
              <a:ext uri="{FF2B5EF4-FFF2-40B4-BE49-F238E27FC236}">
                <a16:creationId xmlns:a16="http://schemas.microsoft.com/office/drawing/2014/main" id="{A8630FDF-7832-3722-5BCE-B7D44DD86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32695" y="1402929"/>
            <a:ext cx="1463521" cy="1957034"/>
          </a:xfrm>
          <a:prstGeom prst="rect">
            <a:avLst/>
          </a:prstGeom>
        </p:spPr>
      </p:pic>
      <p:pic>
        <p:nvPicPr>
          <p:cNvPr id="13" name="Picture 12" descr="A child in a blue shirt&#10;&#10;Description automatically generated">
            <a:extLst>
              <a:ext uri="{FF2B5EF4-FFF2-40B4-BE49-F238E27FC236}">
                <a16:creationId xmlns:a16="http://schemas.microsoft.com/office/drawing/2014/main" id="{5B667730-0988-AB6B-DED6-62D04DCB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99636" y="687775"/>
            <a:ext cx="2005299" cy="2672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2E07EE-82DD-BD6F-34DE-2EEA6F473683}"/>
              </a:ext>
            </a:extLst>
          </p:cNvPr>
          <p:cNvSpPr txBox="1"/>
          <p:nvPr/>
        </p:nvSpPr>
        <p:spPr>
          <a:xfrm>
            <a:off x="15591916" y="3590261"/>
            <a:ext cx="13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Designer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Maxim Mateev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15B9F5-CF61-0A89-95AA-380075BD7C05}"/>
              </a:ext>
            </a:extLst>
          </p:cNvPr>
          <p:cNvSpPr txBox="1"/>
          <p:nvPr/>
        </p:nvSpPr>
        <p:spPr>
          <a:xfrm>
            <a:off x="12925195" y="3590257"/>
            <a:ext cx="182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Front-end Developer</a:t>
            </a:r>
          </a:p>
          <a:p>
            <a:pPr algn="ctr"/>
            <a:r>
              <a:rPr lang="en-US" sz="1800" dirty="0">
                <a:latin typeface="Nanum Pen Script" panose="020B0604020202020204" charset="-127"/>
                <a:ea typeface="Nanum Pen Script" panose="020B0604020202020204" charset="-127"/>
              </a:rPr>
              <a:t>Alexander Ivanov</a:t>
            </a:r>
          </a:p>
        </p:txBody>
      </p:sp>
      <p:pic>
        <p:nvPicPr>
          <p:cNvPr id="16" name="Picture 15" descr="A close-up of a child&#10;&#10;Description automatically generated">
            <a:extLst>
              <a:ext uri="{FF2B5EF4-FFF2-40B4-BE49-F238E27FC236}">
                <a16:creationId xmlns:a16="http://schemas.microsoft.com/office/drawing/2014/main" id="{96DBCE1F-92A1-CD29-C1EB-2930EC36E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1916" y="1304260"/>
            <a:ext cx="1439337" cy="2055703"/>
          </a:xfrm>
          <a:prstGeom prst="rect">
            <a:avLst/>
          </a:prstGeom>
        </p:spPr>
      </p:pic>
      <p:pic>
        <p:nvPicPr>
          <p:cNvPr id="17" name="Picture 16" descr="A child in a blue shirt&#10;&#10;Description automatically generated">
            <a:extLst>
              <a:ext uri="{FF2B5EF4-FFF2-40B4-BE49-F238E27FC236}">
                <a16:creationId xmlns:a16="http://schemas.microsoft.com/office/drawing/2014/main" id="{4311BE84-AD8C-060B-324A-A4A574A04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4505" y="1197678"/>
            <a:ext cx="2162285" cy="2162285"/>
          </a:xfrm>
          <a:prstGeom prst="rect">
            <a:avLst/>
          </a:prstGeom>
        </p:spPr>
      </p:pic>
      <p:pic>
        <p:nvPicPr>
          <p:cNvPr id="18" name="Google Shape;780;p60">
            <a:extLst>
              <a:ext uri="{FF2B5EF4-FFF2-40B4-BE49-F238E27FC236}">
                <a16:creationId xmlns:a16="http://schemas.microsoft.com/office/drawing/2014/main" id="{CC0D2DB0-AF17-8665-73C4-00636187E8C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35176" t="17351" r="35176" b="17344"/>
          <a:stretch/>
        </p:blipFill>
        <p:spPr>
          <a:xfrm rot="16640455">
            <a:off x="-5167721" y="204500"/>
            <a:ext cx="650466" cy="80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881;p68">
            <a:extLst>
              <a:ext uri="{FF2B5EF4-FFF2-40B4-BE49-F238E27FC236}">
                <a16:creationId xmlns:a16="http://schemas.microsoft.com/office/drawing/2014/main" id="{B9A507C4-3F48-501E-3B3B-504D56C0C3C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30854" t="22305" r="30854" b="22305"/>
          <a:stretch/>
        </p:blipFill>
        <p:spPr>
          <a:xfrm rot="3966648">
            <a:off x="12141728" y="239668"/>
            <a:ext cx="741390" cy="60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07677E-54F9-045A-E6DE-A73814E0FA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930069" y="-2559579"/>
            <a:ext cx="655554" cy="744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DE2E07-D9B7-84C2-5197-D081264366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7929" y="-3073900"/>
            <a:ext cx="763447" cy="7634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4C8824-EAFF-0085-F395-97B5C18E40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7694" y="7486679"/>
            <a:ext cx="801441" cy="801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34A6FB-C9D1-959A-D3FB-8EE8589498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424225">
            <a:off x="11299727" y="1839470"/>
            <a:ext cx="1083950" cy="1083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3F4F8A-047F-3E14-AB8E-982CF25122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404168" y="2290795"/>
            <a:ext cx="1603752" cy="10691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B280CD-248E-8BE6-0F56-D4AB4C31BC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6" y="7476019"/>
            <a:ext cx="873520" cy="8121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50FA88-06CC-7505-46B7-C12B1B370B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18283" y="6559668"/>
            <a:ext cx="1281377" cy="9610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D8C6D0-B737-CB4C-3F2E-51A058BB92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4923" y="6930792"/>
            <a:ext cx="1357328" cy="13573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AF4D9C-8C31-6147-8BC9-872B5E6E96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6225" y="-2187505"/>
            <a:ext cx="801441" cy="801441"/>
          </a:xfrm>
          <a:prstGeom prst="rect">
            <a:avLst/>
          </a:prstGeom>
        </p:spPr>
      </p:pic>
      <p:sp>
        <p:nvSpPr>
          <p:cNvPr id="2" name="Google Shape;779;p60">
            <a:extLst>
              <a:ext uri="{FF2B5EF4-FFF2-40B4-BE49-F238E27FC236}">
                <a16:creationId xmlns:a16="http://schemas.microsoft.com/office/drawing/2014/main" id="{EEDFE784-5D80-F7C3-4252-4A5069A2E2BA}"/>
              </a:ext>
            </a:extLst>
          </p:cNvPr>
          <p:cNvSpPr txBox="1">
            <a:spLocks/>
          </p:cNvSpPr>
          <p:nvPr/>
        </p:nvSpPr>
        <p:spPr>
          <a:xfrm rot="21467701">
            <a:off x="2445788" y="-998584"/>
            <a:ext cx="4148171" cy="106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7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anum Pen Script"/>
              <a:buNone/>
              <a:defRPr sz="2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pPr algn="ctr"/>
            <a:r>
              <a:rPr lang="en-US"/>
              <a:t>Our Team	</a:t>
            </a:r>
            <a:endParaRPr lang="en-US" dirty="0"/>
          </a:p>
        </p:txBody>
      </p:sp>
      <p:sp>
        <p:nvSpPr>
          <p:cNvPr id="3" name="Google Shape;880;p68">
            <a:extLst>
              <a:ext uri="{FF2B5EF4-FFF2-40B4-BE49-F238E27FC236}">
                <a16:creationId xmlns:a16="http://schemas.microsoft.com/office/drawing/2014/main" id="{5F7F28B0-F73C-A71D-3927-83F91EF89332}"/>
              </a:ext>
            </a:extLst>
          </p:cNvPr>
          <p:cNvSpPr txBox="1">
            <a:spLocks/>
          </p:cNvSpPr>
          <p:nvPr/>
        </p:nvSpPr>
        <p:spPr>
          <a:xfrm rot="21467701">
            <a:off x="2497914" y="-4896227"/>
            <a:ext cx="4148171" cy="1064571"/>
          </a:xfrm>
          <a:prstGeom prst="rect">
            <a:avLst/>
          </a:prstGeom>
          <a:noFill/>
          <a:ln>
            <a:noFill/>
          </a:ln>
          <a:effectLst>
            <a:outerShdw dist="57150" dir="384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8000" b="1" i="0" u="none" strike="noStrike" cap="none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anum Pen Script"/>
              <a:buNone/>
              <a:defRPr sz="30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pPr algn="ctr"/>
            <a:r>
              <a:rPr lang="en-US"/>
              <a:t>Tech Used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8"/>
          <p:cNvSpPr txBox="1">
            <a:spLocks noGrp="1"/>
          </p:cNvSpPr>
          <p:nvPr>
            <p:ph type="ctrTitle" idx="2"/>
          </p:nvPr>
        </p:nvSpPr>
        <p:spPr>
          <a:xfrm rot="-132299">
            <a:off x="2497914" y="470104"/>
            <a:ext cx="4148171" cy="106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Used</a:t>
            </a:r>
            <a:endParaRPr dirty="0"/>
          </a:p>
        </p:txBody>
      </p:sp>
      <p:pic>
        <p:nvPicPr>
          <p:cNvPr id="881" name="Google Shape;881;p68"/>
          <p:cNvPicPr preferRelativeResize="0"/>
          <p:nvPr/>
        </p:nvPicPr>
        <p:blipFill rotWithShape="1">
          <a:blip r:embed="rId3">
            <a:alphaModFix/>
          </a:blip>
          <a:srcRect l="30854" t="22305" r="30854" b="22305"/>
          <a:stretch/>
        </p:blipFill>
        <p:spPr>
          <a:xfrm rot="3966648">
            <a:off x="6460259" y="239666"/>
            <a:ext cx="741390" cy="60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ABF03-FE8F-1EC0-89A6-AAFF67947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148" y="1185016"/>
            <a:ext cx="655554" cy="7441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A0559C-DA99-227A-F198-4E792B964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226" y="1136797"/>
            <a:ext cx="763447" cy="763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97D23-3179-EE3B-6D4C-F6E640CDD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694" y="2341211"/>
            <a:ext cx="801441" cy="801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0F0572-B58F-C9F5-7A47-8D6AB0B90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424225">
            <a:off x="5970311" y="2029774"/>
            <a:ext cx="1083950" cy="1083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4C234B-C697-88D7-E284-00A9F5688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871" y="2301535"/>
            <a:ext cx="1603752" cy="10691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D6B52A-A541-32A3-37B0-9F47132F91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6925" y="3645018"/>
            <a:ext cx="873520" cy="812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9035A2-B555-2D13-7480-35C919B5C6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4352" y="3370703"/>
            <a:ext cx="1281377" cy="9610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C43FE5-9164-7E1F-3C71-A98778B6FE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471" y="3400947"/>
            <a:ext cx="1357328" cy="13573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93FE97-547A-F837-B305-43EEE136FA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5225" y="1106195"/>
            <a:ext cx="801441" cy="8014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7D1A7-35C7-FC26-FF22-3FF42985DC06}"/>
              </a:ext>
            </a:extLst>
          </p:cNvPr>
          <p:cNvSpPr txBox="1"/>
          <p:nvPr/>
        </p:nvSpPr>
        <p:spPr>
          <a:xfrm>
            <a:off x="11633163" y="1453010"/>
            <a:ext cx="655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Nanum Pen Script" panose="020B0604020202020204" charset="-127"/>
                <a:ea typeface="Nanum Pen Script" panose="020B0604020202020204" charset="-127"/>
              </a:rPr>
              <a:t>our goal is to make sustainable future and eco-friendly living. </a:t>
            </a:r>
          </a:p>
        </p:txBody>
      </p:sp>
      <p:sp>
        <p:nvSpPr>
          <p:cNvPr id="3" name="Google Shape;822;p63">
            <a:extLst>
              <a:ext uri="{FF2B5EF4-FFF2-40B4-BE49-F238E27FC236}">
                <a16:creationId xmlns:a16="http://schemas.microsoft.com/office/drawing/2014/main" id="{268FDD8F-F242-0D90-C4A5-65A66BE47289}"/>
              </a:ext>
            </a:extLst>
          </p:cNvPr>
          <p:cNvSpPr txBox="1">
            <a:spLocks/>
          </p:cNvSpPr>
          <p:nvPr/>
        </p:nvSpPr>
        <p:spPr>
          <a:xfrm rot="21467768">
            <a:off x="2496864" y="-3094705"/>
            <a:ext cx="4150270" cy="106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Pen Script"/>
              <a:buNone/>
              <a:defRPr sz="27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US"/>
              <a:t>Our Idea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D0572-B3C0-C172-2B65-B280FE55E05B}"/>
              </a:ext>
            </a:extLst>
          </p:cNvPr>
          <p:cNvSpPr txBox="1"/>
          <p:nvPr/>
        </p:nvSpPr>
        <p:spPr>
          <a:xfrm>
            <a:off x="-8945395" y="1240465"/>
            <a:ext cx="6542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00" b="1" dirty="0">
                <a:solidFill>
                  <a:srgbClr val="92D050"/>
                </a:solidFill>
                <a:latin typeface="Nanum Pen Script" panose="020B0604020202020204" charset="-127"/>
                <a:ea typeface="Nanum Pen Script" panose="020B0604020202020204" charset="-127"/>
              </a:rPr>
              <a:t>Let’s continue to the site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CAA2C-F95D-FF9F-5902-25FCCAD4E322}"/>
              </a:ext>
            </a:extLst>
          </p:cNvPr>
          <p:cNvSpPr txBox="1"/>
          <p:nvPr/>
        </p:nvSpPr>
        <p:spPr>
          <a:xfrm>
            <a:off x="1300716" y="1240465"/>
            <a:ext cx="65425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00" b="1" dirty="0">
                <a:solidFill>
                  <a:srgbClr val="92D050"/>
                </a:solidFill>
                <a:latin typeface="Nanum Pen Script" panose="020B0604020202020204" charset="-127"/>
                <a:ea typeface="Nanum Pen Script" panose="020B0604020202020204" charset="-127"/>
              </a:rPr>
              <a:t>Let’s continue to the site</a:t>
            </a:r>
          </a:p>
        </p:txBody>
      </p:sp>
      <p:sp>
        <p:nvSpPr>
          <p:cNvPr id="3" name="Google Shape;880;p68">
            <a:extLst>
              <a:ext uri="{FF2B5EF4-FFF2-40B4-BE49-F238E27FC236}">
                <a16:creationId xmlns:a16="http://schemas.microsoft.com/office/drawing/2014/main" id="{AF0A4706-7805-CC4E-87C2-3B7E6CAC9CF0}"/>
              </a:ext>
            </a:extLst>
          </p:cNvPr>
          <p:cNvSpPr txBox="1">
            <a:spLocks/>
          </p:cNvSpPr>
          <p:nvPr/>
        </p:nvSpPr>
        <p:spPr>
          <a:xfrm rot="21467701">
            <a:off x="2497913" y="-3806929"/>
            <a:ext cx="4148171" cy="1064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Tech Used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8CAD7-9DE1-1AA0-3666-292C2D349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8808" y="-1912145"/>
            <a:ext cx="655554" cy="744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7F246-09D6-9BDE-0833-8351105A9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05" y="-3601315"/>
            <a:ext cx="763447" cy="763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002AE-FBA8-BE5A-C16E-5E9C8BB32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94" y="9206100"/>
            <a:ext cx="801441" cy="801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352872-1F8B-EF47-498E-63C5BD2F1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24225">
            <a:off x="11600738" y="1636520"/>
            <a:ext cx="1083950" cy="1083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60C7C2-E6C8-958C-69B7-B8A766442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02465" y="2487687"/>
            <a:ext cx="1603752" cy="106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4CB93-D61C-0978-644F-51549122E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3520" y="8924979"/>
            <a:ext cx="873520" cy="812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1A4C9A-BC06-CA7A-F5F6-BEEC9F151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7589" y="7432966"/>
            <a:ext cx="1281377" cy="961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766177-397E-B927-F080-DB051175E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5028" y="7821538"/>
            <a:ext cx="1357328" cy="1357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05D9D1-23D6-826E-5038-78FAB53395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5475" y="-3274644"/>
            <a:ext cx="801441" cy="8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9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lobal Recycling Day at School XL by Slidesgo">
  <a:themeElements>
    <a:clrScheme name="Simple Light">
      <a:dk1>
        <a:srgbClr val="0B0A05"/>
      </a:dk1>
      <a:lt1>
        <a:srgbClr val="B1DE75"/>
      </a:lt1>
      <a:dk2>
        <a:srgbClr val="90CC48"/>
      </a:dk2>
      <a:lt2>
        <a:srgbClr val="62BBEC"/>
      </a:lt2>
      <a:accent1>
        <a:srgbClr val="3F7C60"/>
      </a:accent1>
      <a:accent2>
        <a:srgbClr val="FFDC07"/>
      </a:accent2>
      <a:accent3>
        <a:srgbClr val="EC6C39"/>
      </a:accent3>
      <a:accent4>
        <a:srgbClr val="63C196"/>
      </a:accent4>
      <a:accent5>
        <a:srgbClr val="FFF4E8"/>
      </a:accent5>
      <a:accent6>
        <a:srgbClr val="FFFFFF"/>
      </a:accent6>
      <a:hlink>
        <a:srgbClr val="0B0A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121</Words>
  <Application>Microsoft Office PowerPoint</Application>
  <PresentationFormat>On-screen Show (16:9)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Pangolin</vt:lpstr>
      <vt:lpstr>Nanum Pen Script</vt:lpstr>
      <vt:lpstr>Arial</vt:lpstr>
      <vt:lpstr>Global Recycling Day at School XL by Slidesgo</vt:lpstr>
      <vt:lpstr>GreenTech</vt:lpstr>
      <vt:lpstr>Our Team </vt:lpstr>
      <vt:lpstr>Our Idea</vt:lpstr>
      <vt:lpstr>Tech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GreenTech</dc:title>
  <dc:creator>GRIGS</dc:creator>
  <cp:lastModifiedBy>Александър С. Иванов</cp:lastModifiedBy>
  <cp:revision>5</cp:revision>
  <dcterms:modified xsi:type="dcterms:W3CDTF">2023-12-12T22:40:14Z</dcterms:modified>
</cp:coreProperties>
</file>