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97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6C63-8B07-4B7B-BAA9-3C93C8AC0DD7}" type="datetimeFigureOut">
              <a:rPr lang="en-US" smtClean="0"/>
              <a:pPr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48EA-DA5A-4C8D-B0C9-7B28FF64A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6C63-8B07-4B7B-BAA9-3C93C8AC0DD7}" type="datetimeFigureOut">
              <a:rPr lang="en-US" smtClean="0"/>
              <a:pPr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48EA-DA5A-4C8D-B0C9-7B28FF64A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6C63-8B07-4B7B-BAA9-3C93C8AC0DD7}" type="datetimeFigureOut">
              <a:rPr lang="en-US" smtClean="0"/>
              <a:pPr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48EA-DA5A-4C8D-B0C9-7B28FF64A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6C63-8B07-4B7B-BAA9-3C93C8AC0DD7}" type="datetimeFigureOut">
              <a:rPr lang="en-US" smtClean="0"/>
              <a:pPr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48EA-DA5A-4C8D-B0C9-7B28FF64A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6C63-8B07-4B7B-BAA9-3C93C8AC0DD7}" type="datetimeFigureOut">
              <a:rPr lang="en-US" smtClean="0"/>
              <a:pPr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48EA-DA5A-4C8D-B0C9-7B28FF64A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6C63-8B07-4B7B-BAA9-3C93C8AC0DD7}" type="datetimeFigureOut">
              <a:rPr lang="en-US" smtClean="0"/>
              <a:pPr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48EA-DA5A-4C8D-B0C9-7B28FF64A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6C63-8B07-4B7B-BAA9-3C93C8AC0DD7}" type="datetimeFigureOut">
              <a:rPr lang="en-US" smtClean="0"/>
              <a:pPr/>
              <a:t>10/15/2023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48EA-DA5A-4C8D-B0C9-7B28FF64A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6C63-8B07-4B7B-BAA9-3C93C8AC0DD7}" type="datetimeFigureOut">
              <a:rPr lang="en-US" smtClean="0"/>
              <a:pPr/>
              <a:t>10/15/2023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48EA-DA5A-4C8D-B0C9-7B28FF64A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6C63-8B07-4B7B-BAA9-3C93C8AC0DD7}" type="datetimeFigureOut">
              <a:rPr lang="en-US" smtClean="0"/>
              <a:pPr/>
              <a:t>10/15/2023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48EA-DA5A-4C8D-B0C9-7B28FF64A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6C63-8B07-4B7B-BAA9-3C93C8AC0DD7}" type="datetimeFigureOut">
              <a:rPr lang="en-US" smtClean="0"/>
              <a:pPr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48EA-DA5A-4C8D-B0C9-7B28FF64A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6C63-8B07-4B7B-BAA9-3C93C8AC0DD7}" type="datetimeFigureOut">
              <a:rPr lang="en-US" smtClean="0"/>
              <a:pPr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48EA-DA5A-4C8D-B0C9-7B28FF64A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C6C63-8B07-4B7B-BAA9-3C93C8AC0DD7}" type="datetimeFigureOut">
              <a:rPr lang="en-US" smtClean="0"/>
              <a:pPr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948EA-DA5A-4C8D-B0C9-7B28FF64A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714544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928858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286048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00230" y="285728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0023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785982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928858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928858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ELCOT</dc:creator>
  <cp:lastModifiedBy>ELCOT</cp:lastModifiedBy>
  <cp:revision>4</cp:revision>
  <dcterms:created xsi:type="dcterms:W3CDTF">2023-10-14T16:02:27Z</dcterms:created>
  <dcterms:modified xsi:type="dcterms:W3CDTF">2023-10-15T13:11:45Z</dcterms:modified>
</cp:coreProperties>
</file>