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52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07DA-B3D5-4B55-BE72-2AC3E8B6C60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37C6-3096-4B19-B937-1A76C33B64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1</cp:revision>
  <dcterms:created xsi:type="dcterms:W3CDTF">2023-10-15T15:15:15Z</dcterms:created>
  <dcterms:modified xsi:type="dcterms:W3CDTF">2023-10-15T15:25:21Z</dcterms:modified>
</cp:coreProperties>
</file>