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522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9496-5771-4FDD-A76D-8D10A7249E5A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644A2-8683-4D9B-AE1D-EE0DCA6A8D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9496-5771-4FDD-A76D-8D10A7249E5A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644A2-8683-4D9B-AE1D-EE0DCA6A8D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9496-5771-4FDD-A76D-8D10A7249E5A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644A2-8683-4D9B-AE1D-EE0DCA6A8D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9496-5771-4FDD-A76D-8D10A7249E5A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644A2-8683-4D9B-AE1D-EE0DCA6A8D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9496-5771-4FDD-A76D-8D10A7249E5A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644A2-8683-4D9B-AE1D-EE0DCA6A8D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9496-5771-4FDD-A76D-8D10A7249E5A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644A2-8683-4D9B-AE1D-EE0DCA6A8D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9496-5771-4FDD-A76D-8D10A7249E5A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644A2-8683-4D9B-AE1D-EE0DCA6A8D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9496-5771-4FDD-A76D-8D10A7249E5A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644A2-8683-4D9B-AE1D-EE0DCA6A8D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9496-5771-4FDD-A76D-8D10A7249E5A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644A2-8683-4D9B-AE1D-EE0DCA6A8D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9496-5771-4FDD-A76D-8D10A7249E5A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644A2-8683-4D9B-AE1D-EE0DCA6A8D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9496-5771-4FDD-A76D-8D10A7249E5A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644A2-8683-4D9B-AE1D-EE0DCA6A8D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B9496-5771-4FDD-A76D-8D10A7249E5A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644A2-8683-4D9B-AE1D-EE0DCA6A8D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ELCOT</dc:creator>
  <cp:lastModifiedBy>ELCOT</cp:lastModifiedBy>
  <cp:revision>1</cp:revision>
  <dcterms:created xsi:type="dcterms:W3CDTF">2023-10-15T15:53:10Z</dcterms:created>
  <dcterms:modified xsi:type="dcterms:W3CDTF">2023-10-15T15:56:58Z</dcterms:modified>
</cp:coreProperties>
</file>