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3A4F03C-3631-4507-8EB7-3CFF96BC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AnnualEmployeeBonus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7669F64-7363-4124-B7A3-A5D371734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2019-12-27 2:27:30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nnual Employee Bonus">
            <a:extLst>
              <a:ext uri="{FF2B5EF4-FFF2-40B4-BE49-F238E27FC236}">
                <a16:creationId xmlns:a16="http://schemas.microsoft.com/office/drawing/2014/main" id="{C9E9D089-98D9-46E8-B762-A9447E65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46" y="0"/>
            <a:ext cx="6984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Central: Award bonus to Matthew</a:t>
            </a:r>
          </a:p>
          <a:p>
            <a:r>
              <a:rPr lang="en-US" dirty="0" smtClean="0"/>
              <a:t>East: Award bonus to Susan</a:t>
            </a:r>
          </a:p>
          <a:p>
            <a:r>
              <a:rPr lang="en-US" dirty="0" smtClean="0"/>
              <a:t>West: Award bonus to James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547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AnnualEmployeeBonus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AnnualEmployeeBonus</dc:title>
  <dc:creator/>
  <cp:lastModifiedBy>Sarmad Khawaja</cp:lastModifiedBy>
  <cp:revision>1</cp:revision>
  <dcterms:created xsi:type="dcterms:W3CDTF">2019-12-27T19:27:30Z</dcterms:created>
  <dcterms:modified xsi:type="dcterms:W3CDTF">2019-12-27T19:30:29Z</dcterms:modified>
</cp:coreProperties>
</file>