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9" r:id="rId3"/>
    <p:sldId id="293" r:id="rId4"/>
    <p:sldId id="296" r:id="rId5"/>
    <p:sldId id="315" r:id="rId6"/>
    <p:sldId id="311" r:id="rId7"/>
    <p:sldId id="295" r:id="rId8"/>
    <p:sldId id="30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2" autoAdjust="0"/>
    <p:restoredTop sz="91667" autoAdjust="0"/>
  </p:normalViewPr>
  <p:slideViewPr>
    <p:cSldViewPr>
      <p:cViewPr varScale="1">
        <p:scale>
          <a:sx n="73" d="100"/>
          <a:sy n="73" d="100"/>
        </p:scale>
        <p:origin x="-750" y="-10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9 on </a:t>
            </a:r>
            <a:r>
              <a:rPr lang="en-US" u="sng" dirty="0" smtClean="0">
                <a:solidFill>
                  <a:srgbClr val="FF0000"/>
                </a:solidFill>
              </a:rPr>
              <a:t>Monday, 10/27</a:t>
            </a:r>
          </a:p>
          <a:p>
            <a:pPr lvl="1"/>
            <a:r>
              <a:rPr lang="en-US" dirty="0" smtClean="0"/>
              <a:t>Multiplication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The instructions…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11480" y="3307301"/>
            <a:ext cx="2286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Fetch (common to all)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7695534" y="3657018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24840" y="3503389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762000" y="2209799"/>
            <a:ext cx="55778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7687437" y="3658577"/>
            <a:ext cx="2743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2453640" y="2971034"/>
            <a:ext cx="0" cy="71805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Decode (common to all)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3104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24840" y="3503389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62000" y="2209799"/>
            <a:ext cx="55778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5" name="Straight Arrow Connector 254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 flipV="1">
            <a:off x="3047999" y="2952656"/>
            <a:ext cx="0" cy="2743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99" idx="4"/>
          </p:cNvCxnSpPr>
          <p:nvPr/>
        </p:nvCxnSpPr>
        <p:spPr>
          <a:xfrm flipV="1">
            <a:off x="3047343" y="3226976"/>
            <a:ext cx="274" cy="31845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li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86" idx="2"/>
          </p:cNvCxnSpPr>
          <p:nvPr/>
        </p:nvCxnSpPr>
        <p:spPr>
          <a:xfrm flipV="1">
            <a:off x="2894692" y="2971547"/>
            <a:ext cx="121304" cy="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186" idx="4"/>
          </p:cNvCxnSpPr>
          <p:nvPr/>
        </p:nvCxnSpPr>
        <p:spPr>
          <a:xfrm flipV="1">
            <a:off x="3047999" y="3003551"/>
            <a:ext cx="1" cy="115229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152400"/>
            <a:ext cx="7315200" cy="685800"/>
            <a:chOff x="1371600" y="1447800"/>
            <a:chExt cx="7315200" cy="685800"/>
          </a:xfrm>
        </p:grpSpPr>
        <p:sp>
          <p:nvSpPr>
            <p:cNvPr id="255" name="Rectangle 254"/>
            <p:cNvSpPr/>
            <p:nvPr/>
          </p:nvSpPr>
          <p:spPr>
            <a:xfrm>
              <a:off x="1371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828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86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43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200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657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114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572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029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486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943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400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858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315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772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8229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371600" y="190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00400" y="190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029200" y="1905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371600" y="167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029200" y="1676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3716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8288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2860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7432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200400" y="167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5" name="Straight Connector 344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liu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86" idx="2"/>
          </p:cNvCxnSpPr>
          <p:nvPr/>
        </p:nvCxnSpPr>
        <p:spPr>
          <a:xfrm flipV="1">
            <a:off x="2894692" y="2971547"/>
            <a:ext cx="121304" cy="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186" idx="4"/>
          </p:cNvCxnSpPr>
          <p:nvPr/>
        </p:nvCxnSpPr>
        <p:spPr>
          <a:xfrm flipV="1">
            <a:off x="3047999" y="3003551"/>
            <a:ext cx="1" cy="115229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85" idx="2"/>
          </p:cNvCxnSpPr>
          <p:nvPr/>
        </p:nvCxnSpPr>
        <p:spPr>
          <a:xfrm flipV="1">
            <a:off x="3472816" y="4191000"/>
            <a:ext cx="179070" cy="14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1676400" y="152400"/>
            <a:ext cx="7315200" cy="685800"/>
            <a:chOff x="1371600" y="1447800"/>
            <a:chExt cx="7315200" cy="685800"/>
          </a:xfrm>
        </p:grpSpPr>
        <p:sp>
          <p:nvSpPr>
            <p:cNvPr id="257" name="Rectangle 256"/>
            <p:cNvSpPr/>
            <p:nvPr/>
          </p:nvSpPr>
          <p:spPr>
            <a:xfrm>
              <a:off x="1371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28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86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43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114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572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029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486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943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4008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8580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3152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7724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229600" y="144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371600" y="190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200400" y="190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29200" y="1905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71600" y="167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029200" y="1676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3716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288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860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743200" y="167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200400" y="167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6" name="Straight Connector 34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549</Words>
  <Application>Microsoft Office PowerPoint</Application>
  <PresentationFormat>On-screen Show (4:3)</PresentationFormat>
  <Paragraphs>328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 Sci 310</vt:lpstr>
      <vt:lpstr>Announcements</vt:lpstr>
      <vt:lpstr>Multicycle datapath implementation</vt:lpstr>
      <vt:lpstr>The instructions…</vt:lpstr>
      <vt:lpstr>Fetch (common to all)</vt:lpstr>
      <vt:lpstr>Decode (common to all)</vt:lpstr>
      <vt:lpstr>li</vt:lpstr>
      <vt:lpstr>liu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592</cp:revision>
  <dcterms:created xsi:type="dcterms:W3CDTF">2006-08-16T00:00:00Z</dcterms:created>
  <dcterms:modified xsi:type="dcterms:W3CDTF">2014-10-22T20:39:23Z</dcterms:modified>
</cp:coreProperties>
</file>