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2" r:id="rId5"/>
    <p:sldId id="287" r:id="rId6"/>
    <p:sldId id="284" r:id="rId7"/>
    <p:sldId id="285" r:id="rId8"/>
    <p:sldId id="296" r:id="rId9"/>
    <p:sldId id="286" r:id="rId10"/>
    <p:sldId id="294" r:id="rId11"/>
    <p:sldId id="303" r:id="rId12"/>
    <p:sldId id="291" r:id="rId13"/>
    <p:sldId id="292" r:id="rId14"/>
    <p:sldId id="293" r:id="rId15"/>
    <p:sldId id="297" r:id="rId16"/>
    <p:sldId id="298" r:id="rId17"/>
    <p:sldId id="299" r:id="rId18"/>
    <p:sldId id="300" r:id="rId19"/>
    <p:sldId id="301" r:id="rId20"/>
    <p:sldId id="30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1F9C8C-FF01-4A44-B6B5-C21F7468B719}" vWet="4" dt="2021-01-21T21:18:12.315"/>
    <p1510:client id="{22923A03-1679-4871-9C33-4EAABF9E6A25}" v="1830" dt="2021-01-21T21:42:34.0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3" autoAdjust="0"/>
    <p:restoredTop sz="94619" autoAdjust="0"/>
  </p:normalViewPr>
  <p:slideViewPr>
    <p:cSldViewPr snapToGrid="0">
      <p:cViewPr varScale="1">
        <p:scale>
          <a:sx n="98" d="100"/>
          <a:sy n="98" d="100"/>
        </p:scale>
        <p:origin x="69" y="4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rael Ekpo" userId="be04a61a-9280-49df-b743-98bd37291ac6" providerId="ADAL" clId="{22923A03-1679-4871-9C33-4EAABF9E6A25}"/>
    <pc:docChg chg="undo custSel mod addSld delSld modSld sldOrd">
      <pc:chgData name="Israel Ekpo" userId="be04a61a-9280-49df-b743-98bd37291ac6" providerId="ADAL" clId="{22923A03-1679-4871-9C33-4EAABF9E6A25}" dt="2021-01-21T21:47:23.786" v="2487" actId="20577"/>
      <pc:docMkLst>
        <pc:docMk/>
      </pc:docMkLst>
      <pc:sldChg chg="modSp mod modAnim">
        <pc:chgData name="Israel Ekpo" userId="be04a61a-9280-49df-b743-98bd37291ac6" providerId="ADAL" clId="{22923A03-1679-4871-9C33-4EAABF9E6A25}" dt="2021-01-21T20:38:27.732" v="385" actId="20577"/>
        <pc:sldMkLst>
          <pc:docMk/>
          <pc:sldMk cId="1420960032" sldId="284"/>
        </pc:sldMkLst>
        <pc:spChg chg="mod">
          <ac:chgData name="Israel Ekpo" userId="be04a61a-9280-49df-b743-98bd37291ac6" providerId="ADAL" clId="{22923A03-1679-4871-9C33-4EAABF9E6A25}" dt="2021-01-21T20:34:05.485" v="10" actId="20577"/>
          <ac:spMkLst>
            <pc:docMk/>
            <pc:sldMk cId="1420960032" sldId="284"/>
            <ac:spMk id="2" creationId="{4D74282A-C74F-42F6-80AB-181BF3A33846}"/>
          </ac:spMkLst>
        </pc:spChg>
        <pc:spChg chg="mod">
          <ac:chgData name="Israel Ekpo" userId="be04a61a-9280-49df-b743-98bd37291ac6" providerId="ADAL" clId="{22923A03-1679-4871-9C33-4EAABF9E6A25}" dt="2021-01-21T20:38:27.732" v="385" actId="20577"/>
          <ac:spMkLst>
            <pc:docMk/>
            <pc:sldMk cId="1420960032" sldId="284"/>
            <ac:spMk id="3" creationId="{0314F1D7-5B0B-42DD-8C49-EFB37E2F57D1}"/>
          </ac:spMkLst>
        </pc:spChg>
      </pc:sldChg>
      <pc:sldChg chg="addSp modSp mod setBg">
        <pc:chgData name="Israel Ekpo" userId="be04a61a-9280-49df-b743-98bd37291ac6" providerId="ADAL" clId="{22923A03-1679-4871-9C33-4EAABF9E6A25}" dt="2021-01-21T20:50:38.933" v="635" actId="20577"/>
        <pc:sldMkLst>
          <pc:docMk/>
          <pc:sldMk cId="3301013498" sldId="285"/>
        </pc:sldMkLst>
        <pc:spChg chg="mod">
          <ac:chgData name="Israel Ekpo" userId="be04a61a-9280-49df-b743-98bd37291ac6" providerId="ADAL" clId="{22923A03-1679-4871-9C33-4EAABF9E6A25}" dt="2021-01-21T20:47:14.828" v="558" actId="113"/>
          <ac:spMkLst>
            <pc:docMk/>
            <pc:sldMk cId="3301013498" sldId="285"/>
            <ac:spMk id="2" creationId="{2CBFE0A9-0C36-4484-8C47-DF5A751751D1}"/>
          </ac:spMkLst>
        </pc:spChg>
        <pc:spChg chg="mod">
          <ac:chgData name="Israel Ekpo" userId="be04a61a-9280-49df-b743-98bd37291ac6" providerId="ADAL" clId="{22923A03-1679-4871-9C33-4EAABF9E6A25}" dt="2021-01-21T20:50:38.933" v="635" actId="20577"/>
          <ac:spMkLst>
            <pc:docMk/>
            <pc:sldMk cId="3301013498" sldId="285"/>
            <ac:spMk id="3" creationId="{D2CF11E1-A45C-4C15-8CE2-50C12AEED2D0}"/>
          </ac:spMkLst>
        </pc:spChg>
        <pc:spChg chg="add">
          <ac:chgData name="Israel Ekpo" userId="be04a61a-9280-49df-b743-98bd37291ac6" providerId="ADAL" clId="{22923A03-1679-4871-9C33-4EAABF9E6A25}" dt="2021-01-21T20:47:00.258" v="557" actId="26606"/>
          <ac:spMkLst>
            <pc:docMk/>
            <pc:sldMk cId="3301013498" sldId="285"/>
            <ac:spMk id="10" creationId="{F875149D-F692-45DA-8324-D5E0193D5FC4}"/>
          </ac:spMkLst>
        </pc:spChg>
        <pc:spChg chg="add">
          <ac:chgData name="Israel Ekpo" userId="be04a61a-9280-49df-b743-98bd37291ac6" providerId="ADAL" clId="{22923A03-1679-4871-9C33-4EAABF9E6A25}" dt="2021-01-21T20:47:00.258" v="557" actId="26606"/>
          <ac:spMkLst>
            <pc:docMk/>
            <pc:sldMk cId="3301013498" sldId="285"/>
            <ac:spMk id="12" creationId="{C0B19935-C760-4698-9DD1-973C8A428D26}"/>
          </ac:spMkLst>
        </pc:spChg>
        <pc:spChg chg="add">
          <ac:chgData name="Israel Ekpo" userId="be04a61a-9280-49df-b743-98bd37291ac6" providerId="ADAL" clId="{22923A03-1679-4871-9C33-4EAABF9E6A25}" dt="2021-01-21T20:47:00.258" v="557" actId="26606"/>
          <ac:spMkLst>
            <pc:docMk/>
            <pc:sldMk cId="3301013498" sldId="285"/>
            <ac:spMk id="14" creationId="{08990612-E008-4F02-AEBB-B140BE753558}"/>
          </ac:spMkLst>
        </pc:spChg>
        <pc:spChg chg="add">
          <ac:chgData name="Israel Ekpo" userId="be04a61a-9280-49df-b743-98bd37291ac6" providerId="ADAL" clId="{22923A03-1679-4871-9C33-4EAABF9E6A25}" dt="2021-01-21T20:47:00.258" v="557" actId="26606"/>
          <ac:spMkLst>
            <pc:docMk/>
            <pc:sldMk cId="3301013498" sldId="285"/>
            <ac:spMk id="16" creationId="{A310A41F-3A14-4150-B6CF-0A577DDDEAD2}"/>
          </ac:spMkLst>
        </pc:spChg>
        <pc:picChg chg="add mod">
          <ac:chgData name="Israel Ekpo" userId="be04a61a-9280-49df-b743-98bd37291ac6" providerId="ADAL" clId="{22923A03-1679-4871-9C33-4EAABF9E6A25}" dt="2021-01-21T20:47:00.258" v="557" actId="26606"/>
          <ac:picMkLst>
            <pc:docMk/>
            <pc:sldMk cId="3301013498" sldId="285"/>
            <ac:picMk id="4" creationId="{69C336B2-480A-4B86-9887-4E8771DEE3AF}"/>
          </ac:picMkLst>
        </pc:picChg>
        <pc:picChg chg="add mod">
          <ac:chgData name="Israel Ekpo" userId="be04a61a-9280-49df-b743-98bd37291ac6" providerId="ADAL" clId="{22923A03-1679-4871-9C33-4EAABF9E6A25}" dt="2021-01-21T20:47:00.258" v="557" actId="26606"/>
          <ac:picMkLst>
            <pc:docMk/>
            <pc:sldMk cId="3301013498" sldId="285"/>
            <ac:picMk id="5" creationId="{3990C0E3-6455-4C7F-A8EE-A0F3943FAF2F}"/>
          </ac:picMkLst>
        </pc:picChg>
      </pc:sldChg>
      <pc:sldChg chg="addSp modSp mod setBg">
        <pc:chgData name="Israel Ekpo" userId="be04a61a-9280-49df-b743-98bd37291ac6" providerId="ADAL" clId="{22923A03-1679-4871-9C33-4EAABF9E6A25}" dt="2021-01-21T20:46:25.155" v="552" actId="113"/>
        <pc:sldMkLst>
          <pc:docMk/>
          <pc:sldMk cId="4093270629" sldId="286"/>
        </pc:sldMkLst>
        <pc:spChg chg="mod">
          <ac:chgData name="Israel Ekpo" userId="be04a61a-9280-49df-b743-98bd37291ac6" providerId="ADAL" clId="{22923A03-1679-4871-9C33-4EAABF9E6A25}" dt="2021-01-21T20:46:25.155" v="552" actId="113"/>
          <ac:spMkLst>
            <pc:docMk/>
            <pc:sldMk cId="4093270629" sldId="286"/>
            <ac:spMk id="2" creationId="{A670ADF5-1B30-4054-9A0B-F2B7754FA573}"/>
          </ac:spMkLst>
        </pc:spChg>
        <pc:spChg chg="mod">
          <ac:chgData name="Israel Ekpo" userId="be04a61a-9280-49df-b743-98bd37291ac6" providerId="ADAL" clId="{22923A03-1679-4871-9C33-4EAABF9E6A25}" dt="2021-01-21T20:46:25.155" v="552" actId="113"/>
          <ac:spMkLst>
            <pc:docMk/>
            <pc:sldMk cId="4093270629" sldId="286"/>
            <ac:spMk id="3" creationId="{56FC15AB-5026-4542-B288-09C4B8DA68C8}"/>
          </ac:spMkLst>
        </pc:spChg>
        <pc:spChg chg="add mod ord">
          <ac:chgData name="Israel Ekpo" userId="be04a61a-9280-49df-b743-98bd37291ac6" providerId="ADAL" clId="{22923A03-1679-4871-9C33-4EAABF9E6A25}" dt="2021-01-21T20:46:25.155" v="552" actId="113"/>
          <ac:spMkLst>
            <pc:docMk/>
            <pc:sldMk cId="4093270629" sldId="286"/>
            <ac:spMk id="4" creationId="{08547504-BBC9-4743-8E4E-828E4887F299}"/>
          </ac:spMkLst>
        </pc:spChg>
        <pc:spChg chg="add mod">
          <ac:chgData name="Israel Ekpo" userId="be04a61a-9280-49df-b743-98bd37291ac6" providerId="ADAL" clId="{22923A03-1679-4871-9C33-4EAABF9E6A25}" dt="2021-01-21T20:46:25.155" v="552" actId="113"/>
          <ac:spMkLst>
            <pc:docMk/>
            <pc:sldMk cId="4093270629" sldId="286"/>
            <ac:spMk id="15" creationId="{1EB5D9E0-1C07-4DB7-A22F-191BA1D6D4CD}"/>
          </ac:spMkLst>
        </pc:spChg>
        <pc:spChg chg="add mod">
          <ac:chgData name="Israel Ekpo" userId="be04a61a-9280-49df-b743-98bd37291ac6" providerId="ADAL" clId="{22923A03-1679-4871-9C33-4EAABF9E6A25}" dt="2021-01-21T20:46:25.155" v="552" actId="113"/>
          <ac:spMkLst>
            <pc:docMk/>
            <pc:sldMk cId="4093270629" sldId="286"/>
            <ac:spMk id="73" creationId="{910015B9-6046-41B8-83BD-71778D2F9798}"/>
          </ac:spMkLst>
        </pc:spChg>
        <pc:spChg chg="add mod">
          <ac:chgData name="Israel Ekpo" userId="be04a61a-9280-49df-b743-98bd37291ac6" providerId="ADAL" clId="{22923A03-1679-4871-9C33-4EAABF9E6A25}" dt="2021-01-21T20:46:25.155" v="552" actId="113"/>
          <ac:spMkLst>
            <pc:docMk/>
            <pc:sldMk cId="4093270629" sldId="286"/>
            <ac:spMk id="75" creationId="{53908232-52E2-4794-A6C1-54300FB98919}"/>
          </ac:spMkLst>
        </pc:spChg>
        <pc:spChg chg="add mod">
          <ac:chgData name="Israel Ekpo" userId="be04a61a-9280-49df-b743-98bd37291ac6" providerId="ADAL" clId="{22923A03-1679-4871-9C33-4EAABF9E6A25}" dt="2021-01-21T20:46:25.155" v="552" actId="113"/>
          <ac:spMkLst>
            <pc:docMk/>
            <pc:sldMk cId="4093270629" sldId="286"/>
            <ac:spMk id="77" creationId="{D2B9299F-BED7-44C5-9CC5-E542F9193C2F}"/>
          </ac:spMkLst>
        </pc:spChg>
        <pc:spChg chg="add mod">
          <ac:chgData name="Israel Ekpo" userId="be04a61a-9280-49df-b743-98bd37291ac6" providerId="ADAL" clId="{22923A03-1679-4871-9C33-4EAABF9E6A25}" dt="2021-01-21T20:46:25.155" v="552" actId="113"/>
          <ac:spMkLst>
            <pc:docMk/>
            <pc:sldMk cId="4093270629" sldId="286"/>
            <ac:spMk id="79" creationId="{E9DDF273-E040-4765-AD05-872458E1370A}"/>
          </ac:spMkLst>
        </pc:spChg>
        <pc:spChg chg="add mod">
          <ac:chgData name="Israel Ekpo" userId="be04a61a-9280-49df-b743-98bd37291ac6" providerId="ADAL" clId="{22923A03-1679-4871-9C33-4EAABF9E6A25}" dt="2021-01-21T20:46:25.155" v="552" actId="113"/>
          <ac:spMkLst>
            <pc:docMk/>
            <pc:sldMk cId="4093270629" sldId="286"/>
            <ac:spMk id="81" creationId="{D6D7A0BC-0046-4CAA-8E7F-DCAFE511EA0E}"/>
          </ac:spMkLst>
        </pc:spChg>
        <pc:spChg chg="add mod">
          <ac:chgData name="Israel Ekpo" userId="be04a61a-9280-49df-b743-98bd37291ac6" providerId="ADAL" clId="{22923A03-1679-4871-9C33-4EAABF9E6A25}" dt="2021-01-21T20:46:25.155" v="552" actId="113"/>
          <ac:spMkLst>
            <pc:docMk/>
            <pc:sldMk cId="4093270629" sldId="286"/>
            <ac:spMk id="83" creationId="{E7C6334F-6411-41EC-AD7D-179EDD8B58CB}"/>
          </ac:spMkLst>
        </pc:spChg>
        <pc:spChg chg="add mod">
          <ac:chgData name="Israel Ekpo" userId="be04a61a-9280-49df-b743-98bd37291ac6" providerId="ADAL" clId="{22923A03-1679-4871-9C33-4EAABF9E6A25}" dt="2021-01-21T20:46:25.155" v="552" actId="113"/>
          <ac:spMkLst>
            <pc:docMk/>
            <pc:sldMk cId="4093270629" sldId="286"/>
            <ac:spMk id="85" creationId="{E6B02CEE-3AF8-4349-9B3E-8970E6DF62B3}"/>
          </ac:spMkLst>
        </pc:spChg>
        <pc:spChg chg="add mod">
          <ac:chgData name="Israel Ekpo" userId="be04a61a-9280-49df-b743-98bd37291ac6" providerId="ADAL" clId="{22923A03-1679-4871-9C33-4EAABF9E6A25}" dt="2021-01-21T20:46:25.155" v="552" actId="113"/>
          <ac:spMkLst>
            <pc:docMk/>
            <pc:sldMk cId="4093270629" sldId="286"/>
            <ac:spMk id="87" creationId="{AAA01CF0-3FB5-44EB-B7DE-F2E86374C2FB}"/>
          </ac:spMkLst>
        </pc:spChg>
        <pc:picChg chg="add mod ord">
          <ac:chgData name="Israel Ekpo" userId="be04a61a-9280-49df-b743-98bd37291ac6" providerId="ADAL" clId="{22923A03-1679-4871-9C33-4EAABF9E6A25}" dt="2021-01-21T20:46:25.155" v="552" actId="113"/>
          <ac:picMkLst>
            <pc:docMk/>
            <pc:sldMk cId="4093270629" sldId="286"/>
            <ac:picMk id="2050" creationId="{ABDCA435-38BE-44ED-8C74-796C9CA007F3}"/>
          </ac:picMkLst>
        </pc:picChg>
        <pc:picChg chg="add mod">
          <ac:chgData name="Israel Ekpo" userId="be04a61a-9280-49df-b743-98bd37291ac6" providerId="ADAL" clId="{22923A03-1679-4871-9C33-4EAABF9E6A25}" dt="2021-01-21T20:46:25.155" v="552" actId="113"/>
          <ac:picMkLst>
            <pc:docMk/>
            <pc:sldMk cId="4093270629" sldId="286"/>
            <ac:picMk id="2052" creationId="{CD591C84-A7C5-4C85-983C-6EA950B144D9}"/>
          </ac:picMkLst>
        </pc:picChg>
      </pc:sldChg>
      <pc:sldChg chg="modSp mod">
        <pc:chgData name="Israel Ekpo" userId="be04a61a-9280-49df-b743-98bd37291ac6" providerId="ADAL" clId="{22923A03-1679-4871-9C33-4EAABF9E6A25}" dt="2021-01-21T21:47:23.786" v="2487" actId="20577"/>
        <pc:sldMkLst>
          <pc:docMk/>
          <pc:sldMk cId="1572582803" sldId="287"/>
        </pc:sldMkLst>
        <pc:spChg chg="mod">
          <ac:chgData name="Israel Ekpo" userId="be04a61a-9280-49df-b743-98bd37291ac6" providerId="ADAL" clId="{22923A03-1679-4871-9C33-4EAABF9E6A25}" dt="2021-01-21T20:33:00.359" v="7" actId="20577"/>
          <ac:spMkLst>
            <pc:docMk/>
            <pc:sldMk cId="1572582803" sldId="287"/>
            <ac:spMk id="2" creationId="{FE325426-8104-4453-B2BC-A0F0070EEEC1}"/>
          </ac:spMkLst>
        </pc:spChg>
        <pc:spChg chg="mod">
          <ac:chgData name="Israel Ekpo" userId="be04a61a-9280-49df-b743-98bd37291ac6" providerId="ADAL" clId="{22923A03-1679-4871-9C33-4EAABF9E6A25}" dt="2021-01-21T21:47:23.786" v="2487" actId="20577"/>
          <ac:spMkLst>
            <pc:docMk/>
            <pc:sldMk cId="1572582803" sldId="287"/>
            <ac:spMk id="3" creationId="{7BFBEEC3-311D-45AA-884D-9DDB7DD0183D}"/>
          </ac:spMkLst>
        </pc:spChg>
      </pc:sldChg>
      <pc:sldChg chg="del">
        <pc:chgData name="Israel Ekpo" userId="be04a61a-9280-49df-b743-98bd37291ac6" providerId="ADAL" clId="{22923A03-1679-4871-9C33-4EAABF9E6A25}" dt="2021-01-21T20:52:10.960" v="696" actId="47"/>
        <pc:sldMkLst>
          <pc:docMk/>
          <pc:sldMk cId="1069862366" sldId="288"/>
        </pc:sldMkLst>
      </pc:sldChg>
      <pc:sldChg chg="del">
        <pc:chgData name="Israel Ekpo" userId="be04a61a-9280-49df-b743-98bd37291ac6" providerId="ADAL" clId="{22923A03-1679-4871-9C33-4EAABF9E6A25}" dt="2021-01-21T20:52:22.300" v="697" actId="47"/>
        <pc:sldMkLst>
          <pc:docMk/>
          <pc:sldMk cId="4176856682" sldId="289"/>
        </pc:sldMkLst>
      </pc:sldChg>
      <pc:sldChg chg="del">
        <pc:chgData name="Israel Ekpo" userId="be04a61a-9280-49df-b743-98bd37291ac6" providerId="ADAL" clId="{22923A03-1679-4871-9C33-4EAABF9E6A25}" dt="2021-01-21T20:52:24.416" v="698" actId="47"/>
        <pc:sldMkLst>
          <pc:docMk/>
          <pc:sldMk cId="2722298394" sldId="290"/>
        </pc:sldMkLst>
      </pc:sldChg>
      <pc:sldChg chg="addSp delSp modSp mod setBg modAnim setClrOvrMap">
        <pc:chgData name="Israel Ekpo" userId="be04a61a-9280-49df-b743-98bd37291ac6" providerId="ADAL" clId="{22923A03-1679-4871-9C33-4EAABF9E6A25}" dt="2021-01-21T21:04:59.367" v="931" actId="33524"/>
        <pc:sldMkLst>
          <pc:docMk/>
          <pc:sldMk cId="368502337" sldId="291"/>
        </pc:sldMkLst>
        <pc:spChg chg="mod">
          <ac:chgData name="Israel Ekpo" userId="be04a61a-9280-49df-b743-98bd37291ac6" providerId="ADAL" clId="{22923A03-1679-4871-9C33-4EAABF9E6A25}" dt="2021-01-21T21:04:51.280" v="930" actId="26606"/>
          <ac:spMkLst>
            <pc:docMk/>
            <pc:sldMk cId="368502337" sldId="291"/>
            <ac:spMk id="2" creationId="{0EFE60F3-D948-438B-B5DD-70B629604068}"/>
          </ac:spMkLst>
        </pc:spChg>
        <pc:spChg chg="mod">
          <ac:chgData name="Israel Ekpo" userId="be04a61a-9280-49df-b743-98bd37291ac6" providerId="ADAL" clId="{22923A03-1679-4871-9C33-4EAABF9E6A25}" dt="2021-01-21T21:04:59.367" v="931" actId="33524"/>
          <ac:spMkLst>
            <pc:docMk/>
            <pc:sldMk cId="368502337" sldId="291"/>
            <ac:spMk id="3" creationId="{D7F06BCA-8647-4F02-A0CF-1EEB4FD2F89C}"/>
          </ac:spMkLst>
        </pc:spChg>
        <pc:spChg chg="add del">
          <ac:chgData name="Israel Ekpo" userId="be04a61a-9280-49df-b743-98bd37291ac6" providerId="ADAL" clId="{22923A03-1679-4871-9C33-4EAABF9E6A25}" dt="2021-01-21T21:04:51.249" v="929" actId="26606"/>
          <ac:spMkLst>
            <pc:docMk/>
            <pc:sldMk cId="368502337" sldId="291"/>
            <ac:spMk id="71" creationId="{36B822CC-7DA9-4417-AA94-64CEB676F0B8}"/>
          </ac:spMkLst>
        </pc:spChg>
        <pc:spChg chg="add del">
          <ac:chgData name="Israel Ekpo" userId="be04a61a-9280-49df-b743-98bd37291ac6" providerId="ADAL" clId="{22923A03-1679-4871-9C33-4EAABF9E6A25}" dt="2021-01-21T21:04:51.249" v="929" actId="26606"/>
          <ac:spMkLst>
            <pc:docMk/>
            <pc:sldMk cId="368502337" sldId="291"/>
            <ac:spMk id="73" creationId="{AFA01E88-71CC-4FF3-9E81-51E0C32B45E4}"/>
          </ac:spMkLst>
        </pc:spChg>
        <pc:spChg chg="add">
          <ac:chgData name="Israel Ekpo" userId="be04a61a-9280-49df-b743-98bd37291ac6" providerId="ADAL" clId="{22923A03-1679-4871-9C33-4EAABF9E6A25}" dt="2021-01-21T21:04:51.280" v="930" actId="26606"/>
          <ac:spMkLst>
            <pc:docMk/>
            <pc:sldMk cId="368502337" sldId="291"/>
            <ac:spMk id="75" creationId="{10058680-D07C-4893-B2B7-91543F18AB32}"/>
          </ac:spMkLst>
        </pc:spChg>
        <pc:spChg chg="add">
          <ac:chgData name="Israel Ekpo" userId="be04a61a-9280-49df-b743-98bd37291ac6" providerId="ADAL" clId="{22923A03-1679-4871-9C33-4EAABF9E6A25}" dt="2021-01-21T21:04:51.280" v="930" actId="26606"/>
          <ac:spMkLst>
            <pc:docMk/>
            <pc:sldMk cId="368502337" sldId="291"/>
            <ac:spMk id="77" creationId="{7B42427A-0A1F-4A55-8705-D9179F1E0CFB}"/>
          </ac:spMkLst>
        </pc:spChg>
        <pc:spChg chg="add">
          <ac:chgData name="Israel Ekpo" userId="be04a61a-9280-49df-b743-98bd37291ac6" providerId="ADAL" clId="{22923A03-1679-4871-9C33-4EAABF9E6A25}" dt="2021-01-21T21:04:51.280" v="930" actId="26606"/>
          <ac:spMkLst>
            <pc:docMk/>
            <pc:sldMk cId="368502337" sldId="291"/>
            <ac:spMk id="79" creationId="{EE54A6FE-D8CB-48A3-900B-053D4EBD3B85}"/>
          </ac:spMkLst>
        </pc:spChg>
        <pc:spChg chg="add">
          <ac:chgData name="Israel Ekpo" userId="be04a61a-9280-49df-b743-98bd37291ac6" providerId="ADAL" clId="{22923A03-1679-4871-9C33-4EAABF9E6A25}" dt="2021-01-21T21:04:51.280" v="930" actId="26606"/>
          <ac:spMkLst>
            <pc:docMk/>
            <pc:sldMk cId="368502337" sldId="291"/>
            <ac:spMk id="5124" creationId="{1BB56EB9-078F-4952-AC1F-149C7A0AE4D5}"/>
          </ac:spMkLst>
        </pc:spChg>
        <pc:spChg chg="add">
          <ac:chgData name="Israel Ekpo" userId="be04a61a-9280-49df-b743-98bd37291ac6" providerId="ADAL" clId="{22923A03-1679-4871-9C33-4EAABF9E6A25}" dt="2021-01-21T21:04:51.280" v="930" actId="26606"/>
          <ac:spMkLst>
            <pc:docMk/>
            <pc:sldMk cId="368502337" sldId="291"/>
            <ac:spMk id="5125" creationId="{D3772EE4-ED5E-4D3A-A306-B22CF866786D}"/>
          </ac:spMkLst>
        </pc:spChg>
        <pc:picChg chg="add mod ord">
          <ac:chgData name="Israel Ekpo" userId="be04a61a-9280-49df-b743-98bd37291ac6" providerId="ADAL" clId="{22923A03-1679-4871-9C33-4EAABF9E6A25}" dt="2021-01-21T21:04:51.280" v="930" actId="26606"/>
          <ac:picMkLst>
            <pc:docMk/>
            <pc:sldMk cId="368502337" sldId="291"/>
            <ac:picMk id="5122" creationId="{8DA8064C-68F8-4DB8-B88B-E03AA707D852}"/>
          </ac:picMkLst>
        </pc:picChg>
      </pc:sldChg>
      <pc:sldChg chg="addSp modSp mod setBg modAnim setClrOvrMap">
        <pc:chgData name="Israel Ekpo" userId="be04a61a-9280-49df-b743-98bd37291ac6" providerId="ADAL" clId="{22923A03-1679-4871-9C33-4EAABF9E6A25}" dt="2021-01-21T21:10:53.232" v="1063"/>
        <pc:sldMkLst>
          <pc:docMk/>
          <pc:sldMk cId="3213670465" sldId="292"/>
        </pc:sldMkLst>
        <pc:spChg chg="mod">
          <ac:chgData name="Israel Ekpo" userId="be04a61a-9280-49df-b743-98bd37291ac6" providerId="ADAL" clId="{22923A03-1679-4871-9C33-4EAABF9E6A25}" dt="2021-01-21T21:10:03.172" v="1032" actId="26606"/>
          <ac:spMkLst>
            <pc:docMk/>
            <pc:sldMk cId="3213670465" sldId="292"/>
            <ac:spMk id="2" creationId="{B5CEBBAB-2FDE-46EB-9617-0323B1494A77}"/>
          </ac:spMkLst>
        </pc:spChg>
        <pc:spChg chg="mod">
          <ac:chgData name="Israel Ekpo" userId="be04a61a-9280-49df-b743-98bd37291ac6" providerId="ADAL" clId="{22923A03-1679-4871-9C33-4EAABF9E6A25}" dt="2021-01-21T21:10:27.716" v="1061" actId="20577"/>
          <ac:spMkLst>
            <pc:docMk/>
            <pc:sldMk cId="3213670465" sldId="292"/>
            <ac:spMk id="3" creationId="{1A27E4AA-7308-484B-B1E9-F6CB3483ADEA}"/>
          </ac:spMkLst>
        </pc:spChg>
        <pc:spChg chg="add">
          <ac:chgData name="Israel Ekpo" userId="be04a61a-9280-49df-b743-98bd37291ac6" providerId="ADAL" clId="{22923A03-1679-4871-9C33-4EAABF9E6A25}" dt="2021-01-21T21:10:03.172" v="1032" actId="26606"/>
          <ac:spMkLst>
            <pc:docMk/>
            <pc:sldMk cId="3213670465" sldId="292"/>
            <ac:spMk id="71" creationId="{1BB56EB9-078F-4952-AC1F-149C7A0AE4D5}"/>
          </ac:spMkLst>
        </pc:spChg>
        <pc:spChg chg="add">
          <ac:chgData name="Israel Ekpo" userId="be04a61a-9280-49df-b743-98bd37291ac6" providerId="ADAL" clId="{22923A03-1679-4871-9C33-4EAABF9E6A25}" dt="2021-01-21T21:10:03.172" v="1032" actId="26606"/>
          <ac:spMkLst>
            <pc:docMk/>
            <pc:sldMk cId="3213670465" sldId="292"/>
            <ac:spMk id="73" creationId="{D3772EE4-ED5E-4D3A-A306-B22CF866786D}"/>
          </ac:spMkLst>
        </pc:spChg>
        <pc:spChg chg="add">
          <ac:chgData name="Israel Ekpo" userId="be04a61a-9280-49df-b743-98bd37291ac6" providerId="ADAL" clId="{22923A03-1679-4871-9C33-4EAABF9E6A25}" dt="2021-01-21T21:10:03.172" v="1032" actId="26606"/>
          <ac:spMkLst>
            <pc:docMk/>
            <pc:sldMk cId="3213670465" sldId="292"/>
            <ac:spMk id="75" creationId="{10058680-D07C-4893-B2B7-91543F18AB32}"/>
          </ac:spMkLst>
        </pc:spChg>
        <pc:spChg chg="add">
          <ac:chgData name="Israel Ekpo" userId="be04a61a-9280-49df-b743-98bd37291ac6" providerId="ADAL" clId="{22923A03-1679-4871-9C33-4EAABF9E6A25}" dt="2021-01-21T21:10:03.172" v="1032" actId="26606"/>
          <ac:spMkLst>
            <pc:docMk/>
            <pc:sldMk cId="3213670465" sldId="292"/>
            <ac:spMk id="77" creationId="{7B42427A-0A1F-4A55-8705-D9179F1E0CFB}"/>
          </ac:spMkLst>
        </pc:spChg>
        <pc:spChg chg="add">
          <ac:chgData name="Israel Ekpo" userId="be04a61a-9280-49df-b743-98bd37291ac6" providerId="ADAL" clId="{22923A03-1679-4871-9C33-4EAABF9E6A25}" dt="2021-01-21T21:10:03.172" v="1032" actId="26606"/>
          <ac:spMkLst>
            <pc:docMk/>
            <pc:sldMk cId="3213670465" sldId="292"/>
            <ac:spMk id="79" creationId="{EE54A6FE-D8CB-48A3-900B-053D4EBD3B85}"/>
          </ac:spMkLst>
        </pc:spChg>
        <pc:picChg chg="add mod">
          <ac:chgData name="Israel Ekpo" userId="be04a61a-9280-49df-b743-98bd37291ac6" providerId="ADAL" clId="{22923A03-1679-4871-9C33-4EAABF9E6A25}" dt="2021-01-21T21:10:03.172" v="1032" actId="26606"/>
          <ac:picMkLst>
            <pc:docMk/>
            <pc:sldMk cId="3213670465" sldId="292"/>
            <ac:picMk id="6146" creationId="{B9FAF555-D0CF-430A-A537-314C1630F4D5}"/>
          </ac:picMkLst>
        </pc:picChg>
      </pc:sldChg>
      <pc:sldChg chg="addSp delSp modSp mod setBg modAnim setClrOvrMap">
        <pc:chgData name="Israel Ekpo" userId="be04a61a-9280-49df-b743-98bd37291ac6" providerId="ADAL" clId="{22923A03-1679-4871-9C33-4EAABF9E6A25}" dt="2021-01-21T21:15:38.990" v="1212" actId="20577"/>
        <pc:sldMkLst>
          <pc:docMk/>
          <pc:sldMk cId="852623053" sldId="293"/>
        </pc:sldMkLst>
        <pc:spChg chg="mod">
          <ac:chgData name="Israel Ekpo" userId="be04a61a-9280-49df-b743-98bd37291ac6" providerId="ADAL" clId="{22923A03-1679-4871-9C33-4EAABF9E6A25}" dt="2021-01-21T21:15:38.990" v="1212" actId="20577"/>
          <ac:spMkLst>
            <pc:docMk/>
            <pc:sldMk cId="852623053" sldId="293"/>
            <ac:spMk id="2" creationId="{65BDBB69-5A00-4575-AFBF-5E2EDAAFAF26}"/>
          </ac:spMkLst>
        </pc:spChg>
        <pc:spChg chg="mod">
          <ac:chgData name="Israel Ekpo" userId="be04a61a-9280-49df-b743-98bd37291ac6" providerId="ADAL" clId="{22923A03-1679-4871-9C33-4EAABF9E6A25}" dt="2021-01-21T21:12:37.622" v="1165" actId="26606"/>
          <ac:spMkLst>
            <pc:docMk/>
            <pc:sldMk cId="852623053" sldId="293"/>
            <ac:spMk id="3" creationId="{5B22225A-3EEE-41EC-BE30-049DEBEB3706}"/>
          </ac:spMkLst>
        </pc:spChg>
        <pc:spChg chg="add del">
          <ac:chgData name="Israel Ekpo" userId="be04a61a-9280-49df-b743-98bd37291ac6" providerId="ADAL" clId="{22923A03-1679-4871-9C33-4EAABF9E6A25}" dt="2021-01-21T21:12:34.459" v="1162" actId="26606"/>
          <ac:spMkLst>
            <pc:docMk/>
            <pc:sldMk cId="852623053" sldId="293"/>
            <ac:spMk id="71" creationId="{1BB56EB9-078F-4952-AC1F-149C7A0AE4D5}"/>
          </ac:spMkLst>
        </pc:spChg>
        <pc:spChg chg="add del">
          <ac:chgData name="Israel Ekpo" userId="be04a61a-9280-49df-b743-98bd37291ac6" providerId="ADAL" clId="{22923A03-1679-4871-9C33-4EAABF9E6A25}" dt="2021-01-21T21:12:34.459" v="1162" actId="26606"/>
          <ac:spMkLst>
            <pc:docMk/>
            <pc:sldMk cId="852623053" sldId="293"/>
            <ac:spMk id="73" creationId="{D3772EE4-ED5E-4D3A-A306-B22CF866786D}"/>
          </ac:spMkLst>
        </pc:spChg>
        <pc:spChg chg="add del">
          <ac:chgData name="Israel Ekpo" userId="be04a61a-9280-49df-b743-98bd37291ac6" providerId="ADAL" clId="{22923A03-1679-4871-9C33-4EAABF9E6A25}" dt="2021-01-21T21:12:34.459" v="1162" actId="26606"/>
          <ac:spMkLst>
            <pc:docMk/>
            <pc:sldMk cId="852623053" sldId="293"/>
            <ac:spMk id="75" creationId="{10058680-D07C-4893-B2B7-91543F18AB32}"/>
          </ac:spMkLst>
        </pc:spChg>
        <pc:spChg chg="add del">
          <ac:chgData name="Israel Ekpo" userId="be04a61a-9280-49df-b743-98bd37291ac6" providerId="ADAL" clId="{22923A03-1679-4871-9C33-4EAABF9E6A25}" dt="2021-01-21T21:12:34.459" v="1162" actId="26606"/>
          <ac:spMkLst>
            <pc:docMk/>
            <pc:sldMk cId="852623053" sldId="293"/>
            <ac:spMk id="77" creationId="{7B42427A-0A1F-4A55-8705-D9179F1E0CFB}"/>
          </ac:spMkLst>
        </pc:spChg>
        <pc:spChg chg="add del">
          <ac:chgData name="Israel Ekpo" userId="be04a61a-9280-49df-b743-98bd37291ac6" providerId="ADAL" clId="{22923A03-1679-4871-9C33-4EAABF9E6A25}" dt="2021-01-21T21:12:34.459" v="1162" actId="26606"/>
          <ac:spMkLst>
            <pc:docMk/>
            <pc:sldMk cId="852623053" sldId="293"/>
            <ac:spMk id="79" creationId="{EE54A6FE-D8CB-48A3-900B-053D4EBD3B85}"/>
          </ac:spMkLst>
        </pc:spChg>
        <pc:spChg chg="add del">
          <ac:chgData name="Israel Ekpo" userId="be04a61a-9280-49df-b743-98bd37291ac6" providerId="ADAL" clId="{22923A03-1679-4871-9C33-4EAABF9E6A25}" dt="2021-01-21T21:12:37.606" v="1164" actId="26606"/>
          <ac:spMkLst>
            <pc:docMk/>
            <pc:sldMk cId="852623053" sldId="293"/>
            <ac:spMk id="7172" creationId="{1BB56EB9-078F-4952-AC1F-149C7A0AE4D5}"/>
          </ac:spMkLst>
        </pc:spChg>
        <pc:spChg chg="add del">
          <ac:chgData name="Israel Ekpo" userId="be04a61a-9280-49df-b743-98bd37291ac6" providerId="ADAL" clId="{22923A03-1679-4871-9C33-4EAABF9E6A25}" dt="2021-01-21T21:12:37.606" v="1164" actId="26606"/>
          <ac:spMkLst>
            <pc:docMk/>
            <pc:sldMk cId="852623053" sldId="293"/>
            <ac:spMk id="7173" creationId="{10058680-D07C-4893-B2B7-91543F18AB32}"/>
          </ac:spMkLst>
        </pc:spChg>
        <pc:spChg chg="add del">
          <ac:chgData name="Israel Ekpo" userId="be04a61a-9280-49df-b743-98bd37291ac6" providerId="ADAL" clId="{22923A03-1679-4871-9C33-4EAABF9E6A25}" dt="2021-01-21T21:12:37.606" v="1164" actId="26606"/>
          <ac:spMkLst>
            <pc:docMk/>
            <pc:sldMk cId="852623053" sldId="293"/>
            <ac:spMk id="7174" creationId="{7B42427A-0A1F-4A55-8705-D9179F1E0CFB}"/>
          </ac:spMkLst>
        </pc:spChg>
        <pc:spChg chg="add del">
          <ac:chgData name="Israel Ekpo" userId="be04a61a-9280-49df-b743-98bd37291ac6" providerId="ADAL" clId="{22923A03-1679-4871-9C33-4EAABF9E6A25}" dt="2021-01-21T21:12:37.606" v="1164" actId="26606"/>
          <ac:spMkLst>
            <pc:docMk/>
            <pc:sldMk cId="852623053" sldId="293"/>
            <ac:spMk id="7175" creationId="{EE54A6FE-D8CB-48A3-900B-053D4EBD3B85}"/>
          </ac:spMkLst>
        </pc:spChg>
        <pc:spChg chg="add">
          <ac:chgData name="Israel Ekpo" userId="be04a61a-9280-49df-b743-98bd37291ac6" providerId="ADAL" clId="{22923A03-1679-4871-9C33-4EAABF9E6A25}" dt="2021-01-21T21:12:37.622" v="1165" actId="26606"/>
          <ac:spMkLst>
            <pc:docMk/>
            <pc:sldMk cId="852623053" sldId="293"/>
            <ac:spMk id="7177" creationId="{E9751CB9-7B25-4EB8-9A6F-82F822549F12}"/>
          </ac:spMkLst>
        </pc:spChg>
        <pc:spChg chg="add">
          <ac:chgData name="Israel Ekpo" userId="be04a61a-9280-49df-b743-98bd37291ac6" providerId="ADAL" clId="{22923A03-1679-4871-9C33-4EAABF9E6A25}" dt="2021-01-21T21:12:37.622" v="1165" actId="26606"/>
          <ac:spMkLst>
            <pc:docMk/>
            <pc:sldMk cId="852623053" sldId="293"/>
            <ac:spMk id="7178" creationId="{E1317383-CF3B-4B02-9512-BECBEF6362A4}"/>
          </ac:spMkLst>
        </pc:spChg>
        <pc:spChg chg="add">
          <ac:chgData name="Israel Ekpo" userId="be04a61a-9280-49df-b743-98bd37291ac6" providerId="ADAL" clId="{22923A03-1679-4871-9C33-4EAABF9E6A25}" dt="2021-01-21T21:12:37.622" v="1165" actId="26606"/>
          <ac:spMkLst>
            <pc:docMk/>
            <pc:sldMk cId="852623053" sldId="293"/>
            <ac:spMk id="7179" creationId="{B1D4C7A0-6DF2-4F2D-A45D-F111582974C7}"/>
          </ac:spMkLst>
        </pc:spChg>
        <pc:spChg chg="add">
          <ac:chgData name="Israel Ekpo" userId="be04a61a-9280-49df-b743-98bd37291ac6" providerId="ADAL" clId="{22923A03-1679-4871-9C33-4EAABF9E6A25}" dt="2021-01-21T21:12:37.622" v="1165" actId="26606"/>
          <ac:spMkLst>
            <pc:docMk/>
            <pc:sldMk cId="852623053" sldId="293"/>
            <ac:spMk id="7180" creationId="{DBF3943D-BCB6-4B31-809D-A005686483B4}"/>
          </ac:spMkLst>
        </pc:spChg>
        <pc:spChg chg="add">
          <ac:chgData name="Israel Ekpo" userId="be04a61a-9280-49df-b743-98bd37291ac6" providerId="ADAL" clId="{22923A03-1679-4871-9C33-4EAABF9E6A25}" dt="2021-01-21T21:12:37.622" v="1165" actId="26606"/>
          <ac:spMkLst>
            <pc:docMk/>
            <pc:sldMk cId="852623053" sldId="293"/>
            <ac:spMk id="7181" creationId="{39373A6F-2E1F-4613-8E1D-D68057D29F31}"/>
          </ac:spMkLst>
        </pc:spChg>
        <pc:picChg chg="add mod">
          <ac:chgData name="Israel Ekpo" userId="be04a61a-9280-49df-b743-98bd37291ac6" providerId="ADAL" clId="{22923A03-1679-4871-9C33-4EAABF9E6A25}" dt="2021-01-21T21:12:37.622" v="1165" actId="26606"/>
          <ac:picMkLst>
            <pc:docMk/>
            <pc:sldMk cId="852623053" sldId="293"/>
            <ac:picMk id="7170" creationId="{8C17764B-F751-45C3-81E2-F64D1860C46E}"/>
          </ac:picMkLst>
        </pc:picChg>
      </pc:sldChg>
      <pc:sldChg chg="addSp delSp modSp add mod setBg setClrOvrMap">
        <pc:chgData name="Israel Ekpo" userId="be04a61a-9280-49df-b743-98bd37291ac6" providerId="ADAL" clId="{22923A03-1679-4871-9C33-4EAABF9E6A25}" dt="2021-01-21T21:38:17.997" v="2208" actId="26606"/>
        <pc:sldMkLst>
          <pc:docMk/>
          <pc:sldMk cId="502500193" sldId="294"/>
        </pc:sldMkLst>
        <pc:spChg chg="mod">
          <ac:chgData name="Israel Ekpo" userId="be04a61a-9280-49df-b743-98bd37291ac6" providerId="ADAL" clId="{22923A03-1679-4871-9C33-4EAABF9E6A25}" dt="2021-01-21T21:38:17.997" v="2208" actId="26606"/>
          <ac:spMkLst>
            <pc:docMk/>
            <pc:sldMk cId="502500193" sldId="294"/>
            <ac:spMk id="2" creationId="{A670ADF5-1B30-4054-9A0B-F2B7754FA573}"/>
          </ac:spMkLst>
        </pc:spChg>
        <pc:spChg chg="mod">
          <ac:chgData name="Israel Ekpo" userId="be04a61a-9280-49df-b743-98bd37291ac6" providerId="ADAL" clId="{22923A03-1679-4871-9C33-4EAABF9E6A25}" dt="2021-01-21T21:38:17.997" v="2208" actId="26606"/>
          <ac:spMkLst>
            <pc:docMk/>
            <pc:sldMk cId="502500193" sldId="294"/>
            <ac:spMk id="3" creationId="{56FC15AB-5026-4542-B288-09C4B8DA68C8}"/>
          </ac:spMkLst>
        </pc:spChg>
        <pc:spChg chg="add del">
          <ac:chgData name="Israel Ekpo" userId="be04a61a-9280-49df-b743-98bd37291ac6" providerId="ADAL" clId="{22923A03-1679-4871-9C33-4EAABF9E6A25}" dt="2021-01-21T21:38:17.997" v="2208" actId="26606"/>
          <ac:spMkLst>
            <pc:docMk/>
            <pc:sldMk cId="502500193" sldId="294"/>
            <ac:spMk id="71" creationId="{DD651B61-325E-4E73-8445-38B0DE8AAAB6}"/>
          </ac:spMkLst>
        </pc:spChg>
        <pc:spChg chg="add del">
          <ac:chgData name="Israel Ekpo" userId="be04a61a-9280-49df-b743-98bd37291ac6" providerId="ADAL" clId="{22923A03-1679-4871-9C33-4EAABF9E6A25}" dt="2021-01-21T21:38:17.997" v="2208" actId="26606"/>
          <ac:spMkLst>
            <pc:docMk/>
            <pc:sldMk cId="502500193" sldId="294"/>
            <ac:spMk id="73" creationId="{B42E5253-D3AC-4AC2-B766-8B34F13C2F5E}"/>
          </ac:spMkLst>
        </pc:spChg>
        <pc:spChg chg="add del">
          <ac:chgData name="Israel Ekpo" userId="be04a61a-9280-49df-b743-98bd37291ac6" providerId="ADAL" clId="{22923A03-1679-4871-9C33-4EAABF9E6A25}" dt="2021-01-21T21:38:17.997" v="2208" actId="26606"/>
          <ac:spMkLst>
            <pc:docMk/>
            <pc:sldMk cId="502500193" sldId="294"/>
            <ac:spMk id="75" creationId="{10AE8D57-436A-4073-9A75-15BB5949F8B4}"/>
          </ac:spMkLst>
        </pc:spChg>
        <pc:spChg chg="add del">
          <ac:chgData name="Israel Ekpo" userId="be04a61a-9280-49df-b743-98bd37291ac6" providerId="ADAL" clId="{22923A03-1679-4871-9C33-4EAABF9E6A25}" dt="2021-01-21T21:38:17.997" v="2208" actId="26606"/>
          <ac:spMkLst>
            <pc:docMk/>
            <pc:sldMk cId="502500193" sldId="294"/>
            <ac:spMk id="77" creationId="{E2852671-8EB6-4EAF-8AF8-65CF3FD66456}"/>
          </ac:spMkLst>
        </pc:spChg>
        <pc:spChg chg="add del">
          <ac:chgData name="Israel Ekpo" userId="be04a61a-9280-49df-b743-98bd37291ac6" providerId="ADAL" clId="{22923A03-1679-4871-9C33-4EAABF9E6A25}" dt="2021-01-21T21:38:17.997" v="2208" actId="26606"/>
          <ac:spMkLst>
            <pc:docMk/>
            <pc:sldMk cId="502500193" sldId="294"/>
            <ac:spMk id="79" creationId="{963FC0CD-F19B-4D9C-9C47-EB7E9D16E444}"/>
          </ac:spMkLst>
        </pc:spChg>
        <pc:spChg chg="add del">
          <ac:chgData name="Israel Ekpo" userId="be04a61a-9280-49df-b743-98bd37291ac6" providerId="ADAL" clId="{22923A03-1679-4871-9C33-4EAABF9E6A25}" dt="2021-01-21T21:38:17.997" v="2208" actId="26606"/>
          <ac:spMkLst>
            <pc:docMk/>
            <pc:sldMk cId="502500193" sldId="294"/>
            <ac:spMk id="81" creationId="{2E70159E-5269-4C18-AA0B-D50513DB3B3C}"/>
          </ac:spMkLst>
        </pc:spChg>
        <pc:spChg chg="add del">
          <ac:chgData name="Israel Ekpo" userId="be04a61a-9280-49df-b743-98bd37291ac6" providerId="ADAL" clId="{22923A03-1679-4871-9C33-4EAABF9E6A25}" dt="2021-01-21T21:38:17.997" v="2208" actId="26606"/>
          <ac:spMkLst>
            <pc:docMk/>
            <pc:sldMk cId="502500193" sldId="294"/>
            <ac:spMk id="83" creationId="{BBBE9C8C-98B2-41C2-B47B-9A396CBA2326}"/>
          </ac:spMkLst>
        </pc:spChg>
        <pc:spChg chg="add del">
          <ac:chgData name="Israel Ekpo" userId="be04a61a-9280-49df-b743-98bd37291ac6" providerId="ADAL" clId="{22923A03-1679-4871-9C33-4EAABF9E6A25}" dt="2021-01-21T21:38:17.997" v="2208" actId="26606"/>
          <ac:spMkLst>
            <pc:docMk/>
            <pc:sldMk cId="502500193" sldId="294"/>
            <ac:spMk id="85" creationId="{B2ECCA3D-5ECA-4A8B-B9D7-CE6DEB72B952}"/>
          </ac:spMkLst>
        </pc:spChg>
        <pc:spChg chg="add">
          <ac:chgData name="Israel Ekpo" userId="be04a61a-9280-49df-b743-98bd37291ac6" providerId="ADAL" clId="{22923A03-1679-4871-9C33-4EAABF9E6A25}" dt="2021-01-21T21:38:17.997" v="2208" actId="26606"/>
          <ac:spMkLst>
            <pc:docMk/>
            <pc:sldMk cId="502500193" sldId="294"/>
            <ac:spMk id="137" creationId="{1BB56EB9-078F-4952-AC1F-149C7A0AE4D5}"/>
          </ac:spMkLst>
        </pc:spChg>
        <pc:spChg chg="add">
          <ac:chgData name="Israel Ekpo" userId="be04a61a-9280-49df-b743-98bd37291ac6" providerId="ADAL" clId="{22923A03-1679-4871-9C33-4EAABF9E6A25}" dt="2021-01-21T21:38:17.997" v="2208" actId="26606"/>
          <ac:spMkLst>
            <pc:docMk/>
            <pc:sldMk cId="502500193" sldId="294"/>
            <ac:spMk id="139" creationId="{D3772EE4-ED5E-4D3A-A306-B22CF866786D}"/>
          </ac:spMkLst>
        </pc:spChg>
        <pc:spChg chg="add">
          <ac:chgData name="Israel Ekpo" userId="be04a61a-9280-49df-b743-98bd37291ac6" providerId="ADAL" clId="{22923A03-1679-4871-9C33-4EAABF9E6A25}" dt="2021-01-21T21:38:17.997" v="2208" actId="26606"/>
          <ac:spMkLst>
            <pc:docMk/>
            <pc:sldMk cId="502500193" sldId="294"/>
            <ac:spMk id="141" creationId="{10058680-D07C-4893-B2B7-91543F18AB32}"/>
          </ac:spMkLst>
        </pc:spChg>
        <pc:spChg chg="add">
          <ac:chgData name="Israel Ekpo" userId="be04a61a-9280-49df-b743-98bd37291ac6" providerId="ADAL" clId="{22923A03-1679-4871-9C33-4EAABF9E6A25}" dt="2021-01-21T21:38:17.997" v="2208" actId="26606"/>
          <ac:spMkLst>
            <pc:docMk/>
            <pc:sldMk cId="502500193" sldId="294"/>
            <ac:spMk id="143" creationId="{7B42427A-0A1F-4A55-8705-D9179F1E0CFB}"/>
          </ac:spMkLst>
        </pc:spChg>
        <pc:spChg chg="add">
          <ac:chgData name="Israel Ekpo" userId="be04a61a-9280-49df-b743-98bd37291ac6" providerId="ADAL" clId="{22923A03-1679-4871-9C33-4EAABF9E6A25}" dt="2021-01-21T21:38:17.997" v="2208" actId="26606"/>
          <ac:spMkLst>
            <pc:docMk/>
            <pc:sldMk cId="502500193" sldId="294"/>
            <ac:spMk id="145" creationId="{EE54A6FE-D8CB-48A3-900B-053D4EBD3B85}"/>
          </ac:spMkLst>
        </pc:spChg>
        <pc:picChg chg="add del mod">
          <ac:chgData name="Israel Ekpo" userId="be04a61a-9280-49df-b743-98bd37291ac6" providerId="ADAL" clId="{22923A03-1679-4871-9C33-4EAABF9E6A25}" dt="2021-01-21T21:38:11.771" v="2206" actId="478"/>
          <ac:picMkLst>
            <pc:docMk/>
            <pc:sldMk cId="502500193" sldId="294"/>
            <ac:picMk id="1026" creationId="{C3FFC23E-C1AE-46E6-9FFA-2AF1F8197642}"/>
          </ac:picMkLst>
        </pc:picChg>
        <pc:picChg chg="add mod">
          <ac:chgData name="Israel Ekpo" userId="be04a61a-9280-49df-b743-98bd37291ac6" providerId="ADAL" clId="{22923A03-1679-4871-9C33-4EAABF9E6A25}" dt="2021-01-21T21:38:17.997" v="2208" actId="26606"/>
          <ac:picMkLst>
            <pc:docMk/>
            <pc:sldMk cId="502500193" sldId="294"/>
            <ac:picMk id="1028" creationId="{F60677FC-4C11-4166-A5CE-B3CA9F6B5AFA}"/>
          </ac:picMkLst>
        </pc:picChg>
      </pc:sldChg>
      <pc:sldChg chg="new del ord">
        <pc:chgData name="Israel Ekpo" userId="be04a61a-9280-49df-b743-98bd37291ac6" providerId="ADAL" clId="{22923A03-1679-4871-9C33-4EAABF9E6A25}" dt="2021-01-21T20:50:21.042" v="615" actId="47"/>
        <pc:sldMkLst>
          <pc:docMk/>
          <pc:sldMk cId="2285431023" sldId="295"/>
        </pc:sldMkLst>
      </pc:sldChg>
      <pc:sldChg chg="addSp delSp modSp add mod ord">
        <pc:chgData name="Israel Ekpo" userId="be04a61a-9280-49df-b743-98bd37291ac6" providerId="ADAL" clId="{22923A03-1679-4871-9C33-4EAABF9E6A25}" dt="2021-01-21T20:50:17.979" v="614"/>
        <pc:sldMkLst>
          <pc:docMk/>
          <pc:sldMk cId="3267948866" sldId="296"/>
        </pc:sldMkLst>
        <pc:spChg chg="mod">
          <ac:chgData name="Israel Ekpo" userId="be04a61a-9280-49df-b743-98bd37291ac6" providerId="ADAL" clId="{22923A03-1679-4871-9C33-4EAABF9E6A25}" dt="2021-01-21T20:50:08.155" v="612" actId="26606"/>
          <ac:spMkLst>
            <pc:docMk/>
            <pc:sldMk cId="3267948866" sldId="296"/>
            <ac:spMk id="2" creationId="{A670ADF5-1B30-4054-9A0B-F2B7754FA573}"/>
          </ac:spMkLst>
        </pc:spChg>
        <pc:spChg chg="mod">
          <ac:chgData name="Israel Ekpo" userId="be04a61a-9280-49df-b743-98bd37291ac6" providerId="ADAL" clId="{22923A03-1679-4871-9C33-4EAABF9E6A25}" dt="2021-01-21T20:49:41.554" v="605" actId="20577"/>
          <ac:spMkLst>
            <pc:docMk/>
            <pc:sldMk cId="3267948866" sldId="296"/>
            <ac:spMk id="3" creationId="{56FC15AB-5026-4542-B288-09C4B8DA68C8}"/>
          </ac:spMkLst>
        </pc:spChg>
        <pc:spChg chg="del mod">
          <ac:chgData name="Israel Ekpo" userId="be04a61a-9280-49df-b743-98bd37291ac6" providerId="ADAL" clId="{22923A03-1679-4871-9C33-4EAABF9E6A25}" dt="2021-01-21T20:49:55.219" v="610" actId="478"/>
          <ac:spMkLst>
            <pc:docMk/>
            <pc:sldMk cId="3267948866" sldId="296"/>
            <ac:spMk id="4" creationId="{08547504-BBC9-4743-8E4E-828E4887F299}"/>
          </ac:spMkLst>
        </pc:spChg>
        <pc:spChg chg="del">
          <ac:chgData name="Israel Ekpo" userId="be04a61a-9280-49df-b743-98bd37291ac6" providerId="ADAL" clId="{22923A03-1679-4871-9C33-4EAABF9E6A25}" dt="2021-01-21T20:49:52.107" v="609" actId="478"/>
          <ac:spMkLst>
            <pc:docMk/>
            <pc:sldMk cId="3267948866" sldId="296"/>
            <ac:spMk id="15" creationId="{1EB5D9E0-1C07-4DB7-A22F-191BA1D6D4CD}"/>
          </ac:spMkLst>
        </pc:spChg>
        <pc:spChg chg="del">
          <ac:chgData name="Israel Ekpo" userId="be04a61a-9280-49df-b743-98bd37291ac6" providerId="ADAL" clId="{22923A03-1679-4871-9C33-4EAABF9E6A25}" dt="2021-01-21T20:50:08.155" v="612" actId="26606"/>
          <ac:spMkLst>
            <pc:docMk/>
            <pc:sldMk cId="3267948866" sldId="296"/>
            <ac:spMk id="73" creationId="{910015B9-6046-41B8-83BD-71778D2F9798}"/>
          </ac:spMkLst>
        </pc:spChg>
        <pc:spChg chg="del">
          <ac:chgData name="Israel Ekpo" userId="be04a61a-9280-49df-b743-98bd37291ac6" providerId="ADAL" clId="{22923A03-1679-4871-9C33-4EAABF9E6A25}" dt="2021-01-21T20:50:08.155" v="612" actId="26606"/>
          <ac:spMkLst>
            <pc:docMk/>
            <pc:sldMk cId="3267948866" sldId="296"/>
            <ac:spMk id="75" creationId="{53908232-52E2-4794-A6C1-54300FB98919}"/>
          </ac:spMkLst>
        </pc:spChg>
        <pc:spChg chg="del">
          <ac:chgData name="Israel Ekpo" userId="be04a61a-9280-49df-b743-98bd37291ac6" providerId="ADAL" clId="{22923A03-1679-4871-9C33-4EAABF9E6A25}" dt="2021-01-21T20:50:08.155" v="612" actId="26606"/>
          <ac:spMkLst>
            <pc:docMk/>
            <pc:sldMk cId="3267948866" sldId="296"/>
            <ac:spMk id="77" creationId="{D2B9299F-BED7-44C5-9CC5-E542F9193C2F}"/>
          </ac:spMkLst>
        </pc:spChg>
        <pc:spChg chg="del">
          <ac:chgData name="Israel Ekpo" userId="be04a61a-9280-49df-b743-98bd37291ac6" providerId="ADAL" clId="{22923A03-1679-4871-9C33-4EAABF9E6A25}" dt="2021-01-21T20:50:08.155" v="612" actId="26606"/>
          <ac:spMkLst>
            <pc:docMk/>
            <pc:sldMk cId="3267948866" sldId="296"/>
            <ac:spMk id="79" creationId="{E9DDF273-E040-4765-AD05-872458E1370A}"/>
          </ac:spMkLst>
        </pc:spChg>
        <pc:spChg chg="del">
          <ac:chgData name="Israel Ekpo" userId="be04a61a-9280-49df-b743-98bd37291ac6" providerId="ADAL" clId="{22923A03-1679-4871-9C33-4EAABF9E6A25}" dt="2021-01-21T20:50:08.155" v="612" actId="26606"/>
          <ac:spMkLst>
            <pc:docMk/>
            <pc:sldMk cId="3267948866" sldId="296"/>
            <ac:spMk id="81" creationId="{D6D7A0BC-0046-4CAA-8E7F-DCAFE511EA0E}"/>
          </ac:spMkLst>
        </pc:spChg>
        <pc:spChg chg="del">
          <ac:chgData name="Israel Ekpo" userId="be04a61a-9280-49df-b743-98bd37291ac6" providerId="ADAL" clId="{22923A03-1679-4871-9C33-4EAABF9E6A25}" dt="2021-01-21T20:50:08.155" v="612" actId="26606"/>
          <ac:spMkLst>
            <pc:docMk/>
            <pc:sldMk cId="3267948866" sldId="296"/>
            <ac:spMk id="83" creationId="{E7C6334F-6411-41EC-AD7D-179EDD8B58CB}"/>
          </ac:spMkLst>
        </pc:spChg>
        <pc:spChg chg="del">
          <ac:chgData name="Israel Ekpo" userId="be04a61a-9280-49df-b743-98bd37291ac6" providerId="ADAL" clId="{22923A03-1679-4871-9C33-4EAABF9E6A25}" dt="2021-01-21T20:50:08.155" v="612" actId="26606"/>
          <ac:spMkLst>
            <pc:docMk/>
            <pc:sldMk cId="3267948866" sldId="296"/>
            <ac:spMk id="85" creationId="{E6B02CEE-3AF8-4349-9B3E-8970E6DF62B3}"/>
          </ac:spMkLst>
        </pc:spChg>
        <pc:spChg chg="del">
          <ac:chgData name="Israel Ekpo" userId="be04a61a-9280-49df-b743-98bd37291ac6" providerId="ADAL" clId="{22923A03-1679-4871-9C33-4EAABF9E6A25}" dt="2021-01-21T20:50:08.155" v="612" actId="26606"/>
          <ac:spMkLst>
            <pc:docMk/>
            <pc:sldMk cId="3267948866" sldId="296"/>
            <ac:spMk id="87" creationId="{AAA01CF0-3FB5-44EB-B7DE-F2E86374C2FB}"/>
          </ac:spMkLst>
        </pc:spChg>
        <pc:spChg chg="add">
          <ac:chgData name="Israel Ekpo" userId="be04a61a-9280-49df-b743-98bd37291ac6" providerId="ADAL" clId="{22923A03-1679-4871-9C33-4EAABF9E6A25}" dt="2021-01-21T20:50:08.155" v="612" actId="26606"/>
          <ac:spMkLst>
            <pc:docMk/>
            <pc:sldMk cId="3267948866" sldId="296"/>
            <ac:spMk id="135" creationId="{E6C8E6EB-4C59-429B-97E4-72A058CFC4FB}"/>
          </ac:spMkLst>
        </pc:spChg>
        <pc:spChg chg="add">
          <ac:chgData name="Israel Ekpo" userId="be04a61a-9280-49df-b743-98bd37291ac6" providerId="ADAL" clId="{22923A03-1679-4871-9C33-4EAABF9E6A25}" dt="2021-01-21T20:50:08.155" v="612" actId="26606"/>
          <ac:spMkLst>
            <pc:docMk/>
            <pc:sldMk cId="3267948866" sldId="296"/>
            <ac:spMk id="137" creationId="{B5B90362-AFCC-46A9-B41C-A257A8C5B314}"/>
          </ac:spMkLst>
        </pc:spChg>
        <pc:spChg chg="add">
          <ac:chgData name="Israel Ekpo" userId="be04a61a-9280-49df-b743-98bd37291ac6" providerId="ADAL" clId="{22923A03-1679-4871-9C33-4EAABF9E6A25}" dt="2021-01-21T20:50:08.155" v="612" actId="26606"/>
          <ac:spMkLst>
            <pc:docMk/>
            <pc:sldMk cId="3267948866" sldId="296"/>
            <ac:spMk id="139" creationId="{F71EF7F1-38BA-471D-8CD4-2A9AE8E35527}"/>
          </ac:spMkLst>
        </pc:spChg>
        <pc:spChg chg="add">
          <ac:chgData name="Israel Ekpo" userId="be04a61a-9280-49df-b743-98bd37291ac6" providerId="ADAL" clId="{22923A03-1679-4871-9C33-4EAABF9E6A25}" dt="2021-01-21T20:50:08.155" v="612" actId="26606"/>
          <ac:spMkLst>
            <pc:docMk/>
            <pc:sldMk cId="3267948866" sldId="296"/>
            <ac:spMk id="141" creationId="{C0524398-BFB4-4C4A-8317-83B8729F9B26}"/>
          </ac:spMkLst>
        </pc:spChg>
        <pc:spChg chg="add">
          <ac:chgData name="Israel Ekpo" userId="be04a61a-9280-49df-b743-98bd37291ac6" providerId="ADAL" clId="{22923A03-1679-4871-9C33-4EAABF9E6A25}" dt="2021-01-21T20:50:08.155" v="612" actId="26606"/>
          <ac:spMkLst>
            <pc:docMk/>
            <pc:sldMk cId="3267948866" sldId="296"/>
            <ac:spMk id="143" creationId="{D6D7A0BC-0046-4CAA-8E7F-DCAFE511EA0E}"/>
          </ac:spMkLst>
        </pc:spChg>
        <pc:spChg chg="add">
          <ac:chgData name="Israel Ekpo" userId="be04a61a-9280-49df-b743-98bd37291ac6" providerId="ADAL" clId="{22923A03-1679-4871-9C33-4EAABF9E6A25}" dt="2021-01-21T20:50:08.155" v="612" actId="26606"/>
          <ac:spMkLst>
            <pc:docMk/>
            <pc:sldMk cId="3267948866" sldId="296"/>
            <ac:spMk id="145" creationId="{E7C6334F-6411-41EC-AD7D-179EDD8B58CB}"/>
          </ac:spMkLst>
        </pc:spChg>
        <pc:spChg chg="add">
          <ac:chgData name="Israel Ekpo" userId="be04a61a-9280-49df-b743-98bd37291ac6" providerId="ADAL" clId="{22923A03-1679-4871-9C33-4EAABF9E6A25}" dt="2021-01-21T20:50:08.155" v="612" actId="26606"/>
          <ac:spMkLst>
            <pc:docMk/>
            <pc:sldMk cId="3267948866" sldId="296"/>
            <ac:spMk id="147" creationId="{E6B02CEE-3AF8-4349-9B3E-8970E6DF62B3}"/>
          </ac:spMkLst>
        </pc:spChg>
        <pc:spChg chg="add">
          <ac:chgData name="Israel Ekpo" userId="be04a61a-9280-49df-b743-98bd37291ac6" providerId="ADAL" clId="{22923A03-1679-4871-9C33-4EAABF9E6A25}" dt="2021-01-21T20:50:08.155" v="612" actId="26606"/>
          <ac:spMkLst>
            <pc:docMk/>
            <pc:sldMk cId="3267948866" sldId="296"/>
            <ac:spMk id="149" creationId="{AAA01CF0-3FB5-44EB-B7DE-F2E86374C2FB}"/>
          </ac:spMkLst>
        </pc:spChg>
        <pc:picChg chg="del">
          <ac:chgData name="Israel Ekpo" userId="be04a61a-9280-49df-b743-98bd37291ac6" providerId="ADAL" clId="{22923A03-1679-4871-9C33-4EAABF9E6A25}" dt="2021-01-21T20:49:49.938" v="608" actId="478"/>
          <ac:picMkLst>
            <pc:docMk/>
            <pc:sldMk cId="3267948866" sldId="296"/>
            <ac:picMk id="2050" creationId="{ABDCA435-38BE-44ED-8C74-796C9CA007F3}"/>
          </ac:picMkLst>
        </pc:picChg>
        <pc:picChg chg="del">
          <ac:chgData name="Israel Ekpo" userId="be04a61a-9280-49df-b743-98bd37291ac6" providerId="ADAL" clId="{22923A03-1679-4871-9C33-4EAABF9E6A25}" dt="2021-01-21T20:49:44.434" v="606" actId="478"/>
          <ac:picMkLst>
            <pc:docMk/>
            <pc:sldMk cId="3267948866" sldId="296"/>
            <ac:picMk id="2052" creationId="{CD591C84-A7C5-4C85-983C-6EA950B144D9}"/>
          </ac:picMkLst>
        </pc:picChg>
        <pc:picChg chg="add mod">
          <ac:chgData name="Israel Ekpo" userId="be04a61a-9280-49df-b743-98bd37291ac6" providerId="ADAL" clId="{22923A03-1679-4871-9C33-4EAABF9E6A25}" dt="2021-01-21T20:50:08.155" v="612" actId="26606"/>
          <ac:picMkLst>
            <pc:docMk/>
            <pc:sldMk cId="3267948866" sldId="296"/>
            <ac:picMk id="3074" creationId="{1322C823-22E3-49D7-9FB3-0627D29EE665}"/>
          </ac:picMkLst>
        </pc:picChg>
      </pc:sldChg>
      <pc:sldChg chg="addSp delSp modSp add mod setBg modAnim">
        <pc:chgData name="Israel Ekpo" userId="be04a61a-9280-49df-b743-98bd37291ac6" providerId="ADAL" clId="{22923A03-1679-4871-9C33-4EAABF9E6A25}" dt="2021-01-21T21:26:26.038" v="1576" actId="20577"/>
        <pc:sldMkLst>
          <pc:docMk/>
          <pc:sldMk cId="692188646" sldId="297"/>
        </pc:sldMkLst>
        <pc:spChg chg="mod">
          <ac:chgData name="Israel Ekpo" userId="be04a61a-9280-49df-b743-98bd37291ac6" providerId="ADAL" clId="{22923A03-1679-4871-9C33-4EAABF9E6A25}" dt="2021-01-21T21:19:04.264" v="1328" actId="26606"/>
          <ac:spMkLst>
            <pc:docMk/>
            <pc:sldMk cId="692188646" sldId="297"/>
            <ac:spMk id="2" creationId="{65BDBB69-5A00-4575-AFBF-5E2EDAAFAF26}"/>
          </ac:spMkLst>
        </pc:spChg>
        <pc:spChg chg="mod">
          <ac:chgData name="Israel Ekpo" userId="be04a61a-9280-49df-b743-98bd37291ac6" providerId="ADAL" clId="{22923A03-1679-4871-9C33-4EAABF9E6A25}" dt="2021-01-21T21:26:26.038" v="1576" actId="20577"/>
          <ac:spMkLst>
            <pc:docMk/>
            <pc:sldMk cId="692188646" sldId="297"/>
            <ac:spMk id="3" creationId="{5B22225A-3EEE-41EC-BE30-049DEBEB3706}"/>
          </ac:spMkLst>
        </pc:spChg>
        <pc:spChg chg="add del">
          <ac:chgData name="Israel Ekpo" userId="be04a61a-9280-49df-b743-98bd37291ac6" providerId="ADAL" clId="{22923A03-1679-4871-9C33-4EAABF9E6A25}" dt="2021-01-21T21:19:04.264" v="1328" actId="26606"/>
          <ac:spMkLst>
            <pc:docMk/>
            <pc:sldMk cId="692188646" sldId="297"/>
            <ac:spMk id="135" creationId="{88C97474-5879-4DB5-B4F3-F0357104BC8E}"/>
          </ac:spMkLst>
        </pc:spChg>
        <pc:spChg chg="add del">
          <ac:chgData name="Israel Ekpo" userId="be04a61a-9280-49df-b743-98bd37291ac6" providerId="ADAL" clId="{22923A03-1679-4871-9C33-4EAABF9E6A25}" dt="2021-01-21T21:19:04.264" v="1328" actId="26606"/>
          <ac:spMkLst>
            <pc:docMk/>
            <pc:sldMk cId="692188646" sldId="297"/>
            <ac:spMk id="137" creationId="{9831CBB7-4817-4B54-A7F9-0AE2D0C47870}"/>
          </ac:spMkLst>
        </pc:spChg>
        <pc:spChg chg="add del">
          <ac:chgData name="Israel Ekpo" userId="be04a61a-9280-49df-b743-98bd37291ac6" providerId="ADAL" clId="{22923A03-1679-4871-9C33-4EAABF9E6A25}" dt="2021-01-21T21:19:04.264" v="1328" actId="26606"/>
          <ac:spMkLst>
            <pc:docMk/>
            <pc:sldMk cId="692188646" sldId="297"/>
            <ac:spMk id="139" creationId="{96BC321D-B05F-4857-8880-97F61B9B7858}"/>
          </ac:spMkLst>
        </pc:spChg>
        <pc:spChg chg="add">
          <ac:chgData name="Israel Ekpo" userId="be04a61a-9280-49df-b743-98bd37291ac6" providerId="ADAL" clId="{22923A03-1679-4871-9C33-4EAABF9E6A25}" dt="2021-01-21T21:19:04.264" v="1328" actId="26606"/>
          <ac:spMkLst>
            <pc:docMk/>
            <pc:sldMk cId="692188646" sldId="297"/>
            <ac:spMk id="192" creationId="{88C97474-5879-4DB5-B4F3-F0357104BC8E}"/>
          </ac:spMkLst>
        </pc:spChg>
        <pc:spChg chg="add">
          <ac:chgData name="Israel Ekpo" userId="be04a61a-9280-49df-b743-98bd37291ac6" providerId="ADAL" clId="{22923A03-1679-4871-9C33-4EAABF9E6A25}" dt="2021-01-21T21:19:04.264" v="1328" actId="26606"/>
          <ac:spMkLst>
            <pc:docMk/>
            <pc:sldMk cId="692188646" sldId="297"/>
            <ac:spMk id="193" creationId="{7D2AF00E-D433-4047-863F-BCB69CEC3C35}"/>
          </ac:spMkLst>
        </pc:spChg>
        <pc:spChg chg="add">
          <ac:chgData name="Israel Ekpo" userId="be04a61a-9280-49df-b743-98bd37291ac6" providerId="ADAL" clId="{22923A03-1679-4871-9C33-4EAABF9E6A25}" dt="2021-01-21T21:19:04.264" v="1328" actId="26606"/>
          <ac:spMkLst>
            <pc:docMk/>
            <pc:sldMk cId="692188646" sldId="297"/>
            <ac:spMk id="194" creationId="{0997DBEA-6DFC-457A-9850-E535053549D6}"/>
          </ac:spMkLst>
        </pc:spChg>
        <pc:spChg chg="add">
          <ac:chgData name="Israel Ekpo" userId="be04a61a-9280-49df-b743-98bd37291ac6" providerId="ADAL" clId="{22923A03-1679-4871-9C33-4EAABF9E6A25}" dt="2021-01-21T21:19:04.264" v="1328" actId="26606"/>
          <ac:spMkLst>
            <pc:docMk/>
            <pc:sldMk cId="692188646" sldId="297"/>
            <ac:spMk id="195" creationId="{79446CF5-953A-4916-BFF4-F5558E5C2359}"/>
          </ac:spMkLst>
        </pc:spChg>
        <pc:spChg chg="add">
          <ac:chgData name="Israel Ekpo" userId="be04a61a-9280-49df-b743-98bd37291ac6" providerId="ADAL" clId="{22923A03-1679-4871-9C33-4EAABF9E6A25}" dt="2021-01-21T21:19:04.264" v="1328" actId="26606"/>
          <ac:spMkLst>
            <pc:docMk/>
            <pc:sldMk cId="692188646" sldId="297"/>
            <ac:spMk id="196" creationId="{477B945C-B433-4DFF-9A67-A5C9257E471C}"/>
          </ac:spMkLst>
        </pc:spChg>
        <pc:spChg chg="del">
          <ac:chgData name="Israel Ekpo" userId="be04a61a-9280-49df-b743-98bd37291ac6" providerId="ADAL" clId="{22923A03-1679-4871-9C33-4EAABF9E6A25}" dt="2021-01-21T21:17:22.886" v="1240" actId="26606"/>
          <ac:spMkLst>
            <pc:docMk/>
            <pc:sldMk cId="692188646" sldId="297"/>
            <ac:spMk id="7177" creationId="{E9751CB9-7B25-4EB8-9A6F-82F822549F12}"/>
          </ac:spMkLst>
        </pc:spChg>
        <pc:spChg chg="del">
          <ac:chgData name="Israel Ekpo" userId="be04a61a-9280-49df-b743-98bd37291ac6" providerId="ADAL" clId="{22923A03-1679-4871-9C33-4EAABF9E6A25}" dt="2021-01-21T21:17:22.886" v="1240" actId="26606"/>
          <ac:spMkLst>
            <pc:docMk/>
            <pc:sldMk cId="692188646" sldId="297"/>
            <ac:spMk id="7178" creationId="{E1317383-CF3B-4B02-9512-BECBEF6362A4}"/>
          </ac:spMkLst>
        </pc:spChg>
        <pc:spChg chg="del">
          <ac:chgData name="Israel Ekpo" userId="be04a61a-9280-49df-b743-98bd37291ac6" providerId="ADAL" clId="{22923A03-1679-4871-9C33-4EAABF9E6A25}" dt="2021-01-21T21:17:22.886" v="1240" actId="26606"/>
          <ac:spMkLst>
            <pc:docMk/>
            <pc:sldMk cId="692188646" sldId="297"/>
            <ac:spMk id="7179" creationId="{B1D4C7A0-6DF2-4F2D-A45D-F111582974C7}"/>
          </ac:spMkLst>
        </pc:spChg>
        <pc:spChg chg="del">
          <ac:chgData name="Israel Ekpo" userId="be04a61a-9280-49df-b743-98bd37291ac6" providerId="ADAL" clId="{22923A03-1679-4871-9C33-4EAABF9E6A25}" dt="2021-01-21T21:17:22.886" v="1240" actId="26606"/>
          <ac:spMkLst>
            <pc:docMk/>
            <pc:sldMk cId="692188646" sldId="297"/>
            <ac:spMk id="7180" creationId="{DBF3943D-BCB6-4B31-809D-A005686483B4}"/>
          </ac:spMkLst>
        </pc:spChg>
        <pc:spChg chg="del">
          <ac:chgData name="Israel Ekpo" userId="be04a61a-9280-49df-b743-98bd37291ac6" providerId="ADAL" clId="{22923A03-1679-4871-9C33-4EAABF9E6A25}" dt="2021-01-21T21:17:22.886" v="1240" actId="26606"/>
          <ac:spMkLst>
            <pc:docMk/>
            <pc:sldMk cId="692188646" sldId="297"/>
            <ac:spMk id="7181" creationId="{39373A6F-2E1F-4613-8E1D-D68057D29F31}"/>
          </ac:spMkLst>
        </pc:spChg>
        <pc:picChg chg="del">
          <ac:chgData name="Israel Ekpo" userId="be04a61a-9280-49df-b743-98bd37291ac6" providerId="ADAL" clId="{22923A03-1679-4871-9C33-4EAABF9E6A25}" dt="2021-01-21T21:17:14.865" v="1238" actId="478"/>
          <ac:picMkLst>
            <pc:docMk/>
            <pc:sldMk cId="692188646" sldId="297"/>
            <ac:picMk id="7170" creationId="{8C17764B-F751-45C3-81E2-F64D1860C46E}"/>
          </ac:picMkLst>
        </pc:picChg>
        <pc:picChg chg="add mod ord">
          <ac:chgData name="Israel Ekpo" userId="be04a61a-9280-49df-b743-98bd37291ac6" providerId="ADAL" clId="{22923A03-1679-4871-9C33-4EAABF9E6A25}" dt="2021-01-21T21:19:04.264" v="1328" actId="26606"/>
          <ac:picMkLst>
            <pc:docMk/>
            <pc:sldMk cId="692188646" sldId="297"/>
            <ac:picMk id="8194" creationId="{8F918D91-0D4E-48E6-AFE3-1F19C9F62FEE}"/>
          </ac:picMkLst>
        </pc:picChg>
      </pc:sldChg>
      <pc:sldChg chg="addSp delSp modSp add mod modAnim">
        <pc:chgData name="Israel Ekpo" userId="be04a61a-9280-49df-b743-98bd37291ac6" providerId="ADAL" clId="{22923A03-1679-4871-9C33-4EAABF9E6A25}" dt="2021-01-21T21:21:54.413" v="1473" actId="26606"/>
        <pc:sldMkLst>
          <pc:docMk/>
          <pc:sldMk cId="3246672123" sldId="298"/>
        </pc:sldMkLst>
        <pc:spChg chg="mod">
          <ac:chgData name="Israel Ekpo" userId="be04a61a-9280-49df-b743-98bd37291ac6" providerId="ADAL" clId="{22923A03-1679-4871-9C33-4EAABF9E6A25}" dt="2021-01-21T21:21:54.413" v="1473" actId="26606"/>
          <ac:spMkLst>
            <pc:docMk/>
            <pc:sldMk cId="3246672123" sldId="298"/>
            <ac:spMk id="2" creationId="{65BDBB69-5A00-4575-AFBF-5E2EDAAFAF26}"/>
          </ac:spMkLst>
        </pc:spChg>
        <pc:spChg chg="mod">
          <ac:chgData name="Israel Ekpo" userId="be04a61a-9280-49df-b743-98bd37291ac6" providerId="ADAL" clId="{22923A03-1679-4871-9C33-4EAABF9E6A25}" dt="2021-01-21T21:21:54.413" v="1473" actId="26606"/>
          <ac:spMkLst>
            <pc:docMk/>
            <pc:sldMk cId="3246672123" sldId="298"/>
            <ac:spMk id="3" creationId="{5B22225A-3EEE-41EC-BE30-049DEBEB3706}"/>
          </ac:spMkLst>
        </pc:spChg>
        <pc:spChg chg="add del">
          <ac:chgData name="Israel Ekpo" userId="be04a61a-9280-49df-b743-98bd37291ac6" providerId="ADAL" clId="{22923A03-1679-4871-9C33-4EAABF9E6A25}" dt="2021-01-21T21:21:54.381" v="1472" actId="26606"/>
          <ac:spMkLst>
            <pc:docMk/>
            <pc:sldMk cId="3246672123" sldId="298"/>
            <ac:spMk id="135" creationId="{1BB56EB9-078F-4952-AC1F-149C7A0AE4D5}"/>
          </ac:spMkLst>
        </pc:spChg>
        <pc:spChg chg="add del">
          <ac:chgData name="Israel Ekpo" userId="be04a61a-9280-49df-b743-98bd37291ac6" providerId="ADAL" clId="{22923A03-1679-4871-9C33-4EAABF9E6A25}" dt="2021-01-21T21:21:54.381" v="1472" actId="26606"/>
          <ac:spMkLst>
            <pc:docMk/>
            <pc:sldMk cId="3246672123" sldId="298"/>
            <ac:spMk id="137" creationId="{D3772EE4-ED5E-4D3A-A306-B22CF866786D}"/>
          </ac:spMkLst>
        </pc:spChg>
        <pc:spChg chg="add del">
          <ac:chgData name="Israel Ekpo" userId="be04a61a-9280-49df-b743-98bd37291ac6" providerId="ADAL" clId="{22923A03-1679-4871-9C33-4EAABF9E6A25}" dt="2021-01-21T21:21:54.381" v="1472" actId="26606"/>
          <ac:spMkLst>
            <pc:docMk/>
            <pc:sldMk cId="3246672123" sldId="298"/>
            <ac:spMk id="139" creationId="{10058680-D07C-4893-B2B7-91543F18AB32}"/>
          </ac:spMkLst>
        </pc:spChg>
        <pc:spChg chg="add del">
          <ac:chgData name="Israel Ekpo" userId="be04a61a-9280-49df-b743-98bd37291ac6" providerId="ADAL" clId="{22923A03-1679-4871-9C33-4EAABF9E6A25}" dt="2021-01-21T21:21:54.381" v="1472" actId="26606"/>
          <ac:spMkLst>
            <pc:docMk/>
            <pc:sldMk cId="3246672123" sldId="298"/>
            <ac:spMk id="141" creationId="{7B42427A-0A1F-4A55-8705-D9179F1E0CFB}"/>
          </ac:spMkLst>
        </pc:spChg>
        <pc:spChg chg="add del">
          <ac:chgData name="Israel Ekpo" userId="be04a61a-9280-49df-b743-98bd37291ac6" providerId="ADAL" clId="{22923A03-1679-4871-9C33-4EAABF9E6A25}" dt="2021-01-21T21:21:54.381" v="1472" actId="26606"/>
          <ac:spMkLst>
            <pc:docMk/>
            <pc:sldMk cId="3246672123" sldId="298"/>
            <ac:spMk id="143" creationId="{EE54A6FE-D8CB-48A3-900B-053D4EBD3B85}"/>
          </ac:spMkLst>
        </pc:spChg>
        <pc:spChg chg="add del">
          <ac:chgData name="Israel Ekpo" userId="be04a61a-9280-49df-b743-98bd37291ac6" providerId="ADAL" clId="{22923A03-1679-4871-9C33-4EAABF9E6A25}" dt="2021-01-21T21:21:54.413" v="1473" actId="26606"/>
          <ac:spMkLst>
            <pc:docMk/>
            <pc:sldMk cId="3246672123" sldId="298"/>
            <ac:spMk id="192" creationId="{88C97474-5879-4DB5-B4F3-F0357104BC8E}"/>
          </ac:spMkLst>
        </pc:spChg>
        <pc:spChg chg="add del">
          <ac:chgData name="Israel Ekpo" userId="be04a61a-9280-49df-b743-98bd37291ac6" providerId="ADAL" clId="{22923A03-1679-4871-9C33-4EAABF9E6A25}" dt="2021-01-21T21:21:54.413" v="1473" actId="26606"/>
          <ac:spMkLst>
            <pc:docMk/>
            <pc:sldMk cId="3246672123" sldId="298"/>
            <ac:spMk id="193" creationId="{7D2AF00E-D433-4047-863F-BCB69CEC3C35}"/>
          </ac:spMkLst>
        </pc:spChg>
        <pc:spChg chg="add del">
          <ac:chgData name="Israel Ekpo" userId="be04a61a-9280-49df-b743-98bd37291ac6" providerId="ADAL" clId="{22923A03-1679-4871-9C33-4EAABF9E6A25}" dt="2021-01-21T21:21:54.413" v="1473" actId="26606"/>
          <ac:spMkLst>
            <pc:docMk/>
            <pc:sldMk cId="3246672123" sldId="298"/>
            <ac:spMk id="194" creationId="{0997DBEA-6DFC-457A-9850-E535053549D6}"/>
          </ac:spMkLst>
        </pc:spChg>
        <pc:spChg chg="add del">
          <ac:chgData name="Israel Ekpo" userId="be04a61a-9280-49df-b743-98bd37291ac6" providerId="ADAL" clId="{22923A03-1679-4871-9C33-4EAABF9E6A25}" dt="2021-01-21T21:21:54.413" v="1473" actId="26606"/>
          <ac:spMkLst>
            <pc:docMk/>
            <pc:sldMk cId="3246672123" sldId="298"/>
            <ac:spMk id="195" creationId="{79446CF5-953A-4916-BFF4-F5558E5C2359}"/>
          </ac:spMkLst>
        </pc:spChg>
        <pc:spChg chg="add del">
          <ac:chgData name="Israel Ekpo" userId="be04a61a-9280-49df-b743-98bd37291ac6" providerId="ADAL" clId="{22923A03-1679-4871-9C33-4EAABF9E6A25}" dt="2021-01-21T21:21:54.413" v="1473" actId="26606"/>
          <ac:spMkLst>
            <pc:docMk/>
            <pc:sldMk cId="3246672123" sldId="298"/>
            <ac:spMk id="196" creationId="{477B945C-B433-4DFF-9A67-A5C9257E471C}"/>
          </ac:spMkLst>
        </pc:spChg>
        <pc:spChg chg="add">
          <ac:chgData name="Israel Ekpo" userId="be04a61a-9280-49df-b743-98bd37291ac6" providerId="ADAL" clId="{22923A03-1679-4871-9C33-4EAABF9E6A25}" dt="2021-01-21T21:21:54.413" v="1473" actId="26606"/>
          <ac:spMkLst>
            <pc:docMk/>
            <pc:sldMk cId="3246672123" sldId="298"/>
            <ac:spMk id="9220" creationId="{FAAAB002-E48E-4009-828A-511F7A828053}"/>
          </ac:spMkLst>
        </pc:spChg>
        <pc:spChg chg="add">
          <ac:chgData name="Israel Ekpo" userId="be04a61a-9280-49df-b743-98bd37291ac6" providerId="ADAL" clId="{22923A03-1679-4871-9C33-4EAABF9E6A25}" dt="2021-01-21T21:21:54.413" v="1473" actId="26606"/>
          <ac:spMkLst>
            <pc:docMk/>
            <pc:sldMk cId="3246672123" sldId="298"/>
            <ac:spMk id="9221" creationId="{97EF55D5-23F0-4398-B16B-AEF5778C3048}"/>
          </ac:spMkLst>
        </pc:spChg>
        <pc:spChg chg="add">
          <ac:chgData name="Israel Ekpo" userId="be04a61a-9280-49df-b743-98bd37291ac6" providerId="ADAL" clId="{22923A03-1679-4871-9C33-4EAABF9E6A25}" dt="2021-01-21T21:21:54.413" v="1473" actId="26606"/>
          <ac:spMkLst>
            <pc:docMk/>
            <pc:sldMk cId="3246672123" sldId="298"/>
            <ac:spMk id="9222" creationId="{FDF32581-CAA1-43C6-8532-DC56C8435C25}"/>
          </ac:spMkLst>
        </pc:spChg>
        <pc:picChg chg="del">
          <ac:chgData name="Israel Ekpo" userId="be04a61a-9280-49df-b743-98bd37291ac6" providerId="ADAL" clId="{22923A03-1679-4871-9C33-4EAABF9E6A25}" dt="2021-01-21T21:21:37.658" v="1469" actId="478"/>
          <ac:picMkLst>
            <pc:docMk/>
            <pc:sldMk cId="3246672123" sldId="298"/>
            <ac:picMk id="8194" creationId="{8F918D91-0D4E-48E6-AFE3-1F19C9F62FEE}"/>
          </ac:picMkLst>
        </pc:picChg>
        <pc:picChg chg="add mod ord">
          <ac:chgData name="Israel Ekpo" userId="be04a61a-9280-49df-b743-98bd37291ac6" providerId="ADAL" clId="{22923A03-1679-4871-9C33-4EAABF9E6A25}" dt="2021-01-21T21:21:54.413" v="1473" actId="26606"/>
          <ac:picMkLst>
            <pc:docMk/>
            <pc:sldMk cId="3246672123" sldId="298"/>
            <ac:picMk id="9218" creationId="{1C7142EB-6925-4423-9E98-20E32D03FBD7}"/>
          </ac:picMkLst>
        </pc:picChg>
      </pc:sldChg>
      <pc:sldChg chg="modSp add del mod">
        <pc:chgData name="Israel Ekpo" userId="be04a61a-9280-49df-b743-98bd37291ac6" providerId="ADAL" clId="{22923A03-1679-4871-9C33-4EAABF9E6A25}" dt="2021-01-21T21:24:01.955" v="1477" actId="47"/>
        <pc:sldMkLst>
          <pc:docMk/>
          <pc:sldMk cId="2234735665" sldId="299"/>
        </pc:sldMkLst>
        <pc:spChg chg="mod">
          <ac:chgData name="Israel Ekpo" userId="be04a61a-9280-49df-b743-98bd37291ac6" providerId="ADAL" clId="{22923A03-1679-4871-9C33-4EAABF9E6A25}" dt="2021-01-21T21:22:52.240" v="1476" actId="20577"/>
          <ac:spMkLst>
            <pc:docMk/>
            <pc:sldMk cId="2234735665" sldId="299"/>
            <ac:spMk id="2" creationId="{65BDBB69-5A00-4575-AFBF-5E2EDAAFAF26}"/>
          </ac:spMkLst>
        </pc:spChg>
      </pc:sldChg>
      <pc:sldChg chg="addSp delSp modSp add mod ord setBg modAnim setClrOvrMap">
        <pc:chgData name="Israel Ekpo" userId="be04a61a-9280-49df-b743-98bd37291ac6" providerId="ADAL" clId="{22923A03-1679-4871-9C33-4EAABF9E6A25}" dt="2021-01-21T21:25:58.630" v="1550" actId="20577"/>
        <pc:sldMkLst>
          <pc:docMk/>
          <pc:sldMk cId="3488868890" sldId="299"/>
        </pc:sldMkLst>
        <pc:spChg chg="mod">
          <ac:chgData name="Israel Ekpo" userId="be04a61a-9280-49df-b743-98bd37291ac6" providerId="ADAL" clId="{22923A03-1679-4871-9C33-4EAABF9E6A25}" dt="2021-01-21T21:25:58.630" v="1550" actId="20577"/>
          <ac:spMkLst>
            <pc:docMk/>
            <pc:sldMk cId="3488868890" sldId="299"/>
            <ac:spMk id="2" creationId="{65BDBB69-5A00-4575-AFBF-5E2EDAAFAF26}"/>
          </ac:spMkLst>
        </pc:spChg>
        <pc:spChg chg="mod ord">
          <ac:chgData name="Israel Ekpo" userId="be04a61a-9280-49df-b743-98bd37291ac6" providerId="ADAL" clId="{22923A03-1679-4871-9C33-4EAABF9E6A25}" dt="2021-01-21T21:25:31.624" v="1548" actId="20577"/>
          <ac:spMkLst>
            <pc:docMk/>
            <pc:sldMk cId="3488868890" sldId="299"/>
            <ac:spMk id="3" creationId="{5B22225A-3EEE-41EC-BE30-049DEBEB3706}"/>
          </ac:spMkLst>
        </pc:spChg>
        <pc:spChg chg="add del">
          <ac:chgData name="Israel Ekpo" userId="be04a61a-9280-49df-b743-98bd37291ac6" providerId="ADAL" clId="{22923A03-1679-4871-9C33-4EAABF9E6A25}" dt="2021-01-21T21:24:26.130" v="1490" actId="26606"/>
          <ac:spMkLst>
            <pc:docMk/>
            <pc:sldMk cId="3488868890" sldId="299"/>
            <ac:spMk id="135" creationId="{1BB56EB9-078F-4952-AC1F-149C7A0AE4D5}"/>
          </ac:spMkLst>
        </pc:spChg>
        <pc:spChg chg="add del">
          <ac:chgData name="Israel Ekpo" userId="be04a61a-9280-49df-b743-98bd37291ac6" providerId="ADAL" clId="{22923A03-1679-4871-9C33-4EAABF9E6A25}" dt="2021-01-21T21:24:26.130" v="1490" actId="26606"/>
          <ac:spMkLst>
            <pc:docMk/>
            <pc:sldMk cId="3488868890" sldId="299"/>
            <ac:spMk id="137" creationId="{D3772EE4-ED5E-4D3A-A306-B22CF866786D}"/>
          </ac:spMkLst>
        </pc:spChg>
        <pc:spChg chg="add del">
          <ac:chgData name="Israel Ekpo" userId="be04a61a-9280-49df-b743-98bd37291ac6" providerId="ADAL" clId="{22923A03-1679-4871-9C33-4EAABF9E6A25}" dt="2021-01-21T21:24:26.130" v="1490" actId="26606"/>
          <ac:spMkLst>
            <pc:docMk/>
            <pc:sldMk cId="3488868890" sldId="299"/>
            <ac:spMk id="139" creationId="{10058680-D07C-4893-B2B7-91543F18AB32}"/>
          </ac:spMkLst>
        </pc:spChg>
        <pc:spChg chg="add del">
          <ac:chgData name="Israel Ekpo" userId="be04a61a-9280-49df-b743-98bd37291ac6" providerId="ADAL" clId="{22923A03-1679-4871-9C33-4EAABF9E6A25}" dt="2021-01-21T21:24:26.130" v="1490" actId="26606"/>
          <ac:spMkLst>
            <pc:docMk/>
            <pc:sldMk cId="3488868890" sldId="299"/>
            <ac:spMk id="141" creationId="{7B42427A-0A1F-4A55-8705-D9179F1E0CFB}"/>
          </ac:spMkLst>
        </pc:spChg>
        <pc:spChg chg="add del">
          <ac:chgData name="Israel Ekpo" userId="be04a61a-9280-49df-b743-98bd37291ac6" providerId="ADAL" clId="{22923A03-1679-4871-9C33-4EAABF9E6A25}" dt="2021-01-21T21:24:26.130" v="1490" actId="26606"/>
          <ac:spMkLst>
            <pc:docMk/>
            <pc:sldMk cId="3488868890" sldId="299"/>
            <ac:spMk id="143" creationId="{EE54A6FE-D8CB-48A3-900B-053D4EBD3B85}"/>
          </ac:spMkLst>
        </pc:spChg>
        <pc:spChg chg="add del">
          <ac:chgData name="Israel Ekpo" userId="be04a61a-9280-49df-b743-98bd37291ac6" providerId="ADAL" clId="{22923A03-1679-4871-9C33-4EAABF9E6A25}" dt="2021-01-21T21:24:44.289" v="1493" actId="26606"/>
          <ac:spMkLst>
            <pc:docMk/>
            <pc:sldMk cId="3488868890" sldId="299"/>
            <ac:spMk id="192" creationId="{88C97474-5879-4DB5-B4F3-F0357104BC8E}"/>
          </ac:spMkLst>
        </pc:spChg>
        <pc:spChg chg="add del">
          <ac:chgData name="Israel Ekpo" userId="be04a61a-9280-49df-b743-98bd37291ac6" providerId="ADAL" clId="{22923A03-1679-4871-9C33-4EAABF9E6A25}" dt="2021-01-21T21:24:44.289" v="1493" actId="26606"/>
          <ac:spMkLst>
            <pc:docMk/>
            <pc:sldMk cId="3488868890" sldId="299"/>
            <ac:spMk id="193" creationId="{7D2AF00E-D433-4047-863F-BCB69CEC3C35}"/>
          </ac:spMkLst>
        </pc:spChg>
        <pc:spChg chg="add del">
          <ac:chgData name="Israel Ekpo" userId="be04a61a-9280-49df-b743-98bd37291ac6" providerId="ADAL" clId="{22923A03-1679-4871-9C33-4EAABF9E6A25}" dt="2021-01-21T21:24:44.289" v="1493" actId="26606"/>
          <ac:spMkLst>
            <pc:docMk/>
            <pc:sldMk cId="3488868890" sldId="299"/>
            <ac:spMk id="194" creationId="{0997DBEA-6DFC-457A-9850-E535053549D6}"/>
          </ac:spMkLst>
        </pc:spChg>
        <pc:spChg chg="add del">
          <ac:chgData name="Israel Ekpo" userId="be04a61a-9280-49df-b743-98bd37291ac6" providerId="ADAL" clId="{22923A03-1679-4871-9C33-4EAABF9E6A25}" dt="2021-01-21T21:24:44.289" v="1493" actId="26606"/>
          <ac:spMkLst>
            <pc:docMk/>
            <pc:sldMk cId="3488868890" sldId="299"/>
            <ac:spMk id="195" creationId="{79446CF5-953A-4916-BFF4-F5558E5C2359}"/>
          </ac:spMkLst>
        </pc:spChg>
        <pc:spChg chg="add del">
          <ac:chgData name="Israel Ekpo" userId="be04a61a-9280-49df-b743-98bd37291ac6" providerId="ADAL" clId="{22923A03-1679-4871-9C33-4EAABF9E6A25}" dt="2021-01-21T21:24:44.289" v="1493" actId="26606"/>
          <ac:spMkLst>
            <pc:docMk/>
            <pc:sldMk cId="3488868890" sldId="299"/>
            <ac:spMk id="196" creationId="{477B945C-B433-4DFF-9A67-A5C9257E471C}"/>
          </ac:spMkLst>
        </pc:spChg>
        <pc:spChg chg="add del">
          <ac:chgData name="Israel Ekpo" userId="be04a61a-9280-49df-b743-98bd37291ac6" providerId="ADAL" clId="{22923A03-1679-4871-9C33-4EAABF9E6A25}" dt="2021-01-21T21:24:44.277" v="1492" actId="26606"/>
          <ac:spMkLst>
            <pc:docMk/>
            <pc:sldMk cId="3488868890" sldId="299"/>
            <ac:spMk id="10244" creationId="{3CED7894-4F62-4A6C-8DB5-DB5BE08E9C03}"/>
          </ac:spMkLst>
        </pc:spChg>
        <pc:spChg chg="add del">
          <ac:chgData name="Israel Ekpo" userId="be04a61a-9280-49df-b743-98bd37291ac6" providerId="ADAL" clId="{22923A03-1679-4871-9C33-4EAABF9E6A25}" dt="2021-01-21T21:24:44.277" v="1492" actId="26606"/>
          <ac:spMkLst>
            <pc:docMk/>
            <pc:sldMk cId="3488868890" sldId="299"/>
            <ac:spMk id="10245" creationId="{E536F3B4-50F6-4C52-8F76-4EB1214719DC}"/>
          </ac:spMkLst>
        </pc:spChg>
        <pc:spChg chg="add">
          <ac:chgData name="Israel Ekpo" userId="be04a61a-9280-49df-b743-98bd37291ac6" providerId="ADAL" clId="{22923A03-1679-4871-9C33-4EAABF9E6A25}" dt="2021-01-21T21:24:44.289" v="1493" actId="26606"/>
          <ac:spMkLst>
            <pc:docMk/>
            <pc:sldMk cId="3488868890" sldId="299"/>
            <ac:spMk id="10247" creationId="{1BB56EB9-078F-4952-AC1F-149C7A0AE4D5}"/>
          </ac:spMkLst>
        </pc:spChg>
        <pc:spChg chg="add">
          <ac:chgData name="Israel Ekpo" userId="be04a61a-9280-49df-b743-98bd37291ac6" providerId="ADAL" clId="{22923A03-1679-4871-9C33-4EAABF9E6A25}" dt="2021-01-21T21:24:44.289" v="1493" actId="26606"/>
          <ac:spMkLst>
            <pc:docMk/>
            <pc:sldMk cId="3488868890" sldId="299"/>
            <ac:spMk id="10248" creationId="{D3772EE4-ED5E-4D3A-A306-B22CF866786D}"/>
          </ac:spMkLst>
        </pc:spChg>
        <pc:spChg chg="add">
          <ac:chgData name="Israel Ekpo" userId="be04a61a-9280-49df-b743-98bd37291ac6" providerId="ADAL" clId="{22923A03-1679-4871-9C33-4EAABF9E6A25}" dt="2021-01-21T21:24:44.289" v="1493" actId="26606"/>
          <ac:spMkLst>
            <pc:docMk/>
            <pc:sldMk cId="3488868890" sldId="299"/>
            <ac:spMk id="10249" creationId="{10058680-D07C-4893-B2B7-91543F18AB32}"/>
          </ac:spMkLst>
        </pc:spChg>
        <pc:spChg chg="add">
          <ac:chgData name="Israel Ekpo" userId="be04a61a-9280-49df-b743-98bd37291ac6" providerId="ADAL" clId="{22923A03-1679-4871-9C33-4EAABF9E6A25}" dt="2021-01-21T21:24:44.289" v="1493" actId="26606"/>
          <ac:spMkLst>
            <pc:docMk/>
            <pc:sldMk cId="3488868890" sldId="299"/>
            <ac:spMk id="10250" creationId="{7B42427A-0A1F-4A55-8705-D9179F1E0CFB}"/>
          </ac:spMkLst>
        </pc:spChg>
        <pc:spChg chg="add">
          <ac:chgData name="Israel Ekpo" userId="be04a61a-9280-49df-b743-98bd37291ac6" providerId="ADAL" clId="{22923A03-1679-4871-9C33-4EAABF9E6A25}" dt="2021-01-21T21:24:44.289" v="1493" actId="26606"/>
          <ac:spMkLst>
            <pc:docMk/>
            <pc:sldMk cId="3488868890" sldId="299"/>
            <ac:spMk id="10251" creationId="{EE54A6FE-D8CB-48A3-900B-053D4EBD3B85}"/>
          </ac:spMkLst>
        </pc:spChg>
        <pc:picChg chg="del">
          <ac:chgData name="Israel Ekpo" userId="be04a61a-9280-49df-b743-98bd37291ac6" providerId="ADAL" clId="{22923A03-1679-4871-9C33-4EAABF9E6A25}" dt="2021-01-21T21:24:15.309" v="1487" actId="478"/>
          <ac:picMkLst>
            <pc:docMk/>
            <pc:sldMk cId="3488868890" sldId="299"/>
            <ac:picMk id="8194" creationId="{8F918D91-0D4E-48E6-AFE3-1F19C9F62FEE}"/>
          </ac:picMkLst>
        </pc:picChg>
        <pc:picChg chg="add mod">
          <ac:chgData name="Israel Ekpo" userId="be04a61a-9280-49df-b743-98bd37291ac6" providerId="ADAL" clId="{22923A03-1679-4871-9C33-4EAABF9E6A25}" dt="2021-01-21T21:24:44.289" v="1493" actId="26606"/>
          <ac:picMkLst>
            <pc:docMk/>
            <pc:sldMk cId="3488868890" sldId="299"/>
            <ac:picMk id="10242" creationId="{1A401654-2286-41E6-998B-51DEAD800EBF}"/>
          </ac:picMkLst>
        </pc:picChg>
      </pc:sldChg>
      <pc:sldChg chg="addSp delSp modSp add mod modAnim">
        <pc:chgData name="Israel Ekpo" userId="be04a61a-9280-49df-b743-98bd37291ac6" providerId="ADAL" clId="{22923A03-1679-4871-9C33-4EAABF9E6A25}" dt="2021-01-21T21:30:16.758" v="1805" actId="20577"/>
        <pc:sldMkLst>
          <pc:docMk/>
          <pc:sldMk cId="930136244" sldId="300"/>
        </pc:sldMkLst>
        <pc:spChg chg="mod">
          <ac:chgData name="Israel Ekpo" userId="be04a61a-9280-49df-b743-98bd37291ac6" providerId="ADAL" clId="{22923A03-1679-4871-9C33-4EAABF9E6A25}" dt="2021-01-21T21:30:16.758" v="1805" actId="20577"/>
          <ac:spMkLst>
            <pc:docMk/>
            <pc:sldMk cId="930136244" sldId="300"/>
            <ac:spMk id="2" creationId="{65BDBB69-5A00-4575-AFBF-5E2EDAAFAF26}"/>
          </ac:spMkLst>
        </pc:spChg>
        <pc:spChg chg="mod">
          <ac:chgData name="Israel Ekpo" userId="be04a61a-9280-49df-b743-98bd37291ac6" providerId="ADAL" clId="{22923A03-1679-4871-9C33-4EAABF9E6A25}" dt="2021-01-21T21:30:08.814" v="1803" actId="20577"/>
          <ac:spMkLst>
            <pc:docMk/>
            <pc:sldMk cId="930136244" sldId="300"/>
            <ac:spMk id="3" creationId="{5B22225A-3EEE-41EC-BE30-049DEBEB3706}"/>
          </ac:spMkLst>
        </pc:spChg>
        <pc:spChg chg="add">
          <ac:chgData name="Israel Ekpo" userId="be04a61a-9280-49df-b743-98bd37291ac6" providerId="ADAL" clId="{22923A03-1679-4871-9C33-4EAABF9E6A25}" dt="2021-01-21T21:28:28.363" v="1580" actId="26606"/>
          <ac:spMkLst>
            <pc:docMk/>
            <pc:sldMk cId="930136244" sldId="300"/>
            <ac:spMk id="76" creationId="{1BB56EB9-078F-4952-AC1F-149C7A0AE4D5}"/>
          </ac:spMkLst>
        </pc:spChg>
        <pc:spChg chg="add">
          <ac:chgData name="Israel Ekpo" userId="be04a61a-9280-49df-b743-98bd37291ac6" providerId="ADAL" clId="{22923A03-1679-4871-9C33-4EAABF9E6A25}" dt="2021-01-21T21:28:28.363" v="1580" actId="26606"/>
          <ac:spMkLst>
            <pc:docMk/>
            <pc:sldMk cId="930136244" sldId="300"/>
            <ac:spMk id="78" creationId="{D3772EE4-ED5E-4D3A-A306-B22CF866786D}"/>
          </ac:spMkLst>
        </pc:spChg>
        <pc:spChg chg="add">
          <ac:chgData name="Israel Ekpo" userId="be04a61a-9280-49df-b743-98bd37291ac6" providerId="ADAL" clId="{22923A03-1679-4871-9C33-4EAABF9E6A25}" dt="2021-01-21T21:28:28.363" v="1580" actId="26606"/>
          <ac:spMkLst>
            <pc:docMk/>
            <pc:sldMk cId="930136244" sldId="300"/>
            <ac:spMk id="80" creationId="{10058680-D07C-4893-B2B7-91543F18AB32}"/>
          </ac:spMkLst>
        </pc:spChg>
        <pc:spChg chg="add">
          <ac:chgData name="Israel Ekpo" userId="be04a61a-9280-49df-b743-98bd37291ac6" providerId="ADAL" clId="{22923A03-1679-4871-9C33-4EAABF9E6A25}" dt="2021-01-21T21:28:28.363" v="1580" actId="26606"/>
          <ac:spMkLst>
            <pc:docMk/>
            <pc:sldMk cId="930136244" sldId="300"/>
            <ac:spMk id="82" creationId="{7B42427A-0A1F-4A55-8705-D9179F1E0CFB}"/>
          </ac:spMkLst>
        </pc:spChg>
        <pc:spChg chg="add">
          <ac:chgData name="Israel Ekpo" userId="be04a61a-9280-49df-b743-98bd37291ac6" providerId="ADAL" clId="{22923A03-1679-4871-9C33-4EAABF9E6A25}" dt="2021-01-21T21:28:28.363" v="1580" actId="26606"/>
          <ac:spMkLst>
            <pc:docMk/>
            <pc:sldMk cId="930136244" sldId="300"/>
            <ac:spMk id="84" creationId="{EE54A6FE-D8CB-48A3-900B-053D4EBD3B85}"/>
          </ac:spMkLst>
        </pc:spChg>
        <pc:spChg chg="del">
          <ac:chgData name="Israel Ekpo" userId="be04a61a-9280-49df-b743-98bd37291ac6" providerId="ADAL" clId="{22923A03-1679-4871-9C33-4EAABF9E6A25}" dt="2021-01-21T21:28:28.363" v="1580" actId="26606"/>
          <ac:spMkLst>
            <pc:docMk/>
            <pc:sldMk cId="930136244" sldId="300"/>
            <ac:spMk id="10247" creationId="{1BB56EB9-078F-4952-AC1F-149C7A0AE4D5}"/>
          </ac:spMkLst>
        </pc:spChg>
        <pc:spChg chg="del">
          <ac:chgData name="Israel Ekpo" userId="be04a61a-9280-49df-b743-98bd37291ac6" providerId="ADAL" clId="{22923A03-1679-4871-9C33-4EAABF9E6A25}" dt="2021-01-21T21:28:28.363" v="1580" actId="26606"/>
          <ac:spMkLst>
            <pc:docMk/>
            <pc:sldMk cId="930136244" sldId="300"/>
            <ac:spMk id="10248" creationId="{D3772EE4-ED5E-4D3A-A306-B22CF866786D}"/>
          </ac:spMkLst>
        </pc:spChg>
        <pc:spChg chg="del">
          <ac:chgData name="Israel Ekpo" userId="be04a61a-9280-49df-b743-98bd37291ac6" providerId="ADAL" clId="{22923A03-1679-4871-9C33-4EAABF9E6A25}" dt="2021-01-21T21:28:28.363" v="1580" actId="26606"/>
          <ac:spMkLst>
            <pc:docMk/>
            <pc:sldMk cId="930136244" sldId="300"/>
            <ac:spMk id="10249" creationId="{10058680-D07C-4893-B2B7-91543F18AB32}"/>
          </ac:spMkLst>
        </pc:spChg>
        <pc:spChg chg="del">
          <ac:chgData name="Israel Ekpo" userId="be04a61a-9280-49df-b743-98bd37291ac6" providerId="ADAL" clId="{22923A03-1679-4871-9C33-4EAABF9E6A25}" dt="2021-01-21T21:28:28.363" v="1580" actId="26606"/>
          <ac:spMkLst>
            <pc:docMk/>
            <pc:sldMk cId="930136244" sldId="300"/>
            <ac:spMk id="10250" creationId="{7B42427A-0A1F-4A55-8705-D9179F1E0CFB}"/>
          </ac:spMkLst>
        </pc:spChg>
        <pc:spChg chg="del">
          <ac:chgData name="Israel Ekpo" userId="be04a61a-9280-49df-b743-98bd37291ac6" providerId="ADAL" clId="{22923A03-1679-4871-9C33-4EAABF9E6A25}" dt="2021-01-21T21:28:28.363" v="1580" actId="26606"/>
          <ac:spMkLst>
            <pc:docMk/>
            <pc:sldMk cId="930136244" sldId="300"/>
            <ac:spMk id="10251" creationId="{EE54A6FE-D8CB-48A3-900B-053D4EBD3B85}"/>
          </ac:spMkLst>
        </pc:spChg>
        <pc:picChg chg="del">
          <ac:chgData name="Israel Ekpo" userId="be04a61a-9280-49df-b743-98bd37291ac6" providerId="ADAL" clId="{22923A03-1679-4871-9C33-4EAABF9E6A25}" dt="2021-01-21T21:28:22.423" v="1578" actId="478"/>
          <ac:picMkLst>
            <pc:docMk/>
            <pc:sldMk cId="930136244" sldId="300"/>
            <ac:picMk id="10242" creationId="{1A401654-2286-41E6-998B-51DEAD800EBF}"/>
          </ac:picMkLst>
        </pc:picChg>
        <pc:picChg chg="add mod">
          <ac:chgData name="Israel Ekpo" userId="be04a61a-9280-49df-b743-98bd37291ac6" providerId="ADAL" clId="{22923A03-1679-4871-9C33-4EAABF9E6A25}" dt="2021-01-21T21:28:28.363" v="1580" actId="26606"/>
          <ac:picMkLst>
            <pc:docMk/>
            <pc:sldMk cId="930136244" sldId="300"/>
            <ac:picMk id="12290" creationId="{1CB1A001-78C7-4E48-B0C0-0A4F5B504190}"/>
          </ac:picMkLst>
        </pc:picChg>
      </pc:sldChg>
      <pc:sldChg chg="addSp delSp modSp add mod setBg modAnim">
        <pc:chgData name="Israel Ekpo" userId="be04a61a-9280-49df-b743-98bd37291ac6" providerId="ADAL" clId="{22923A03-1679-4871-9C33-4EAABF9E6A25}" dt="2021-01-21T21:32:59.963" v="1995" actId="20577"/>
        <pc:sldMkLst>
          <pc:docMk/>
          <pc:sldMk cId="3524353694" sldId="301"/>
        </pc:sldMkLst>
        <pc:spChg chg="mod">
          <ac:chgData name="Israel Ekpo" userId="be04a61a-9280-49df-b743-98bd37291ac6" providerId="ADAL" clId="{22923A03-1679-4871-9C33-4EAABF9E6A25}" dt="2021-01-21T21:32:13.476" v="1828" actId="26606"/>
          <ac:spMkLst>
            <pc:docMk/>
            <pc:sldMk cId="3524353694" sldId="301"/>
            <ac:spMk id="2" creationId="{65BDBB69-5A00-4575-AFBF-5E2EDAAFAF26}"/>
          </ac:spMkLst>
        </pc:spChg>
        <pc:spChg chg="mod">
          <ac:chgData name="Israel Ekpo" userId="be04a61a-9280-49df-b743-98bd37291ac6" providerId="ADAL" clId="{22923A03-1679-4871-9C33-4EAABF9E6A25}" dt="2021-01-21T21:32:59.963" v="1995" actId="20577"/>
          <ac:spMkLst>
            <pc:docMk/>
            <pc:sldMk cId="3524353694" sldId="301"/>
            <ac:spMk id="3" creationId="{5B22225A-3EEE-41EC-BE30-049DEBEB3706}"/>
          </ac:spMkLst>
        </pc:spChg>
        <pc:spChg chg="del">
          <ac:chgData name="Israel Ekpo" userId="be04a61a-9280-49df-b743-98bd37291ac6" providerId="ADAL" clId="{22923A03-1679-4871-9C33-4EAABF9E6A25}" dt="2021-01-21T21:32:13.476" v="1828" actId="26606"/>
          <ac:spMkLst>
            <pc:docMk/>
            <pc:sldMk cId="3524353694" sldId="301"/>
            <ac:spMk id="76" creationId="{1BB56EB9-078F-4952-AC1F-149C7A0AE4D5}"/>
          </ac:spMkLst>
        </pc:spChg>
        <pc:spChg chg="del">
          <ac:chgData name="Israel Ekpo" userId="be04a61a-9280-49df-b743-98bd37291ac6" providerId="ADAL" clId="{22923A03-1679-4871-9C33-4EAABF9E6A25}" dt="2021-01-21T21:32:13.476" v="1828" actId="26606"/>
          <ac:spMkLst>
            <pc:docMk/>
            <pc:sldMk cId="3524353694" sldId="301"/>
            <ac:spMk id="78" creationId="{D3772EE4-ED5E-4D3A-A306-B22CF866786D}"/>
          </ac:spMkLst>
        </pc:spChg>
        <pc:spChg chg="del">
          <ac:chgData name="Israel Ekpo" userId="be04a61a-9280-49df-b743-98bd37291ac6" providerId="ADAL" clId="{22923A03-1679-4871-9C33-4EAABF9E6A25}" dt="2021-01-21T21:32:13.476" v="1828" actId="26606"/>
          <ac:spMkLst>
            <pc:docMk/>
            <pc:sldMk cId="3524353694" sldId="301"/>
            <ac:spMk id="80" creationId="{10058680-D07C-4893-B2B7-91543F18AB32}"/>
          </ac:spMkLst>
        </pc:spChg>
        <pc:spChg chg="del">
          <ac:chgData name="Israel Ekpo" userId="be04a61a-9280-49df-b743-98bd37291ac6" providerId="ADAL" clId="{22923A03-1679-4871-9C33-4EAABF9E6A25}" dt="2021-01-21T21:32:13.476" v="1828" actId="26606"/>
          <ac:spMkLst>
            <pc:docMk/>
            <pc:sldMk cId="3524353694" sldId="301"/>
            <ac:spMk id="82" creationId="{7B42427A-0A1F-4A55-8705-D9179F1E0CFB}"/>
          </ac:spMkLst>
        </pc:spChg>
        <pc:spChg chg="del">
          <ac:chgData name="Israel Ekpo" userId="be04a61a-9280-49df-b743-98bd37291ac6" providerId="ADAL" clId="{22923A03-1679-4871-9C33-4EAABF9E6A25}" dt="2021-01-21T21:32:13.476" v="1828" actId="26606"/>
          <ac:spMkLst>
            <pc:docMk/>
            <pc:sldMk cId="3524353694" sldId="301"/>
            <ac:spMk id="84" creationId="{EE54A6FE-D8CB-48A3-900B-053D4EBD3B85}"/>
          </ac:spMkLst>
        </pc:spChg>
        <pc:spChg chg="add">
          <ac:chgData name="Israel Ekpo" userId="be04a61a-9280-49df-b743-98bd37291ac6" providerId="ADAL" clId="{22923A03-1679-4871-9C33-4EAABF9E6A25}" dt="2021-01-21T21:32:13.476" v="1828" actId="26606"/>
          <ac:spMkLst>
            <pc:docMk/>
            <pc:sldMk cId="3524353694" sldId="301"/>
            <ac:spMk id="135" creationId="{E9751CB9-7B25-4EB8-9A6F-82F822549F12}"/>
          </ac:spMkLst>
        </pc:spChg>
        <pc:spChg chg="add">
          <ac:chgData name="Israel Ekpo" userId="be04a61a-9280-49df-b743-98bd37291ac6" providerId="ADAL" clId="{22923A03-1679-4871-9C33-4EAABF9E6A25}" dt="2021-01-21T21:32:13.476" v="1828" actId="26606"/>
          <ac:spMkLst>
            <pc:docMk/>
            <pc:sldMk cId="3524353694" sldId="301"/>
            <ac:spMk id="137" creationId="{E1317383-CF3B-4B02-9512-BECBEF6362A4}"/>
          </ac:spMkLst>
        </pc:spChg>
        <pc:spChg chg="add">
          <ac:chgData name="Israel Ekpo" userId="be04a61a-9280-49df-b743-98bd37291ac6" providerId="ADAL" clId="{22923A03-1679-4871-9C33-4EAABF9E6A25}" dt="2021-01-21T21:32:13.476" v="1828" actId="26606"/>
          <ac:spMkLst>
            <pc:docMk/>
            <pc:sldMk cId="3524353694" sldId="301"/>
            <ac:spMk id="139" creationId="{B1D4C7A0-6DF2-4F2D-A45D-F111582974C7}"/>
          </ac:spMkLst>
        </pc:spChg>
        <pc:spChg chg="add">
          <ac:chgData name="Israel Ekpo" userId="be04a61a-9280-49df-b743-98bd37291ac6" providerId="ADAL" clId="{22923A03-1679-4871-9C33-4EAABF9E6A25}" dt="2021-01-21T21:32:13.476" v="1828" actId="26606"/>
          <ac:spMkLst>
            <pc:docMk/>
            <pc:sldMk cId="3524353694" sldId="301"/>
            <ac:spMk id="141" creationId="{DBF3943D-BCB6-4B31-809D-A005686483B4}"/>
          </ac:spMkLst>
        </pc:spChg>
        <pc:spChg chg="add">
          <ac:chgData name="Israel Ekpo" userId="be04a61a-9280-49df-b743-98bd37291ac6" providerId="ADAL" clId="{22923A03-1679-4871-9C33-4EAABF9E6A25}" dt="2021-01-21T21:32:13.476" v="1828" actId="26606"/>
          <ac:spMkLst>
            <pc:docMk/>
            <pc:sldMk cId="3524353694" sldId="301"/>
            <ac:spMk id="143" creationId="{39373A6F-2E1F-4613-8E1D-D68057D29F31}"/>
          </ac:spMkLst>
        </pc:spChg>
        <pc:picChg chg="del">
          <ac:chgData name="Israel Ekpo" userId="be04a61a-9280-49df-b743-98bd37291ac6" providerId="ADAL" clId="{22923A03-1679-4871-9C33-4EAABF9E6A25}" dt="2021-01-21T21:32:07.578" v="1826" actId="478"/>
          <ac:picMkLst>
            <pc:docMk/>
            <pc:sldMk cId="3524353694" sldId="301"/>
            <ac:picMk id="12290" creationId="{1CB1A001-78C7-4E48-B0C0-0A4F5B504190}"/>
          </ac:picMkLst>
        </pc:picChg>
        <pc:picChg chg="add mod">
          <ac:chgData name="Israel Ekpo" userId="be04a61a-9280-49df-b743-98bd37291ac6" providerId="ADAL" clId="{22923A03-1679-4871-9C33-4EAABF9E6A25}" dt="2021-01-21T21:32:13.476" v="1828" actId="26606"/>
          <ac:picMkLst>
            <pc:docMk/>
            <pc:sldMk cId="3524353694" sldId="301"/>
            <ac:picMk id="13314" creationId="{B38775B2-7480-4D3A-81E1-9626ED0ADAA1}"/>
          </ac:picMkLst>
        </pc:picChg>
      </pc:sldChg>
      <pc:sldChg chg="addSp delSp modSp add mod">
        <pc:chgData name="Israel Ekpo" userId="be04a61a-9280-49df-b743-98bd37291ac6" providerId="ADAL" clId="{22923A03-1679-4871-9C33-4EAABF9E6A25}" dt="2021-01-21T21:35:56.184" v="2205" actId="20577"/>
        <pc:sldMkLst>
          <pc:docMk/>
          <pc:sldMk cId="949797832" sldId="302"/>
        </pc:sldMkLst>
        <pc:spChg chg="mod">
          <ac:chgData name="Israel Ekpo" userId="be04a61a-9280-49df-b743-98bd37291ac6" providerId="ADAL" clId="{22923A03-1679-4871-9C33-4EAABF9E6A25}" dt="2021-01-21T21:34:24.250" v="2012" actId="26606"/>
          <ac:spMkLst>
            <pc:docMk/>
            <pc:sldMk cId="949797832" sldId="302"/>
            <ac:spMk id="2" creationId="{65BDBB69-5A00-4575-AFBF-5E2EDAAFAF26}"/>
          </ac:spMkLst>
        </pc:spChg>
        <pc:spChg chg="mod">
          <ac:chgData name="Israel Ekpo" userId="be04a61a-9280-49df-b743-98bd37291ac6" providerId="ADAL" clId="{22923A03-1679-4871-9C33-4EAABF9E6A25}" dt="2021-01-21T21:35:56.184" v="2205" actId="20577"/>
          <ac:spMkLst>
            <pc:docMk/>
            <pc:sldMk cId="949797832" sldId="302"/>
            <ac:spMk id="3" creationId="{5B22225A-3EEE-41EC-BE30-049DEBEB3706}"/>
          </ac:spMkLst>
        </pc:spChg>
        <pc:spChg chg="add">
          <ac:chgData name="Israel Ekpo" userId="be04a61a-9280-49df-b743-98bd37291ac6" providerId="ADAL" clId="{22923A03-1679-4871-9C33-4EAABF9E6A25}" dt="2021-01-21T21:34:24.250" v="2012" actId="26606"/>
          <ac:spMkLst>
            <pc:docMk/>
            <pc:sldMk cId="949797832" sldId="302"/>
            <ac:spMk id="76" creationId="{E9751CB9-7B25-4EB8-9A6F-82F822549F12}"/>
          </ac:spMkLst>
        </pc:spChg>
        <pc:spChg chg="add">
          <ac:chgData name="Israel Ekpo" userId="be04a61a-9280-49df-b743-98bd37291ac6" providerId="ADAL" clId="{22923A03-1679-4871-9C33-4EAABF9E6A25}" dt="2021-01-21T21:34:24.250" v="2012" actId="26606"/>
          <ac:spMkLst>
            <pc:docMk/>
            <pc:sldMk cId="949797832" sldId="302"/>
            <ac:spMk id="78" creationId="{E1317383-CF3B-4B02-9512-BECBEF6362A4}"/>
          </ac:spMkLst>
        </pc:spChg>
        <pc:spChg chg="add">
          <ac:chgData name="Israel Ekpo" userId="be04a61a-9280-49df-b743-98bd37291ac6" providerId="ADAL" clId="{22923A03-1679-4871-9C33-4EAABF9E6A25}" dt="2021-01-21T21:34:24.250" v="2012" actId="26606"/>
          <ac:spMkLst>
            <pc:docMk/>
            <pc:sldMk cId="949797832" sldId="302"/>
            <ac:spMk id="80" creationId="{B1D4C7A0-6DF2-4F2D-A45D-F111582974C7}"/>
          </ac:spMkLst>
        </pc:spChg>
        <pc:spChg chg="add">
          <ac:chgData name="Israel Ekpo" userId="be04a61a-9280-49df-b743-98bd37291ac6" providerId="ADAL" clId="{22923A03-1679-4871-9C33-4EAABF9E6A25}" dt="2021-01-21T21:34:24.250" v="2012" actId="26606"/>
          <ac:spMkLst>
            <pc:docMk/>
            <pc:sldMk cId="949797832" sldId="302"/>
            <ac:spMk id="82" creationId="{DBF3943D-BCB6-4B31-809D-A005686483B4}"/>
          </ac:spMkLst>
        </pc:spChg>
        <pc:spChg chg="add">
          <ac:chgData name="Israel Ekpo" userId="be04a61a-9280-49df-b743-98bd37291ac6" providerId="ADAL" clId="{22923A03-1679-4871-9C33-4EAABF9E6A25}" dt="2021-01-21T21:34:24.250" v="2012" actId="26606"/>
          <ac:spMkLst>
            <pc:docMk/>
            <pc:sldMk cId="949797832" sldId="302"/>
            <ac:spMk id="84" creationId="{39373A6F-2E1F-4613-8E1D-D68057D29F31}"/>
          </ac:spMkLst>
        </pc:spChg>
        <pc:spChg chg="del">
          <ac:chgData name="Israel Ekpo" userId="be04a61a-9280-49df-b743-98bd37291ac6" providerId="ADAL" clId="{22923A03-1679-4871-9C33-4EAABF9E6A25}" dt="2021-01-21T21:34:24.250" v="2012" actId="26606"/>
          <ac:spMkLst>
            <pc:docMk/>
            <pc:sldMk cId="949797832" sldId="302"/>
            <ac:spMk id="135" creationId="{E9751CB9-7B25-4EB8-9A6F-82F822549F12}"/>
          </ac:spMkLst>
        </pc:spChg>
        <pc:spChg chg="del">
          <ac:chgData name="Israel Ekpo" userId="be04a61a-9280-49df-b743-98bd37291ac6" providerId="ADAL" clId="{22923A03-1679-4871-9C33-4EAABF9E6A25}" dt="2021-01-21T21:34:24.250" v="2012" actId="26606"/>
          <ac:spMkLst>
            <pc:docMk/>
            <pc:sldMk cId="949797832" sldId="302"/>
            <ac:spMk id="137" creationId="{E1317383-CF3B-4B02-9512-BECBEF6362A4}"/>
          </ac:spMkLst>
        </pc:spChg>
        <pc:spChg chg="del">
          <ac:chgData name="Israel Ekpo" userId="be04a61a-9280-49df-b743-98bd37291ac6" providerId="ADAL" clId="{22923A03-1679-4871-9C33-4EAABF9E6A25}" dt="2021-01-21T21:34:24.250" v="2012" actId="26606"/>
          <ac:spMkLst>
            <pc:docMk/>
            <pc:sldMk cId="949797832" sldId="302"/>
            <ac:spMk id="139" creationId="{B1D4C7A0-6DF2-4F2D-A45D-F111582974C7}"/>
          </ac:spMkLst>
        </pc:spChg>
        <pc:spChg chg="del">
          <ac:chgData name="Israel Ekpo" userId="be04a61a-9280-49df-b743-98bd37291ac6" providerId="ADAL" clId="{22923A03-1679-4871-9C33-4EAABF9E6A25}" dt="2021-01-21T21:34:24.250" v="2012" actId="26606"/>
          <ac:spMkLst>
            <pc:docMk/>
            <pc:sldMk cId="949797832" sldId="302"/>
            <ac:spMk id="141" creationId="{DBF3943D-BCB6-4B31-809D-A005686483B4}"/>
          </ac:spMkLst>
        </pc:spChg>
        <pc:spChg chg="del">
          <ac:chgData name="Israel Ekpo" userId="be04a61a-9280-49df-b743-98bd37291ac6" providerId="ADAL" clId="{22923A03-1679-4871-9C33-4EAABF9E6A25}" dt="2021-01-21T21:34:24.250" v="2012" actId="26606"/>
          <ac:spMkLst>
            <pc:docMk/>
            <pc:sldMk cId="949797832" sldId="302"/>
            <ac:spMk id="143" creationId="{39373A6F-2E1F-4613-8E1D-D68057D29F31}"/>
          </ac:spMkLst>
        </pc:spChg>
        <pc:picChg chg="del">
          <ac:chgData name="Israel Ekpo" userId="be04a61a-9280-49df-b743-98bd37291ac6" providerId="ADAL" clId="{22923A03-1679-4871-9C33-4EAABF9E6A25}" dt="2021-01-21T21:34:18.940" v="2010" actId="478"/>
          <ac:picMkLst>
            <pc:docMk/>
            <pc:sldMk cId="949797832" sldId="302"/>
            <ac:picMk id="13314" creationId="{B38775B2-7480-4D3A-81E1-9626ED0ADAA1}"/>
          </ac:picMkLst>
        </pc:picChg>
        <pc:picChg chg="add mod">
          <ac:chgData name="Israel Ekpo" userId="be04a61a-9280-49df-b743-98bd37291ac6" providerId="ADAL" clId="{22923A03-1679-4871-9C33-4EAABF9E6A25}" dt="2021-01-21T21:34:24.250" v="2012" actId="26606"/>
          <ac:picMkLst>
            <pc:docMk/>
            <pc:sldMk cId="949797832" sldId="302"/>
            <ac:picMk id="14338" creationId="{CD3FDA9C-557B-4C15-B856-F8924FE9AE30}"/>
          </ac:picMkLst>
        </pc:picChg>
      </pc:sldChg>
      <pc:sldChg chg="modSp new mod modAnim">
        <pc:chgData name="Israel Ekpo" userId="be04a61a-9280-49df-b743-98bd37291ac6" providerId="ADAL" clId="{22923A03-1679-4871-9C33-4EAABF9E6A25}" dt="2021-01-21T21:42:34.010" v="2475" actId="20577"/>
        <pc:sldMkLst>
          <pc:docMk/>
          <pc:sldMk cId="4166840746" sldId="303"/>
        </pc:sldMkLst>
        <pc:spChg chg="mod">
          <ac:chgData name="Israel Ekpo" userId="be04a61a-9280-49df-b743-98bd37291ac6" providerId="ADAL" clId="{22923A03-1679-4871-9C33-4EAABF9E6A25}" dt="2021-01-21T21:40:23.141" v="2219" actId="20577"/>
          <ac:spMkLst>
            <pc:docMk/>
            <pc:sldMk cId="4166840746" sldId="303"/>
            <ac:spMk id="2" creationId="{C728CAF4-3684-4138-A9DC-AF0629B7F9EE}"/>
          </ac:spMkLst>
        </pc:spChg>
        <pc:spChg chg="mod">
          <ac:chgData name="Israel Ekpo" userId="be04a61a-9280-49df-b743-98bd37291ac6" providerId="ADAL" clId="{22923A03-1679-4871-9C33-4EAABF9E6A25}" dt="2021-01-21T21:42:34.010" v="2475" actId="20577"/>
          <ac:spMkLst>
            <pc:docMk/>
            <pc:sldMk cId="4166840746" sldId="303"/>
            <ac:spMk id="3" creationId="{8D9B835D-BA7B-4458-8668-51F15A6E6FD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3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1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8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9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4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1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5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4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789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8A555FB3-C8F7-4C59-92A7-A7155CC38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6877874-48AA-48C8-AED1-578BEB501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177" y="4386943"/>
            <a:ext cx="11293434" cy="201385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C5398-C628-478A-822A-BE6CBC515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672846"/>
            <a:ext cx="10993549" cy="10559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OSS Database MIGRATION – WHAT-The-Hack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30D41-D3A4-4CFC-91DC-62E6A5AE5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728835"/>
            <a:ext cx="10993546" cy="4559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>
                    <a:alpha val="75000"/>
                  </a:srgbClr>
                </a:solidFill>
              </a:rPr>
              <a:t>A Hands-on LEARNING PATH for MIGRATING your DATABASE WORKLOADS TO AZURE DB</a:t>
            </a:r>
          </a:p>
        </p:txBody>
      </p:sp>
      <p:pic>
        <p:nvPicPr>
          <p:cNvPr id="1028" name="Picture 4" descr="Creating a Django Web Application with a PostgreSQL Database on Windows |  by 9cv9 official | Medium">
            <a:extLst>
              <a:ext uri="{FF2B5EF4-FFF2-40B4-BE49-F238E27FC236}">
                <a16:creationId xmlns:a16="http://schemas.microsoft.com/office/drawing/2014/main" id="{28D6B021-BE9C-4FF4-8A92-3A5F9F60D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971" y="1319267"/>
            <a:ext cx="3631635" cy="181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egrate Amazon RDS to Microsoft Azure SQL Database | Xplenty">
            <a:extLst>
              <a:ext uri="{FF2B5EF4-FFF2-40B4-BE49-F238E27FC236}">
                <a16:creationId xmlns:a16="http://schemas.microsoft.com/office/drawing/2014/main" id="{AAE5402E-2BA5-49F5-ADF4-BF5025C64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8920" y="437805"/>
            <a:ext cx="3578741" cy="357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ySQL | Most Popular Open Source Relational Database | AWS">
            <a:extLst>
              <a:ext uri="{FF2B5EF4-FFF2-40B4-BE49-F238E27FC236}">
                <a16:creationId xmlns:a16="http://schemas.microsoft.com/office/drawing/2014/main" id="{3DAE590B-4B81-4523-AFDB-FA88703F7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44976" y="1290167"/>
            <a:ext cx="3631636" cy="187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873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CEBBAB-2FDE-46EB-9617-0323B1494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CHALLENGE 01 - ASSESSMENT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7E4AA-7308-484B-B1E9-F6CB3483A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Verify connection to PostgreSQL/MySQL Database container</a:t>
            </a:r>
          </a:p>
          <a:p>
            <a:r>
              <a:rPr lang="en-US" dirty="0">
                <a:solidFill>
                  <a:srgbClr val="FFFFFF"/>
                </a:solidFill>
              </a:rPr>
              <a:t>Verify versions and settings</a:t>
            </a:r>
          </a:p>
        </p:txBody>
      </p:sp>
      <p:pic>
        <p:nvPicPr>
          <p:cNvPr id="6146" name="Picture 2" descr="Free Images - SnappyGoat.com- bestof:switch network ethernet stack computer  connection rack cat5 connector cords rj45 socket transmit router hub  electronic plug speed technology internet wired port">
            <a:extLst>
              <a:ext uri="{FF2B5EF4-FFF2-40B4-BE49-F238E27FC236}">
                <a16:creationId xmlns:a16="http://schemas.microsoft.com/office/drawing/2014/main" id="{B9FAF555-D0CF-430A-A537-314C1630F4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2" r="11752"/>
          <a:stretch/>
        </p:blipFill>
        <p:spPr bwMode="auto">
          <a:xfrm>
            <a:off x="4241830" y="601200"/>
            <a:ext cx="7503636" cy="578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670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Rectangle 70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8" name="Rectangle 72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79" name="Rectangle 74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80" name="Rectangle 76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81" name="Rectangle 7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DBB69-5A00-4575-AFBF-5E2EDAAFA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CHALLENGE 02 – SIZING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2225A-3EEE-41EC-BE30-049DEBEB3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Understanding business and technical motivations</a:t>
            </a:r>
          </a:p>
          <a:p>
            <a:r>
              <a:rPr lang="en-US" dirty="0">
                <a:solidFill>
                  <a:srgbClr val="FFFFFF"/>
                </a:solidFill>
              </a:rPr>
              <a:t>Choosing the right service tier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C17764B-F751-45C3-81E2-F64D1860C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2231" y="1147266"/>
            <a:ext cx="6831503" cy="454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623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7D2AF00E-D433-4047-863F-BCB69CEC3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588" y="601200"/>
            <a:ext cx="7498616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DBB69-5A00-4575-AFBF-5E2EDAAFA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59" y="938022"/>
            <a:ext cx="6647905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CHALLENGE 03 – OFFLINE MIGRATION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0997DBEA-6DFC-457A-9850-E53505354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9446CF5-953A-4916-BFF4-F5558E5C2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477B945C-B433-4DFF-9A67-A5C9257E4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2225A-3EEE-41EC-BE30-049DEBEB3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59" y="2340864"/>
            <a:ext cx="6690843" cy="37932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Configuring firewalls in preparation</a:t>
            </a:r>
          </a:p>
          <a:p>
            <a:r>
              <a:rPr lang="en-US" dirty="0">
                <a:solidFill>
                  <a:srgbClr val="FFFFFF"/>
                </a:solidFill>
              </a:rPr>
              <a:t>Migrating schema</a:t>
            </a:r>
          </a:p>
          <a:p>
            <a:r>
              <a:rPr lang="en-US" dirty="0">
                <a:solidFill>
                  <a:srgbClr val="FFFFFF"/>
                </a:solidFill>
              </a:rPr>
              <a:t>Migrating data using DB tools manually</a:t>
            </a:r>
          </a:p>
        </p:txBody>
      </p:sp>
      <p:pic>
        <p:nvPicPr>
          <p:cNvPr id="8194" name="Picture 2" descr="Wifi Offline Icons - Download Free Vector Icons | Noun Project">
            <a:extLst>
              <a:ext uri="{FF2B5EF4-FFF2-40B4-BE49-F238E27FC236}">
                <a16:creationId xmlns:a16="http://schemas.microsoft.com/office/drawing/2014/main" id="{8F918D91-0D4E-48E6-AFE3-1F19C9F62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76761" y="2049354"/>
            <a:ext cx="3053422" cy="305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188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0" name="Rectangle 134">
            <a:extLst>
              <a:ext uri="{FF2B5EF4-FFF2-40B4-BE49-F238E27FC236}">
                <a16:creationId xmlns:a16="http://schemas.microsoft.com/office/drawing/2014/main" id="{FAAAB002-E48E-4009-828A-511F7A828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Smart Light Switches vs. Smart Light Bulbs: Which One Should You Buy?">
            <a:extLst>
              <a:ext uri="{FF2B5EF4-FFF2-40B4-BE49-F238E27FC236}">
                <a16:creationId xmlns:a16="http://schemas.microsoft.com/office/drawing/2014/main" id="{1C7142EB-6925-4423-9E98-20E32D03F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77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1" name="Rectangle 136">
            <a:extLst>
              <a:ext uri="{FF2B5EF4-FFF2-40B4-BE49-F238E27FC236}">
                <a16:creationId xmlns:a16="http://schemas.microsoft.com/office/drawing/2014/main" id="{97EF55D5-23F0-4398-B16B-AEF5778C3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7" y="423123"/>
            <a:ext cx="4216219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22" name="Rectangle 138">
            <a:extLst>
              <a:ext uri="{FF2B5EF4-FFF2-40B4-BE49-F238E27FC236}">
                <a16:creationId xmlns:a16="http://schemas.microsoft.com/office/drawing/2014/main" id="{FDF32581-CAA1-43C6-8532-DC56C8435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7" y="601200"/>
            <a:ext cx="4214869" cy="5757055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DBB69-5A00-4575-AFBF-5E2EDAAFA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40" y="1131195"/>
            <a:ext cx="3730810" cy="1247938"/>
          </a:xfrm>
        </p:spPr>
        <p:txBody>
          <a:bodyPr anchor="ctr">
            <a:norm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CHALLENGE 04 – CUTOVER +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2225A-3EEE-41EC-BE30-049DEBEB3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531" y="2438399"/>
            <a:ext cx="3730810" cy="35052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User registration in the application</a:t>
            </a:r>
          </a:p>
          <a:p>
            <a:r>
              <a:rPr lang="en-US" dirty="0">
                <a:solidFill>
                  <a:srgbClr val="FFFFFF"/>
                </a:solidFill>
              </a:rPr>
              <a:t>Data migration complete</a:t>
            </a:r>
          </a:p>
          <a:p>
            <a:r>
              <a:rPr lang="en-US" dirty="0">
                <a:solidFill>
                  <a:srgbClr val="FFFFFF"/>
                </a:solidFill>
              </a:rPr>
              <a:t>Validate the app is using new database connection</a:t>
            </a:r>
          </a:p>
        </p:txBody>
      </p:sp>
    </p:spTree>
    <p:extLst>
      <p:ext uri="{BB962C8B-B14F-4D97-AF65-F5344CB8AC3E}">
        <p14:creationId xmlns:p14="http://schemas.microsoft.com/office/powerpoint/2010/main" val="3246672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134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8" name="Rectangle 136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DBB69-5A00-4575-AFBF-5E2EDAAFA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CHALLENGE 05 – ONLINE MIGRATION</a:t>
            </a:r>
          </a:p>
        </p:txBody>
      </p:sp>
      <p:sp>
        <p:nvSpPr>
          <p:cNvPr id="10249" name="Rectangle 138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50" name="Rectangle 140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251" name="Rectangle 142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2225A-3EEE-41EC-BE30-049DEBEB3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Configuring firewalls in preparation</a:t>
            </a:r>
          </a:p>
          <a:p>
            <a:r>
              <a:rPr lang="en-US" dirty="0">
                <a:solidFill>
                  <a:srgbClr val="FFFFFF"/>
                </a:solidFill>
              </a:rPr>
              <a:t>Migrate schema over</a:t>
            </a:r>
          </a:p>
          <a:p>
            <a:r>
              <a:rPr lang="en-US" dirty="0">
                <a:solidFill>
                  <a:srgbClr val="FFFFFF"/>
                </a:solidFill>
              </a:rPr>
              <a:t>Use DMS to perform online migration</a:t>
            </a:r>
          </a:p>
        </p:txBody>
      </p:sp>
      <p:pic>
        <p:nvPicPr>
          <p:cNvPr id="10242" name="Picture 2" descr="This Week in History: The 1st mid-flight airplane refueling - The Jerusalem  Post">
            <a:extLst>
              <a:ext uri="{FF2B5EF4-FFF2-40B4-BE49-F238E27FC236}">
                <a16:creationId xmlns:a16="http://schemas.microsoft.com/office/drawing/2014/main" id="{1A401654-2286-41E6-998B-51DEAD800E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7" r="20751" b="1"/>
          <a:stretch/>
        </p:blipFill>
        <p:spPr bwMode="auto">
          <a:xfrm>
            <a:off x="4241830" y="601200"/>
            <a:ext cx="7503636" cy="578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868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DBB69-5A00-4575-AFBF-5E2EDAAFA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CHALLENGE 06  - CUTOVER + VALIDATION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2225A-3EEE-41EC-BE30-049DEBEB3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Verify that destination DB is all caught up</a:t>
            </a:r>
          </a:p>
          <a:p>
            <a:r>
              <a:rPr lang="en-US" dirty="0">
                <a:solidFill>
                  <a:srgbClr val="FFFFFF"/>
                </a:solidFill>
              </a:rPr>
              <a:t>Switch connection strings</a:t>
            </a:r>
          </a:p>
          <a:p>
            <a:r>
              <a:rPr lang="en-US" dirty="0">
                <a:solidFill>
                  <a:srgbClr val="FFFFFF"/>
                </a:solidFill>
              </a:rPr>
              <a:t>Verify that application is using destination database</a:t>
            </a:r>
          </a:p>
        </p:txBody>
      </p:sp>
      <p:pic>
        <p:nvPicPr>
          <p:cNvPr id="12290" name="Picture 2" descr="Ofsted publishes first academy trust 'summary evaluation'">
            <a:extLst>
              <a:ext uri="{FF2B5EF4-FFF2-40B4-BE49-F238E27FC236}">
                <a16:creationId xmlns:a16="http://schemas.microsoft.com/office/drawing/2014/main" id="{1CB1A001-78C7-4E48-B0C0-0A4F5B5041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99" r="5855" b="-1"/>
          <a:stretch/>
        </p:blipFill>
        <p:spPr bwMode="auto">
          <a:xfrm>
            <a:off x="4241830" y="601200"/>
            <a:ext cx="7503636" cy="578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136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DBB69-5A00-4575-AFBF-5E2EDAAFA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CHALLENGE 07  - PRIVATE ENDPOINTS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2225A-3EEE-41EC-BE30-049DEBEB3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Configure private endpoint for the destination database</a:t>
            </a:r>
          </a:p>
          <a:p>
            <a:r>
              <a:rPr lang="en-US" dirty="0">
                <a:solidFill>
                  <a:srgbClr val="FFFFFF"/>
                </a:solidFill>
              </a:rPr>
              <a:t>Verify that the application is using the private internal hostname in the connection string</a:t>
            </a:r>
          </a:p>
        </p:txBody>
      </p:sp>
      <p:pic>
        <p:nvPicPr>
          <p:cNvPr id="13314" name="Picture 2" descr="2019 In Focus: The Year Big Tech Tried To Fight User Privacy Concerns But  Failed Anyway">
            <a:extLst>
              <a:ext uri="{FF2B5EF4-FFF2-40B4-BE49-F238E27FC236}">
                <a16:creationId xmlns:a16="http://schemas.microsoft.com/office/drawing/2014/main" id="{B38775B2-7480-4D3A-81E1-9626ED0AD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2231" y="1353764"/>
            <a:ext cx="6831503" cy="413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353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DBB69-5A00-4575-AFBF-5E2EDAAFA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CHALLENGE 08  -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2225A-3EEE-41EC-BE30-049DEBEB3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Configure replication for the destination database</a:t>
            </a:r>
          </a:p>
          <a:p>
            <a:r>
              <a:rPr lang="en-US" dirty="0">
                <a:solidFill>
                  <a:srgbClr val="FFFFFF"/>
                </a:solidFill>
              </a:rPr>
              <a:t>Verify that data is streaming over to the replica as writes are taking place on the source DB</a:t>
            </a:r>
          </a:p>
        </p:txBody>
      </p:sp>
      <p:pic>
        <p:nvPicPr>
          <p:cNvPr id="14338" name="Picture 2" descr="Duplicate Listings on eBay = Reduced Search Rankings!">
            <a:extLst>
              <a:ext uri="{FF2B5EF4-FFF2-40B4-BE49-F238E27FC236}">
                <a16:creationId xmlns:a16="http://schemas.microsoft.com/office/drawing/2014/main" id="{CD3FDA9C-557B-4C15-B856-F8924FE9A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2231" y="1712418"/>
            <a:ext cx="6831503" cy="341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797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5426-8104-4453-B2BC-A0F0070EE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BEEC3-311D-45AA-884D-9DDB7DD01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the Hack was created</a:t>
            </a:r>
          </a:p>
          <a:p>
            <a:r>
              <a:rPr lang="en-US" dirty="0"/>
              <a:t>What to expect from the Hack</a:t>
            </a:r>
          </a:p>
          <a:p>
            <a:r>
              <a:rPr lang="en-US" dirty="0"/>
              <a:t>How the Hack works</a:t>
            </a:r>
          </a:p>
          <a:p>
            <a:r>
              <a:rPr lang="en-US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157258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4282A-C74F-42F6-80AB-181BF3A33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4F1D7-5B0B-42DD-8C49-EFB37E2F5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Migrating OSS Databases from IaaS to Azure PaaS can be challenging initially</a:t>
            </a:r>
          </a:p>
          <a:p>
            <a:r>
              <a:rPr lang="en-US" dirty="0"/>
              <a:t>This Hack provides a learning opportunity for hands-on learning</a:t>
            </a:r>
          </a:p>
          <a:p>
            <a:r>
              <a:rPr lang="en-US" dirty="0"/>
              <a:t>Uncover any prospective roadblocks, challenges or lessons prior to embarking on the migration effort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96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BFE0A9-0C36-4484-8C47-DF5A75175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0930"/>
            <a:ext cx="3568661" cy="2256390"/>
          </a:xfrm>
        </p:spPr>
        <p:txBody>
          <a:bodyPr anchor="ctr">
            <a:normAutofit/>
          </a:bodyPr>
          <a:lstStyle/>
          <a:p>
            <a:r>
              <a:rPr lang="en-US" b="1" dirty="0"/>
              <a:t>WHAT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F11E1-A45C-4C15-8CE2-50C12AEED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0"/>
            <a:ext cx="7183597" cy="2256390"/>
          </a:xfrm>
        </p:spPr>
        <p:txBody>
          <a:bodyPr>
            <a:normAutofit/>
          </a:bodyPr>
          <a:lstStyle/>
          <a:p>
            <a:pPr>
              <a:buClr>
                <a:srgbClr val="3869A1"/>
              </a:buClr>
            </a:pPr>
            <a:r>
              <a:rPr lang="en-US" dirty="0"/>
              <a:t>Azure DB for MySQL Migration</a:t>
            </a:r>
          </a:p>
          <a:p>
            <a:pPr>
              <a:buClr>
                <a:srgbClr val="3869A1"/>
              </a:buClr>
            </a:pPr>
            <a:r>
              <a:rPr lang="en-US" dirty="0"/>
              <a:t>Azure DB for PostgreSQL Migration</a:t>
            </a:r>
          </a:p>
        </p:txBody>
      </p:sp>
      <p:pic>
        <p:nvPicPr>
          <p:cNvPr id="4" name="Picture 4" descr="MySQL | Most Popular Open Source Relational Database | AWS">
            <a:extLst>
              <a:ext uri="{FF2B5EF4-FFF2-40B4-BE49-F238E27FC236}">
                <a16:creationId xmlns:a16="http://schemas.microsoft.com/office/drawing/2014/main" id="{69C336B2-480A-4B86-9887-4E8771DEE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7999" y="3370158"/>
            <a:ext cx="5484624" cy="283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reating a Django Web Application with a PostgreSQL Database on Windows |  by 9cv9 official | Medium">
            <a:extLst>
              <a:ext uri="{FF2B5EF4-FFF2-40B4-BE49-F238E27FC236}">
                <a16:creationId xmlns:a16="http://schemas.microsoft.com/office/drawing/2014/main" id="{3990C0E3-6455-4C7F-A8EE-A0F3943FA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4357" y="3395814"/>
            <a:ext cx="5489646" cy="274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013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70ADF5-1B30-4054-9A0B-F2B7754FA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020431"/>
            <a:ext cx="10993549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C15AB-5026-4542-B288-09C4B8DA6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2495445"/>
            <a:ext cx="10993546" cy="4682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b="1" cap="all" dirty="0">
                <a:solidFill>
                  <a:schemeClr val="accent1"/>
                </a:solidFill>
              </a:rPr>
              <a:t>HANDS ON CHALLENGES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74" name="Picture 2" descr="Here's how to get a handle on carpal tunnel syndrome">
            <a:extLst>
              <a:ext uri="{FF2B5EF4-FFF2-40B4-BE49-F238E27FC236}">
                <a16:creationId xmlns:a16="http://schemas.microsoft.com/office/drawing/2014/main" id="{1322C823-22E3-49D7-9FB3-0627D29EE6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05" r="1" b="17199"/>
          <a:stretch/>
        </p:blipFill>
        <p:spPr bwMode="auto">
          <a:xfrm>
            <a:off x="448733" y="3081867"/>
            <a:ext cx="11260667" cy="331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948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70ADF5-1B30-4054-9A0B-F2B7754FA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020431"/>
            <a:ext cx="10993549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dirty="0"/>
              <a:t>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C15AB-5026-4542-B288-09C4B8DA6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2495445"/>
            <a:ext cx="10993546" cy="4682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b="1" cap="all" dirty="0">
                <a:solidFill>
                  <a:schemeClr val="accent1"/>
                </a:solidFill>
              </a:rPr>
              <a:t>Offline Migration 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2" name="Picture 4" descr="MySQL | Most Popular Open Source Relational Database | AWS">
            <a:extLst>
              <a:ext uri="{FF2B5EF4-FFF2-40B4-BE49-F238E27FC236}">
                <a16:creationId xmlns:a16="http://schemas.microsoft.com/office/drawing/2014/main" id="{CD591C84-A7C5-4C85-983C-6EA950B14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8733" y="3321538"/>
            <a:ext cx="5486400" cy="283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reating a Django Web Application with a PostgreSQL Database on Windows |  by 9cv9 official | Medium">
            <a:extLst>
              <a:ext uri="{FF2B5EF4-FFF2-40B4-BE49-F238E27FC236}">
                <a16:creationId xmlns:a16="http://schemas.microsoft.com/office/drawing/2014/main" id="{ABDCA435-38BE-44ED-8C74-796C9CA00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67" y="3357899"/>
            <a:ext cx="54864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547504-BBC9-4743-8E4E-828E4887F299}"/>
              </a:ext>
            </a:extLst>
          </p:cNvPr>
          <p:cNvSpPr txBox="1">
            <a:spLocks/>
          </p:cNvSpPr>
          <p:nvPr/>
        </p:nvSpPr>
        <p:spPr>
          <a:xfrm>
            <a:off x="2298194" y="3199452"/>
            <a:ext cx="1949302" cy="862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800" b="1" dirty="0"/>
              <a:t>MYSQLDUMP</a:t>
            </a:r>
          </a:p>
          <a:p>
            <a:pPr>
              <a:lnSpc>
                <a:spcPct val="100000"/>
              </a:lnSpc>
            </a:pPr>
            <a:r>
              <a:rPr lang="en-US" sz="800" b="1" dirty="0"/>
              <a:t>MYSQL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EB5D9E0-1C07-4DB7-A22F-191BA1D6D4CD}"/>
              </a:ext>
            </a:extLst>
          </p:cNvPr>
          <p:cNvSpPr txBox="1">
            <a:spLocks/>
          </p:cNvSpPr>
          <p:nvPr/>
        </p:nvSpPr>
        <p:spPr>
          <a:xfrm>
            <a:off x="9009512" y="3507686"/>
            <a:ext cx="2896821" cy="862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800" b="1" dirty="0"/>
              <a:t>PG_DUMP</a:t>
            </a:r>
          </a:p>
          <a:p>
            <a:pPr>
              <a:lnSpc>
                <a:spcPct val="100000"/>
              </a:lnSpc>
            </a:pPr>
            <a:r>
              <a:rPr lang="en-US" sz="800" b="1" dirty="0"/>
              <a:t>PG_RESTORE</a:t>
            </a:r>
          </a:p>
        </p:txBody>
      </p:sp>
    </p:spTree>
    <p:extLst>
      <p:ext uri="{BB962C8B-B14F-4D97-AF65-F5344CB8AC3E}">
        <p14:creationId xmlns:p14="http://schemas.microsoft.com/office/powerpoint/2010/main" val="4093270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70ADF5-1B30-4054-9A0B-F2B7754FA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HOW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C15AB-5026-4542-B288-09C4B8DA6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kern="1200" cap="all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Online Migration – using Data Migration Service</a:t>
            </a:r>
          </a:p>
        </p:txBody>
      </p:sp>
      <p:pic>
        <p:nvPicPr>
          <p:cNvPr id="1028" name="Picture 4" descr="Upcoming virtual symposium tackles hard-hitting issues on immigration">
            <a:extLst>
              <a:ext uri="{FF2B5EF4-FFF2-40B4-BE49-F238E27FC236}">
                <a16:creationId xmlns:a16="http://schemas.microsoft.com/office/drawing/2014/main" id="{F60677FC-4C11-4166-A5CE-B3CA9F6B5A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4" r="22871" b="2"/>
          <a:stretch/>
        </p:blipFill>
        <p:spPr bwMode="auto">
          <a:xfrm>
            <a:off x="4241830" y="601200"/>
            <a:ext cx="7503636" cy="578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500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8CAF4-3684-4138-A9DC-AF0629B7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B835D-BA7B-4458-8668-51F15A6E6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0 - Pre-Requisites and Pre-Flight Checks</a:t>
            </a:r>
          </a:p>
          <a:p>
            <a:r>
              <a:rPr lang="en-US" dirty="0"/>
              <a:t>1 - Assessment </a:t>
            </a:r>
          </a:p>
          <a:p>
            <a:r>
              <a:rPr lang="en-US" dirty="0"/>
              <a:t>2 - Size Analysis</a:t>
            </a:r>
          </a:p>
          <a:p>
            <a:r>
              <a:rPr lang="en-US" dirty="0"/>
              <a:t>3 - Offline Migration</a:t>
            </a:r>
          </a:p>
          <a:p>
            <a:r>
              <a:rPr lang="en-US" dirty="0"/>
              <a:t>4 - Offline Cutover and Validation</a:t>
            </a:r>
          </a:p>
          <a:p>
            <a:r>
              <a:rPr lang="en-US" dirty="0"/>
              <a:t>5 - Online Migration</a:t>
            </a:r>
          </a:p>
          <a:p>
            <a:r>
              <a:rPr lang="en-US" dirty="0"/>
              <a:t>6 - Online Cutover and Validation</a:t>
            </a:r>
          </a:p>
          <a:p>
            <a:r>
              <a:rPr lang="en-US" dirty="0"/>
              <a:t>7 - Private Endpoints</a:t>
            </a:r>
          </a:p>
          <a:p>
            <a:r>
              <a:rPr lang="en-US" dirty="0"/>
              <a:t>8 - Replication</a:t>
            </a:r>
          </a:p>
        </p:txBody>
      </p:sp>
    </p:spTree>
    <p:extLst>
      <p:ext uri="{BB962C8B-B14F-4D97-AF65-F5344CB8AC3E}">
        <p14:creationId xmlns:p14="http://schemas.microsoft.com/office/powerpoint/2010/main" val="416684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70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5" name="Rectangle 72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FE60F3-D948-438B-B5DD-70B629604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Challenge 00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06BCA-8647-4F02-A0CF-1EEB4FD2F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Pay attention to the set-up instructions and configuration settings</a:t>
            </a:r>
          </a:p>
          <a:p>
            <a:r>
              <a:rPr lang="en-US" dirty="0">
                <a:solidFill>
                  <a:srgbClr val="FFFFFF"/>
                </a:solidFill>
              </a:rPr>
              <a:t>In shared subscriptions, use unique resource identifiers</a:t>
            </a:r>
          </a:p>
          <a:p>
            <a:r>
              <a:rPr lang="en-US" dirty="0">
                <a:solidFill>
                  <a:srgbClr val="FFFFFF"/>
                </a:solidFill>
              </a:rPr>
              <a:t>Azure CLI and Helm 3 are required</a:t>
            </a:r>
          </a:p>
        </p:txBody>
      </p:sp>
      <p:pic>
        <p:nvPicPr>
          <p:cNvPr id="5122" name="Picture 2" descr="Airport Boryspil, Ukraine - October Stock Footage Video (100% Royalty-free)  1018388230 | Shutterstock">
            <a:extLst>
              <a:ext uri="{FF2B5EF4-FFF2-40B4-BE49-F238E27FC236}">
                <a16:creationId xmlns:a16="http://schemas.microsoft.com/office/drawing/2014/main" id="{8DA8064C-68F8-4DB8-B88B-E03AA707D8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9" r="6086" b="2"/>
          <a:stretch/>
        </p:blipFill>
        <p:spPr bwMode="auto">
          <a:xfrm>
            <a:off x="4241830" y="601200"/>
            <a:ext cx="7503636" cy="578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02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Override1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32D1C64938864E8F7D73B370D729D9" ma:contentTypeVersion="14" ma:contentTypeDescription="Create a new document." ma:contentTypeScope="" ma:versionID="f5b243a8632803e10a81f145e570e35f">
  <xsd:schema xmlns:xsd="http://www.w3.org/2001/XMLSchema" xmlns:xs="http://www.w3.org/2001/XMLSchema" xmlns:p="http://schemas.microsoft.com/office/2006/metadata/properties" xmlns:ns3="1c66c2ec-074f-4bbf-b2c1-dc20d4d98170" xmlns:ns4="478a0afd-8f9e-4779-b2d7-ea261e63f8e6" targetNamespace="http://schemas.microsoft.com/office/2006/metadata/properties" ma:root="true" ma:fieldsID="71b2e6e5f79e94aab1d27ee10671bb71" ns3:_="" ns4:_="">
    <xsd:import namespace="1c66c2ec-074f-4bbf-b2c1-dc20d4d98170"/>
    <xsd:import namespace="478a0afd-8f9e-4779-b2d7-ea261e63f8e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66c2ec-074f-4bbf-b2c1-dc20d4d9817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2" nillable="true" ma:displayName="Last Shared By Time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8a0afd-8f9e-4779-b2d7-ea261e63f8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478a0afd-8f9e-4779-b2d7-ea261e63f8e6" xsi:nil="true"/>
  </documentManagement>
</p:properties>
</file>

<file path=customXml/itemProps1.xml><?xml version="1.0" encoding="utf-8"?>
<ds:datastoreItem xmlns:ds="http://schemas.openxmlformats.org/officeDocument/2006/customXml" ds:itemID="{D8C6403A-684A-431F-8F36-A24C99E286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CDED72-68FE-452D-B0B7-D85037E575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66c2ec-074f-4bbf-b2c1-dc20d4d98170"/>
    <ds:schemaRef ds:uri="478a0afd-8f9e-4779-b2d7-ea261e63f8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2455B2D-BAB7-438A-85DA-0266A24CB79F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478a0afd-8f9e-4779-b2d7-ea261e63f8e6"/>
    <ds:schemaRef ds:uri="1c66c2ec-074f-4bbf-b2c1-dc20d4d98170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338</Words>
  <Application>Microsoft Office PowerPoint</Application>
  <PresentationFormat>Widescreen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Franklin Gothic Book</vt:lpstr>
      <vt:lpstr>Franklin Gothic Demi</vt:lpstr>
      <vt:lpstr>Wingdings 2</vt:lpstr>
      <vt:lpstr>DividendVTI</vt:lpstr>
      <vt:lpstr>OSS Database MIGRATION – WHAT-The-Hack</vt:lpstr>
      <vt:lpstr>OVERVIEW</vt:lpstr>
      <vt:lpstr>WHY</vt:lpstr>
      <vt:lpstr>WHAT</vt:lpstr>
      <vt:lpstr>HOW</vt:lpstr>
      <vt:lpstr>HOW</vt:lpstr>
      <vt:lpstr>HOW</vt:lpstr>
      <vt:lpstr>CHALLENGES</vt:lpstr>
      <vt:lpstr>Challenge 00</vt:lpstr>
      <vt:lpstr>CHALLENGE 01 - ASSESSMENT</vt:lpstr>
      <vt:lpstr>CHALLENGE 02 – SIZING ANALYSIS</vt:lpstr>
      <vt:lpstr>CHALLENGE 03 – OFFLINE MIGRATION</vt:lpstr>
      <vt:lpstr>CHALLENGE 04 – CUTOVER + VALIDATION</vt:lpstr>
      <vt:lpstr>CHALLENGE 05 – ONLINE MIGRATION</vt:lpstr>
      <vt:lpstr>CHALLENGE 06  - CUTOVER + VALIDATION</vt:lpstr>
      <vt:lpstr>CHALLENGE 07  - PRIVATE ENDPOINTS</vt:lpstr>
      <vt:lpstr>CHALLENGE 08  - REPLICATION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OSS Database MIGRATION – WHAT-The-Hack</dc:title>
  <dc:creator>Israel Ekpo</dc:creator>
  <cp:lastModifiedBy>Israel Ekpo</cp:lastModifiedBy>
  <cp:revision>1</cp:revision>
  <dcterms:created xsi:type="dcterms:W3CDTF">2021-01-21T21:32:13Z</dcterms:created>
  <dcterms:modified xsi:type="dcterms:W3CDTF">2021-01-21T21:47:28Z</dcterms:modified>
</cp:coreProperties>
</file>