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1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1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40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1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2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9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29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81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5681-FD49-4651-9F05-4BCF6864F45C}" type="datetimeFigureOut">
              <a:rPr lang="ko-KR" altLang="en-US" smtClean="0"/>
              <a:t>2021-02-01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967E8-F671-43DD-96DA-26FA23DD9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474720" y="1950720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4769" y="1746605"/>
            <a:ext cx="848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ko-KR" altLang="en-US" sz="7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89583" y="1868906"/>
            <a:ext cx="914400" cy="914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81939" y="1802232"/>
            <a:ext cx="7296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─</a:t>
            </a:r>
            <a:endParaRPr lang="ko-KR" alt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86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2021-02-01T13:54:40Z</dcterms:created>
  <dcterms:modified xsi:type="dcterms:W3CDTF">2021-02-01T14:07:18Z</dcterms:modified>
</cp:coreProperties>
</file>