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8C29-DCA7-471B-8CAF-A5F87CD04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59C3D-4971-46E3-9524-E426BEDF3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41CB-134C-41B7-A5F8-CB3ADC94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1AB5-D7E9-4EDC-8CD8-0086623B487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9F96-8684-4D5A-BE2B-0C130651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CFA9-C920-441C-B498-20EA1B08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0234-2E21-488D-8FF7-EC74BCCD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7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A988-8079-4DEE-9F07-0D73FACB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37240-A966-4471-84E8-B8FD8CF0D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0988-B41C-408B-A625-0134FA4F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1AB5-D7E9-4EDC-8CD8-0086623B487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637D-EE3A-4074-9E88-8C262296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14E28-8D99-4066-A51F-0DECE9F6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0234-2E21-488D-8FF7-EC74BCCD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4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1B964-1D58-4239-95DD-3DA892510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01F3-23C8-4DE6-A0E8-62AE1FBC0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0044-B067-4593-AAA7-80315F2B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1AB5-D7E9-4EDC-8CD8-0086623B487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85C9-40D3-4A61-A06A-C74EB21B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D87F-9859-4F75-8F51-42E06199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0234-2E21-488D-8FF7-EC74BCCD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9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06E3-B06E-4566-9836-8479D939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2FE3-EAC9-43D3-8C6B-B6CDB28A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4E7D-0EFF-4C80-B9CD-BF3FCB0C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1AB5-D7E9-4EDC-8CD8-0086623B487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F8B4-2AA7-46B8-9070-58646306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31A4C-66B1-4134-968E-7C4FE191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0234-2E21-488D-8FF7-EC74BCCD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4F68-A257-484D-8B85-B1F0C6C8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D286D-669D-494B-BECE-63B86AF91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CBD3-42C8-4C58-B4E5-45D5E868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1AB5-D7E9-4EDC-8CD8-0086623B487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F3A71-DB77-4CD3-841B-7AEEE785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0A88-930C-4C51-86C4-1D5FBF37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0234-2E21-488D-8FF7-EC74BCCD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8609-F7F4-4BE0-9298-D0DE9023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C943-4BD2-42EF-A1BF-09AF62A39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E7A88-0713-42AF-9C52-7CAFA1587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E9ED6-8838-45EC-AAEA-6020F00D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1AB5-D7E9-4EDC-8CD8-0086623B487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9B9F-A20E-4EAF-8B13-0CCA5851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A46DA-DB8E-423E-9281-5E9F2CE5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0234-2E21-488D-8FF7-EC74BCCD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4CB1-E906-46C8-9D8E-BA6AF0D2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CE18C-1A02-439A-82FB-6E0235A5E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CC3E4-86C2-42FC-8435-B75B7FC4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2C572-0506-4576-8292-F7583A23B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EF917-C3B2-433D-8AB9-5F82040C4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51293-5067-45B1-BAF0-48429A9E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1AB5-D7E9-4EDC-8CD8-0086623B487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2F243-21E6-463F-99AA-224856C5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43ABF-B1DF-4AA7-8790-56670957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0234-2E21-488D-8FF7-EC74BCCD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F738-B6EA-4921-862A-BB28ACA8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BEC00-1257-424D-95D0-CA64B827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1AB5-D7E9-4EDC-8CD8-0086623B487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620B2-8984-4D1B-91C3-BF5E4085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C4E8B-8508-4D8A-82CA-9A196BE7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0234-2E21-488D-8FF7-EC74BCCD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9F85B-99A3-4033-AB97-C6319CE7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1AB5-D7E9-4EDC-8CD8-0086623B487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F5354-7CA8-4C0A-908E-AD9C3DFB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42856-22E5-4507-A405-CE8194E0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0234-2E21-488D-8FF7-EC74BCCD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F2EA-5C71-4DEC-B3F0-636F9E0D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4930-4892-431B-B320-7C635B2B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9F396-AD8B-4D4E-B157-B4E63E07F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7C299-59BD-4659-AAF6-D364A7F6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1AB5-D7E9-4EDC-8CD8-0086623B487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433D9-4D19-41D2-B052-77C899A6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90C07-5A8F-4067-810D-B8635B2A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0234-2E21-488D-8FF7-EC74BCCD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5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4F08-EAC6-4805-AADB-8B1E6CA2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9BBE2-BF9A-41A4-A257-BBF765559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84BD-A252-4192-AB04-A41AEA7F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0074F-A432-4237-AA85-9221D5D4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1AB5-D7E9-4EDC-8CD8-0086623B487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42271-CFCC-40A8-8A94-51D65785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A020-A05D-473A-8E84-13FC4604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0234-2E21-488D-8FF7-EC74BCCD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1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682F0-98E2-4963-9430-91F4317C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3103A-CECF-4DF1-88A1-3CF68FBF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3580-0FBF-4A3B-B70E-5C6FC0752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1AB5-D7E9-4EDC-8CD8-0086623B487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413F-1941-458B-93F6-51655F115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19BE-0088-4FE9-8333-05A0E2E2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D0234-2E21-488D-8FF7-EC74BCCD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2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2F9E84-28E2-4547-9501-D87100A2D661}"/>
              </a:ext>
            </a:extLst>
          </p:cNvPr>
          <p:cNvSpPr txBox="1"/>
          <p:nvPr/>
        </p:nvSpPr>
        <p:spPr>
          <a:xfrm>
            <a:off x="2062263" y="97277"/>
            <a:ext cx="234006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>
                <a:ln/>
                <a:solidFill>
                  <a:srgbClr val="FF0000"/>
                </a:solidFill>
                <a:latin typeface="+mj-lt"/>
                <a:ea typeface="DejaVu Sans" panose="020B0603030804020204" pitchFamily="34" charset="0"/>
                <a:cs typeface="DejaVu Sans" panose="020B0603030804020204" pitchFamily="34" charset="0"/>
              </a:rPr>
              <a:t>Demo Flow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DC794C-14F8-4385-8689-73257BE2ED6A}"/>
              </a:ext>
            </a:extLst>
          </p:cNvPr>
          <p:cNvCxnSpPr/>
          <p:nvPr/>
        </p:nvCxnSpPr>
        <p:spPr>
          <a:xfrm>
            <a:off x="1232170" y="959795"/>
            <a:ext cx="0" cy="4896256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9901F2-0900-4646-A64F-B2CE49289C52}"/>
              </a:ext>
            </a:extLst>
          </p:cNvPr>
          <p:cNvCxnSpPr>
            <a:cxnSpLocks/>
          </p:cNvCxnSpPr>
          <p:nvPr/>
        </p:nvCxnSpPr>
        <p:spPr>
          <a:xfrm flipH="1">
            <a:off x="1232170" y="5856051"/>
            <a:ext cx="10593421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1DA712-890D-4816-B0A2-554D27FA0E46}"/>
              </a:ext>
            </a:extLst>
          </p:cNvPr>
          <p:cNvSpPr txBox="1"/>
          <p:nvPr/>
        </p:nvSpPr>
        <p:spPr>
          <a:xfrm rot="16200000">
            <a:off x="52549" y="3177091"/>
            <a:ext cx="162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Techie-ness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DCCC1-61AE-482D-84C1-714B1BCDEE53}"/>
              </a:ext>
            </a:extLst>
          </p:cNvPr>
          <p:cNvSpPr txBox="1"/>
          <p:nvPr/>
        </p:nvSpPr>
        <p:spPr>
          <a:xfrm>
            <a:off x="5884693" y="6066206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11FCF6-D0F4-49F0-9707-18387FFB8E70}"/>
              </a:ext>
            </a:extLst>
          </p:cNvPr>
          <p:cNvCxnSpPr/>
          <p:nvPr/>
        </p:nvCxnSpPr>
        <p:spPr>
          <a:xfrm>
            <a:off x="5969540" y="959795"/>
            <a:ext cx="0" cy="4896256"/>
          </a:xfrm>
          <a:prstGeom prst="line">
            <a:avLst/>
          </a:prstGeom>
          <a:ln>
            <a:solidFill>
              <a:schemeClr val="accent1">
                <a:alpha val="48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09C10B-A12F-4B40-8E60-2D7E2E626F7C}"/>
              </a:ext>
            </a:extLst>
          </p:cNvPr>
          <p:cNvCxnSpPr/>
          <p:nvPr/>
        </p:nvCxnSpPr>
        <p:spPr>
          <a:xfrm>
            <a:off x="1232170" y="4222346"/>
            <a:ext cx="4740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9A8057-B8D8-4FF1-BA31-B09EC72526A1}"/>
              </a:ext>
            </a:extLst>
          </p:cNvPr>
          <p:cNvSpPr txBox="1"/>
          <p:nvPr/>
        </p:nvSpPr>
        <p:spPr>
          <a:xfrm>
            <a:off x="3232295" y="10064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41211-261F-42B7-BDEB-9676463C4225}"/>
              </a:ext>
            </a:extLst>
          </p:cNvPr>
          <p:cNvSpPr txBox="1"/>
          <p:nvPr/>
        </p:nvSpPr>
        <p:spPr>
          <a:xfrm>
            <a:off x="8369200" y="1001948"/>
            <a:ext cx="8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Roland</a:t>
            </a:r>
          </a:p>
        </p:txBody>
      </p:sp>
    </p:spTree>
    <p:extLst>
      <p:ext uri="{BB962C8B-B14F-4D97-AF65-F5344CB8AC3E}">
        <p14:creationId xmlns:p14="http://schemas.microsoft.com/office/powerpoint/2010/main" val="411968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3C706C3-5B09-4AD3-9BA2-BB630FB50FFE}"/>
              </a:ext>
            </a:extLst>
          </p:cNvPr>
          <p:cNvGrpSpPr/>
          <p:nvPr/>
        </p:nvGrpSpPr>
        <p:grpSpPr>
          <a:xfrm>
            <a:off x="699713" y="1160471"/>
            <a:ext cx="10241281" cy="2875066"/>
            <a:chOff x="699713" y="1160471"/>
            <a:chExt cx="10241281" cy="28750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B767DA-A016-43C0-9D68-3E23DE42EDB1}"/>
                </a:ext>
              </a:extLst>
            </p:cNvPr>
            <p:cNvSpPr txBox="1"/>
            <p:nvPr/>
          </p:nvSpPr>
          <p:spPr>
            <a:xfrm flipH="1">
              <a:off x="699713" y="1160471"/>
              <a:ext cx="10241281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dirty="0">
                  <a:solidFill>
                    <a:srgbClr val="00CC00"/>
                  </a:solidFill>
                  <a:effectLst>
                    <a:glow rad="38100">
                      <a:srgbClr val="00CC00">
                        <a:alpha val="40000"/>
                      </a:srgbClr>
                    </a:glow>
                  </a:effectLst>
                  <a:latin typeface="Gill Sans Ultra Bold Condensed" panose="020B0A06020104020203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Avocado Inc </a:t>
              </a:r>
            </a:p>
          </p:txBody>
        </p:sp>
        <p:pic>
          <p:nvPicPr>
            <p:cNvPr id="6" name="Picture 5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3A6ABC25-1037-4764-BC8E-038B79AA0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19">
              <a:off x="9772210" y="2240909"/>
              <a:ext cx="765564" cy="8666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4355A3-52D0-4B47-A19F-86EAEC6DB0F3}"/>
                </a:ext>
              </a:extLst>
            </p:cNvPr>
            <p:cNvSpPr txBox="1"/>
            <p:nvPr/>
          </p:nvSpPr>
          <p:spPr>
            <a:xfrm>
              <a:off x="1227783" y="2927541"/>
              <a:ext cx="658263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rgbClr val="00CC00"/>
                  </a:solidFill>
                  <a:latin typeface="Brush Script MT" panose="03060802040406070304" pitchFamily="66" charset="0"/>
                </a:rPr>
                <a:t>Where Avocado is a Lifestyle   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791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Brush Script MT</vt:lpstr>
      <vt:lpstr>Calibri</vt:lpstr>
      <vt:lpstr>Calibri Light</vt:lpstr>
      <vt:lpstr>DejaVu Sans</vt:lpstr>
      <vt:lpstr>Gill Sans Ultra Bold Condensed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Black</dc:creator>
  <cp:lastModifiedBy>Steven Black</cp:lastModifiedBy>
  <cp:revision>6</cp:revision>
  <dcterms:created xsi:type="dcterms:W3CDTF">2018-03-16T14:38:12Z</dcterms:created>
  <dcterms:modified xsi:type="dcterms:W3CDTF">2018-03-16T20:23:32Z</dcterms:modified>
</cp:coreProperties>
</file>