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F6A1-B613-43FA-9AE0-722D6F396210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DE8C-F4DF-4325-A19E-A2EDFB97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0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F6A1-B613-43FA-9AE0-722D6F396210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DE8C-F4DF-4325-A19E-A2EDFB97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1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F6A1-B613-43FA-9AE0-722D6F396210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DE8C-F4DF-4325-A19E-A2EDFB97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2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F6A1-B613-43FA-9AE0-722D6F396210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DE8C-F4DF-4325-A19E-A2EDFB97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2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F6A1-B613-43FA-9AE0-722D6F396210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DE8C-F4DF-4325-A19E-A2EDFB97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6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F6A1-B613-43FA-9AE0-722D6F396210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DE8C-F4DF-4325-A19E-A2EDFB97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F6A1-B613-43FA-9AE0-722D6F396210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DE8C-F4DF-4325-A19E-A2EDFB97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4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F6A1-B613-43FA-9AE0-722D6F396210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DE8C-F4DF-4325-A19E-A2EDFB97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4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F6A1-B613-43FA-9AE0-722D6F396210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DE8C-F4DF-4325-A19E-A2EDFB97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9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F6A1-B613-43FA-9AE0-722D6F396210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DE8C-F4DF-4325-A19E-A2EDFB97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0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F6A1-B613-43FA-9AE0-722D6F396210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DE8C-F4DF-4325-A19E-A2EDFB97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9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4F6A1-B613-43FA-9AE0-722D6F396210}" type="datetimeFigureOut">
              <a:rPr lang="en-US" smtClean="0"/>
              <a:t>03/03/2020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0DE8C-F4DF-4325-A19E-A2EDFB97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5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dscasdasd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8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dscasdasd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dscasdasd</dc:title>
  <dc:creator>KimHui_Tan</dc:creator>
  <cp:keywords>RGECLASSIFICATION=Classified</cp:keywords>
  <cp:lastModifiedBy>Kamal Leong Say Boon</cp:lastModifiedBy>
  <cp:revision>3</cp:revision>
  <dcterms:created xsi:type="dcterms:W3CDTF">2020-02-19T04:35:57Z</dcterms:created>
  <dcterms:modified xsi:type="dcterms:W3CDTF">2020-03-03T07:58:15Z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508bbaf5-396c-47e0-bd2b-a52f0e986906</vt:lpwstr>
  </property>
  <property fmtid="{D5CDD505-2E9C-101B-9397-08002B2CF9AE}" pid="3" name="RGECLASSIFICATION">
    <vt:lpwstr>Classified</vt:lpwstr>
  </property>
  <property fmtid="{D5CDD505-2E9C-101B-9397-08002B2CF9AE}" pid="4" name="ORIGCLASSIFIER">
    <vt:lpwstr>kimhui_tan</vt:lpwstr>
  </property>
  <property fmtid="{D5CDD505-2E9C-101B-9397-08002B2CF9AE}" pid="5" name="RGERule">
    <vt:lpwstr/>
  </property>
</Properties>
</file>