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Sofía Belén López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mtClean="0">
                <a:solidFill>
                  <a:schemeClr val="tx1"/>
                </a:solidFill>
              </a:rPr>
              <a:t>30/08/2022</a:t>
            </a:r>
            <a:endParaRPr lang="es-GT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Lo que </a:t>
            </a:r>
            <a:r>
              <a:rPr lang="es-GT" dirty="0" err="1" smtClean="0">
                <a:solidFill>
                  <a:schemeClr val="tx1"/>
                </a:solidFill>
              </a:rPr>
              <a:t>aprendi</a:t>
            </a:r>
            <a:r>
              <a:rPr lang="es-GT" dirty="0" smtClean="0">
                <a:solidFill>
                  <a:schemeClr val="tx1"/>
                </a:solidFill>
              </a:rPr>
              <a:t> esta semana fue acerca de la </a:t>
            </a:r>
            <a:r>
              <a:rPr lang="es-GT" dirty="0" err="1" smtClean="0">
                <a:solidFill>
                  <a:schemeClr val="tx1"/>
                </a:solidFill>
              </a:rPr>
              <a:t>abtraccion</a:t>
            </a:r>
            <a:r>
              <a:rPr lang="es-GT" dirty="0" smtClean="0">
                <a:solidFill>
                  <a:schemeClr val="tx1"/>
                </a:solidFill>
              </a:rPr>
              <a:t> y como organizar algo en pasos para que sea mas detallado.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Algo que me </a:t>
            </a:r>
            <a:r>
              <a:rPr lang="es-GT" dirty="0" err="1" smtClean="0">
                <a:solidFill>
                  <a:schemeClr val="tx1"/>
                </a:solidFill>
              </a:rPr>
              <a:t>parecio</a:t>
            </a:r>
            <a:r>
              <a:rPr lang="es-GT" dirty="0" smtClean="0">
                <a:solidFill>
                  <a:schemeClr val="tx1"/>
                </a:solidFill>
              </a:rPr>
              <a:t> interesante fue como se crea una </a:t>
            </a:r>
            <a:r>
              <a:rPr lang="es-GT" dirty="0" err="1" smtClean="0">
                <a:solidFill>
                  <a:schemeClr val="tx1"/>
                </a:solidFill>
              </a:rPr>
              <a:t>abtracción</a:t>
            </a:r>
            <a:r>
              <a:rPr lang="es-GT" dirty="0" smtClean="0">
                <a:solidFill>
                  <a:schemeClr val="tx1"/>
                </a:solidFill>
              </a:rPr>
              <a:t> y todo lo que ayuda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>
                <a:solidFill>
                  <a:schemeClr val="tx1"/>
                </a:solidFill>
              </a:rPr>
              <a:t>Por el momento no tengo dudas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119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User</cp:lastModifiedBy>
  <cp:revision>2</cp:revision>
  <dcterms:created xsi:type="dcterms:W3CDTF">2022-06-15T21:33:47Z</dcterms:created>
  <dcterms:modified xsi:type="dcterms:W3CDTF">2022-09-01T17:14:40Z</dcterms:modified>
</cp:coreProperties>
</file>