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15/08/2022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15/08/2022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15/08/2022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15/08/2022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15/08/2022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15/08/2022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15/08/2022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15/08/2022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15/08/2022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15/08/2022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15/08/2022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15/08/2022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Introducción 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Desafío 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GT" sz="2400" dirty="0" smtClean="0">
                <a:solidFill>
                  <a:schemeClr val="tx1"/>
                </a:solidFill>
              </a:rPr>
              <a:t>Sofía Belén López </a:t>
            </a:r>
            <a:endParaRPr lang="es-GT" sz="2400" dirty="0">
              <a:solidFill>
                <a:schemeClr val="tx1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561430" y="1077362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GT" sz="2400" dirty="0" smtClean="0">
                <a:solidFill>
                  <a:schemeClr val="tx1"/>
                </a:solidFill>
              </a:rPr>
              <a:t>09/08/2022</a:t>
            </a:r>
            <a:endParaRPr lang="es-GT" sz="2400" dirty="0">
              <a:solidFill>
                <a:schemeClr val="tx1"/>
              </a:solidFill>
            </a:endParaRP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1</a:t>
            </a:r>
            <a:endParaRPr lang="es-GT" dirty="0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2</a:t>
            </a:r>
            <a:endParaRPr lang="es-GT" dirty="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3</a:t>
            </a:r>
            <a:endParaRPr lang="es-GT" dirty="0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4</a:t>
            </a:r>
            <a:endParaRPr lang="es-GT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3235" y="296800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x</a:t>
            </a:r>
            <a:endParaRPr lang="es-GT" dirty="0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x</a:t>
            </a:r>
            <a:endParaRPr lang="es-GT" dirty="0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x</a:t>
            </a:r>
            <a:endParaRPr lang="es-GT" dirty="0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x</a:t>
            </a:r>
            <a:endParaRPr lang="es-GT" dirty="0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x</a:t>
            </a:r>
            <a:endParaRPr lang="es-GT" dirty="0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x</a:t>
            </a:r>
            <a:endParaRPr lang="es-GT" dirty="0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50781" y="4938315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Personalmente yo no conocía que eran las técnicas que se tenían que aplicar en el momento de contestar un problema. Tampoco sabia que existía dos tipos de pensamientos </a:t>
            </a:r>
            <a:endParaRPr lang="es-G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 interesante que puede abstraer de esta clase fue que todos los pasos, técnicas y actitudes que se necesit</a:t>
            </a:r>
            <a:r>
              <a:rPr lang="es-GT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para resolver un problema de una o de varias maneras. </a:t>
            </a:r>
            <a:endParaRPr lang="es-GT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es una duda como tal pero tal vez seria poder identificar bien un pensamiento convergente y divergente. </a:t>
            </a:r>
            <a:endParaRPr lang="es-GT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dudas quedan?</a:t>
            </a:r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164</Words>
  <Application>Microsoft Office PowerPoint</Application>
  <PresentationFormat>Panorámica</PresentationFormat>
  <Paragraphs>42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User</cp:lastModifiedBy>
  <cp:revision>3</cp:revision>
  <dcterms:created xsi:type="dcterms:W3CDTF">2022-06-15T21:33:47Z</dcterms:created>
  <dcterms:modified xsi:type="dcterms:W3CDTF">2022-08-15T23:50:23Z</dcterms:modified>
</cp:coreProperties>
</file>