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6/09/2022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Sofía Belén López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11/09/2022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que aprendí esta semana fue acerca de la diferencia que existe entre defecto y error. De igual manera aprendimos de como se aplican están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interesante de esta semana fue acerca de la definición de “top-</a:t>
            </a:r>
            <a:r>
              <a:rPr lang="es-GT" dirty="0" err="1" smtClean="0">
                <a:solidFill>
                  <a:schemeClr val="tx1"/>
                </a:solidFill>
              </a:rPr>
              <a:t>down</a:t>
            </a:r>
            <a:r>
              <a:rPr lang="es-GT" dirty="0" smtClean="0">
                <a:solidFill>
                  <a:schemeClr val="tx1"/>
                </a:solidFill>
              </a:rPr>
              <a:t>” y “</a:t>
            </a:r>
            <a:r>
              <a:rPr lang="es-GT" dirty="0" err="1" smtClean="0">
                <a:solidFill>
                  <a:schemeClr val="tx1"/>
                </a:solidFill>
              </a:rPr>
              <a:t>botton</a:t>
            </a:r>
            <a:r>
              <a:rPr lang="es-GT" dirty="0" smtClean="0">
                <a:solidFill>
                  <a:schemeClr val="tx1"/>
                </a:solidFill>
              </a:rPr>
              <a:t>-up”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Por el momento no tengo </a:t>
            </a:r>
            <a:r>
              <a:rPr lang="es-GT" smtClean="0">
                <a:solidFill>
                  <a:schemeClr val="tx1"/>
                </a:solidFill>
              </a:rPr>
              <a:t>ninguna duda. </a:t>
            </a:r>
            <a:endParaRPr lang="es-GT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2</cp:revision>
  <dcterms:created xsi:type="dcterms:W3CDTF">2022-06-15T21:33:47Z</dcterms:created>
  <dcterms:modified xsi:type="dcterms:W3CDTF">2022-09-06T19:36:55Z</dcterms:modified>
</cp:coreProperties>
</file>