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23/08/2022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Sofía Belén López</a:t>
            </a:r>
            <a:endParaRPr lang="es-G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  <a:latin typeface="Arial "/>
              </a:rPr>
              <a:t>23/08/2022</a:t>
            </a:r>
            <a:endParaRPr lang="es-GT" dirty="0">
              <a:solidFill>
                <a:schemeClr val="tx1"/>
              </a:solidFill>
              <a:latin typeface="Arial "/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Lo que aprendí esta semana fue que se puede sub desarrollar en diferentes pasos y sub paso para ser mas específicos en los pasos.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Los interesante de esta semana fue que por serie de minis pasos se puede llegar a lo mismo pero mas detallado y puede que se </a:t>
            </a:r>
            <a:r>
              <a:rPr lang="es-GT" smtClean="0">
                <a:solidFill>
                  <a:schemeClr val="tx1"/>
                </a:solidFill>
              </a:rPr>
              <a:t>entienda mejor.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Esta semana no me quedo ninguna duda.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136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User</cp:lastModifiedBy>
  <cp:revision>2</cp:revision>
  <dcterms:created xsi:type="dcterms:W3CDTF">2022-06-15T21:33:47Z</dcterms:created>
  <dcterms:modified xsi:type="dcterms:W3CDTF">2022-08-23T19:44:18Z</dcterms:modified>
</cp:coreProperties>
</file>