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25/08/2022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25/08/2022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25/08/2022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25/08/2022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tx1"/>
                </a:solidFill>
              </a:rPr>
              <a:t>Lo que aprendí fue descifrar algoritmos y hacer patrones 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tx1"/>
                </a:solidFill>
              </a:rPr>
              <a:t>Como los patrones pueden crear un algoritmo 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tx1"/>
                </a:solidFill>
              </a:rPr>
              <a:t>Por el momento no </a:t>
            </a:r>
            <a:r>
              <a:rPr lang="es-GT" smtClean="0">
                <a:solidFill>
                  <a:schemeClr val="tx1"/>
                </a:solidFill>
              </a:rPr>
              <a:t>tengo ninguna duda. </a:t>
            </a:r>
            <a:endParaRPr lang="es-GT">
              <a:solidFill>
                <a:schemeClr val="tx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95</Words>
  <Application>Microsoft Office PowerPoint</Application>
  <PresentationFormat>Panorámica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User</cp:lastModifiedBy>
  <cp:revision>2</cp:revision>
  <dcterms:created xsi:type="dcterms:W3CDTF">2022-06-15T21:33:47Z</dcterms:created>
  <dcterms:modified xsi:type="dcterms:W3CDTF">2022-08-25T19:16:44Z</dcterms:modified>
</cp:coreProperties>
</file>