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SOFÌA LÒPEZ GONZÀLEZ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Semana 12</a:t>
            </a:r>
            <a:endParaRPr lang="es-GT" dirty="0">
              <a:solidFill>
                <a:schemeClr val="tx1"/>
              </a:solidFill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Aprendí a usar la sentencia </a:t>
            </a:r>
            <a:r>
              <a:rPr lang="es-ES" dirty="0" err="1">
                <a:solidFill>
                  <a:schemeClr val="tx1"/>
                </a:solidFill>
              </a:rPr>
              <a:t>switch</a:t>
            </a:r>
            <a:r>
              <a:rPr lang="es-ES" dirty="0">
                <a:solidFill>
                  <a:schemeClr val="tx1"/>
                </a:solidFill>
              </a:rPr>
              <a:t>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 que me pareció interesante esta semana fue programar el laboratorio 14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Por el momento </a:t>
            </a:r>
            <a:r>
              <a:rPr lang="es-ES" dirty="0" err="1">
                <a:solidFill>
                  <a:schemeClr val="tx1"/>
                </a:solidFill>
              </a:rPr>
              <a:t>ningúna</a:t>
            </a:r>
            <a:r>
              <a:rPr lang="es-ES" dirty="0">
                <a:solidFill>
                  <a:schemeClr val="tx1"/>
                </a:solidFill>
              </a:rPr>
              <a:t>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98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Estudiante</cp:lastModifiedBy>
  <cp:revision>2</cp:revision>
  <dcterms:created xsi:type="dcterms:W3CDTF">2022-06-15T21:33:47Z</dcterms:created>
  <dcterms:modified xsi:type="dcterms:W3CDTF">2022-11-08T18:53:06Z</dcterms:modified>
</cp:coreProperties>
</file>