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13/09/2022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13/09/2022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13/09/2022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Sofía </a:t>
            </a:r>
            <a:r>
              <a:rPr lang="es-GT" dirty="0" err="1" smtClean="0">
                <a:solidFill>
                  <a:schemeClr val="tx1"/>
                </a:solidFill>
              </a:rPr>
              <a:t>Belen</a:t>
            </a:r>
            <a:r>
              <a:rPr lang="es-GT" dirty="0" smtClean="0">
                <a:solidFill>
                  <a:schemeClr val="tx1"/>
                </a:solidFill>
              </a:rPr>
              <a:t> Ló</a:t>
            </a:r>
            <a:r>
              <a:rPr lang="es-GT" dirty="0" smtClean="0">
                <a:solidFill>
                  <a:schemeClr val="tx1"/>
                </a:solidFill>
              </a:rPr>
              <a:t>pez González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13/09/2022</a:t>
            </a:r>
            <a:endParaRPr lang="es-GT" dirty="0">
              <a:solidFill>
                <a:schemeClr val="tx1"/>
              </a:solidFill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Lo que aprendí esta semana fue acerca de la formación de un algoritmo y como se puede crear por medio de un juego.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Lo interesante fue ver como es posible escribir algoritmos de diferentes maneras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Por el momento no me quedaron </a:t>
            </a:r>
            <a:r>
              <a:rPr lang="es-GT" smtClean="0">
                <a:solidFill>
                  <a:schemeClr val="tx1"/>
                </a:solidFill>
              </a:rPr>
              <a:t>ninguna duda. </a:t>
            </a:r>
            <a:endParaRPr lang="es-GT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121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User</cp:lastModifiedBy>
  <cp:revision>2</cp:revision>
  <dcterms:created xsi:type="dcterms:W3CDTF">2022-06-15T21:33:47Z</dcterms:created>
  <dcterms:modified xsi:type="dcterms:W3CDTF">2022-09-13T19:07:26Z</dcterms:modified>
</cp:coreProperties>
</file>