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679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78" y="-1134"/>
      </p:cViewPr>
      <p:guideLst>
        <p:guide orient="horz" pos="14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3819"/>
            <a:ext cx="7772400" cy="1003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1972"/>
            <a:ext cx="6400800" cy="1195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9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1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7416"/>
            <a:ext cx="2057400" cy="39931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416"/>
            <a:ext cx="6019800" cy="3993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3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84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07301"/>
            <a:ext cx="7772400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83564"/>
            <a:ext cx="7772400" cy="10237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2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990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990"/>
            <a:ext cx="4038600" cy="30885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1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573"/>
            <a:ext cx="4040188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4151"/>
            <a:ext cx="4040188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047573"/>
            <a:ext cx="4041775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484151"/>
            <a:ext cx="4041775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9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5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0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86332"/>
            <a:ext cx="3008313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6332"/>
            <a:ext cx="5111750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979324"/>
            <a:ext cx="3008313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03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75965"/>
            <a:ext cx="5486400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8162"/>
            <a:ext cx="548640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62712"/>
            <a:ext cx="548640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16"/>
            <a:ext cx="8229600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1990"/>
            <a:ext cx="8229600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37622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8A20-0976-45CD-BB88-8AEABCD53CE3}" type="datetimeFigureOut">
              <a:rPr lang="en-GB" smtClean="0"/>
              <a:t>16/09/2015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37622"/>
            <a:ext cx="2895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37622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7BFC-64FA-48D7-8A1C-5B1E0CFABA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17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roup 474"/>
          <p:cNvGrpSpPr/>
          <p:nvPr/>
        </p:nvGrpSpPr>
        <p:grpSpPr>
          <a:xfrm>
            <a:off x="323128" y="1368481"/>
            <a:ext cx="4289748" cy="3035255"/>
            <a:chOff x="319924" y="895441"/>
            <a:chExt cx="4289748" cy="3035255"/>
          </a:xfrm>
        </p:grpSpPr>
        <p:cxnSp>
          <p:nvCxnSpPr>
            <p:cNvPr id="493" name="Straight Connector 492"/>
            <p:cNvCxnSpPr/>
            <p:nvPr/>
          </p:nvCxnSpPr>
          <p:spPr>
            <a:xfrm>
              <a:off x="1837515" y="3051648"/>
              <a:ext cx="1789163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Oval 475"/>
            <p:cNvSpPr/>
            <p:nvPr/>
          </p:nvSpPr>
          <p:spPr>
            <a:xfrm>
              <a:off x="2700071" y="2123808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77" name="Straight Arrow Connector 476"/>
            <p:cNvCxnSpPr/>
            <p:nvPr/>
          </p:nvCxnSpPr>
          <p:spPr>
            <a:xfrm flipV="1">
              <a:off x="2753342" y="2055814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>
              <a:stCxn id="480" idx="2"/>
              <a:endCxn id="480" idx="4"/>
            </p:cNvCxnSpPr>
            <p:nvPr/>
          </p:nvCxnSpPr>
          <p:spPr>
            <a:xfrm>
              <a:off x="1238921" y="2753454"/>
              <a:ext cx="1789163" cy="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480" idx="1"/>
              <a:endCxn id="480" idx="3"/>
            </p:cNvCxnSpPr>
            <p:nvPr/>
          </p:nvCxnSpPr>
          <p:spPr>
            <a:xfrm>
              <a:off x="2133502" y="1858873"/>
              <a:ext cx="0" cy="1789163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Cube 479"/>
            <p:cNvSpPr/>
            <p:nvPr/>
          </p:nvSpPr>
          <p:spPr>
            <a:xfrm>
              <a:off x="1238921" y="1262485"/>
              <a:ext cx="2385551" cy="2385550"/>
            </a:xfrm>
            <a:prstGeom prst="cub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1" name="Oval 480"/>
            <p:cNvSpPr/>
            <p:nvPr/>
          </p:nvSpPr>
          <p:spPr>
            <a:xfrm>
              <a:off x="2103683" y="2723635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82" name="Straight Connector 481"/>
            <p:cNvCxnSpPr>
              <a:stCxn id="480" idx="0"/>
              <a:endCxn id="480" idx="1"/>
            </p:cNvCxnSpPr>
            <p:nvPr/>
          </p:nvCxnSpPr>
          <p:spPr>
            <a:xfrm flipH="1">
              <a:off x="2133502" y="1262485"/>
              <a:ext cx="596388" cy="596388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>
              <a:stCxn id="480" idx="5"/>
              <a:endCxn id="480" idx="4"/>
            </p:cNvCxnSpPr>
            <p:nvPr/>
          </p:nvCxnSpPr>
          <p:spPr>
            <a:xfrm flipH="1">
              <a:off x="3028084" y="2157066"/>
              <a:ext cx="596388" cy="596388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TextBox 483"/>
            <p:cNvSpPr txBox="1"/>
            <p:nvPr/>
          </p:nvSpPr>
          <p:spPr>
            <a:xfrm>
              <a:off x="1423050" y="2762769"/>
              <a:ext cx="579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 smtClean="0"/>
                <a:t>u</a:t>
              </a:r>
              <a:r>
                <a:rPr lang="en-GB" sz="1400" b="1" baseline="-25000" dirty="0" err="1" smtClean="0"/>
                <a:t>i,j,k</a:t>
              </a:r>
              <a:endParaRPr lang="en-GB" sz="1400" b="1" dirty="0"/>
            </a:p>
          </p:txBody>
        </p:sp>
        <p:cxnSp>
          <p:nvCxnSpPr>
            <p:cNvPr id="485" name="Straight Connector 484"/>
            <p:cNvCxnSpPr/>
            <p:nvPr/>
          </p:nvCxnSpPr>
          <p:spPr>
            <a:xfrm>
              <a:off x="1835309" y="2157066"/>
              <a:ext cx="1789163" cy="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2729890" y="1262485"/>
              <a:ext cx="0" cy="1789163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Oval 486"/>
            <p:cNvSpPr/>
            <p:nvPr/>
          </p:nvSpPr>
          <p:spPr>
            <a:xfrm>
              <a:off x="2700071" y="212724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2178105" y="1852524"/>
              <a:ext cx="673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i+1,j,k</a:t>
              </a:r>
              <a:endParaRPr lang="en-GB" sz="1400" b="1" dirty="0"/>
            </a:p>
          </p:txBody>
        </p:sp>
        <p:cxnSp>
          <p:nvCxnSpPr>
            <p:cNvPr id="489" name="Straight Connector 488"/>
            <p:cNvCxnSpPr/>
            <p:nvPr/>
          </p:nvCxnSpPr>
          <p:spPr>
            <a:xfrm flipH="1">
              <a:off x="2133502" y="3063346"/>
              <a:ext cx="596388" cy="596388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flipH="1">
              <a:off x="1238921" y="2157066"/>
              <a:ext cx="596388" cy="596388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flipH="1">
              <a:off x="1238921" y="3063346"/>
              <a:ext cx="596388" cy="596388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1837515" y="1274183"/>
              <a:ext cx="0" cy="17891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H="1">
              <a:off x="2118204" y="2183447"/>
              <a:ext cx="596388" cy="5963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1537115" y="2451172"/>
              <a:ext cx="1789163" cy="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1800594" y="2138932"/>
              <a:ext cx="6912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</a:t>
              </a:r>
              <a:endParaRPr lang="en-GB" sz="1400" b="1" dirty="0"/>
            </a:p>
          </p:txBody>
        </p:sp>
        <p:sp>
          <p:nvSpPr>
            <p:cNvPr id="497" name="Oval 496"/>
            <p:cNvSpPr/>
            <p:nvPr/>
          </p:nvSpPr>
          <p:spPr>
            <a:xfrm>
              <a:off x="3296459" y="2422002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8" name="Oval 497"/>
            <p:cNvSpPr/>
            <p:nvPr/>
          </p:nvSpPr>
          <p:spPr>
            <a:xfrm>
              <a:off x="1507295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3686021" y="1880416"/>
              <a:ext cx="9236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i+1/2,j,k+1/2</a:t>
              </a:r>
              <a:endParaRPr lang="en-GB" sz="1400" b="1" dirty="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319924" y="2608881"/>
              <a:ext cx="9012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i+1/2,j,k-1/2</a:t>
              </a:r>
              <a:endParaRPr lang="en-GB" sz="1400" b="1" dirty="0"/>
            </a:p>
          </p:txBody>
        </p:sp>
        <p:cxnSp>
          <p:nvCxnSpPr>
            <p:cNvPr id="501" name="Straight Connector 500"/>
            <p:cNvCxnSpPr>
              <a:stCxn id="498" idx="2"/>
            </p:cNvCxnSpPr>
            <p:nvPr/>
          </p:nvCxnSpPr>
          <p:spPr>
            <a:xfrm flipH="1">
              <a:off x="1060005" y="2451172"/>
              <a:ext cx="447291" cy="27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>
              <a:endCxn id="497" idx="6"/>
            </p:cNvCxnSpPr>
            <p:nvPr/>
          </p:nvCxnSpPr>
          <p:spPr>
            <a:xfrm flipH="1">
              <a:off x="3356098" y="2188193"/>
              <a:ext cx="506929" cy="26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2452836" y="1561355"/>
              <a:ext cx="0" cy="1789163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/>
            <p:nvPr/>
          </p:nvSpPr>
          <p:spPr>
            <a:xfrm>
              <a:off x="2416397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5" name="Oval 504"/>
            <p:cNvSpPr/>
            <p:nvPr/>
          </p:nvSpPr>
          <p:spPr>
            <a:xfrm>
              <a:off x="2416397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06" name="Straight Arrow Connector 505"/>
            <p:cNvCxnSpPr/>
            <p:nvPr/>
          </p:nvCxnSpPr>
          <p:spPr>
            <a:xfrm flipV="1">
              <a:off x="2469668" y="2353359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3296459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 flipV="1">
              <a:off x="3349729" y="2353359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Oval 508"/>
            <p:cNvSpPr/>
            <p:nvPr/>
          </p:nvSpPr>
          <p:spPr>
            <a:xfrm>
              <a:off x="1507295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0" name="Straight Arrow Connector 509"/>
            <p:cNvCxnSpPr/>
            <p:nvPr/>
          </p:nvCxnSpPr>
          <p:spPr>
            <a:xfrm flipV="1">
              <a:off x="1560566" y="2353359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Oval 510"/>
            <p:cNvSpPr/>
            <p:nvPr/>
          </p:nvSpPr>
          <p:spPr>
            <a:xfrm>
              <a:off x="2416397" y="1501716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2" name="Oval 511"/>
            <p:cNvSpPr/>
            <p:nvPr/>
          </p:nvSpPr>
          <p:spPr>
            <a:xfrm>
              <a:off x="2416397" y="1501716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3" name="Straight Arrow Connector 512"/>
            <p:cNvCxnSpPr/>
            <p:nvPr/>
          </p:nvCxnSpPr>
          <p:spPr>
            <a:xfrm flipV="1">
              <a:off x="2469668" y="1433722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Oval 513"/>
            <p:cNvSpPr/>
            <p:nvPr/>
          </p:nvSpPr>
          <p:spPr>
            <a:xfrm>
              <a:off x="2416167" y="3310538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5" name="Oval 514"/>
            <p:cNvSpPr/>
            <p:nvPr/>
          </p:nvSpPr>
          <p:spPr>
            <a:xfrm>
              <a:off x="2416167" y="3310538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6" name="Straight Arrow Connector 515"/>
            <p:cNvCxnSpPr/>
            <p:nvPr/>
          </p:nvCxnSpPr>
          <p:spPr>
            <a:xfrm flipV="1">
              <a:off x="2469438" y="3242544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Rectangle 516"/>
            <p:cNvSpPr/>
            <p:nvPr/>
          </p:nvSpPr>
          <p:spPr>
            <a:xfrm>
              <a:off x="2259986" y="3622919"/>
              <a:ext cx="9012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i+1/2,j-1/2,k</a:t>
              </a:r>
              <a:endParaRPr lang="en-GB" sz="1400" b="1" dirty="0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1800486" y="895441"/>
              <a:ext cx="9236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i+1/2,j+1/2,k</a:t>
              </a:r>
              <a:endParaRPr lang="en-GB" sz="1400" b="1" dirty="0"/>
            </a:p>
          </p:txBody>
        </p:sp>
        <p:cxnSp>
          <p:nvCxnSpPr>
            <p:cNvPr id="519" name="Straight Connector 518"/>
            <p:cNvCxnSpPr>
              <a:stCxn id="512" idx="1"/>
            </p:cNvCxnSpPr>
            <p:nvPr/>
          </p:nvCxnSpPr>
          <p:spPr>
            <a:xfrm flipH="1" flipV="1">
              <a:off x="2166718" y="1201331"/>
              <a:ext cx="258413" cy="309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>
              <a:endCxn id="514" idx="5"/>
            </p:cNvCxnSpPr>
            <p:nvPr/>
          </p:nvCxnSpPr>
          <p:spPr>
            <a:xfrm flipH="1" flipV="1">
              <a:off x="2467072" y="3361443"/>
              <a:ext cx="100630" cy="346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/>
            <p:nvPr/>
          </p:nvCxnSpPr>
          <p:spPr>
            <a:xfrm flipV="1">
              <a:off x="2152883" y="2656664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flipV="1">
              <a:off x="1712880" y="2754478"/>
              <a:ext cx="386732" cy="139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oup 522"/>
          <p:cNvGrpSpPr/>
          <p:nvPr/>
        </p:nvGrpSpPr>
        <p:grpSpPr>
          <a:xfrm>
            <a:off x="3958909" y="1376764"/>
            <a:ext cx="4720738" cy="3035255"/>
            <a:chOff x="127781" y="895441"/>
            <a:chExt cx="4720738" cy="3035255"/>
          </a:xfrm>
        </p:grpSpPr>
        <p:sp>
          <p:nvSpPr>
            <p:cNvPr id="524" name="Oval 523"/>
            <p:cNvSpPr/>
            <p:nvPr/>
          </p:nvSpPr>
          <p:spPr>
            <a:xfrm>
              <a:off x="2700071" y="2123808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25" name="Straight Arrow Connector 524"/>
            <p:cNvCxnSpPr/>
            <p:nvPr/>
          </p:nvCxnSpPr>
          <p:spPr>
            <a:xfrm flipV="1">
              <a:off x="2753342" y="2055814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>
              <a:stCxn id="528" idx="2"/>
              <a:endCxn id="528" idx="4"/>
            </p:cNvCxnSpPr>
            <p:nvPr/>
          </p:nvCxnSpPr>
          <p:spPr>
            <a:xfrm>
              <a:off x="1238921" y="2753454"/>
              <a:ext cx="1789163" cy="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>
              <a:stCxn id="528" idx="1"/>
              <a:endCxn id="528" idx="3"/>
            </p:cNvCxnSpPr>
            <p:nvPr/>
          </p:nvCxnSpPr>
          <p:spPr>
            <a:xfrm>
              <a:off x="2133502" y="1858873"/>
              <a:ext cx="0" cy="1789163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Cube 527"/>
            <p:cNvSpPr/>
            <p:nvPr/>
          </p:nvSpPr>
          <p:spPr>
            <a:xfrm>
              <a:off x="1238921" y="1262485"/>
              <a:ext cx="2385551" cy="2385550"/>
            </a:xfrm>
            <a:prstGeom prst="cub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9" name="Oval 528"/>
            <p:cNvSpPr/>
            <p:nvPr/>
          </p:nvSpPr>
          <p:spPr>
            <a:xfrm>
              <a:off x="2103683" y="2723635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30" name="Straight Connector 529"/>
            <p:cNvCxnSpPr>
              <a:stCxn id="528" idx="0"/>
              <a:endCxn id="528" idx="1"/>
            </p:cNvCxnSpPr>
            <p:nvPr/>
          </p:nvCxnSpPr>
          <p:spPr>
            <a:xfrm flipH="1">
              <a:off x="2133502" y="1262485"/>
              <a:ext cx="596388" cy="596388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>
              <a:stCxn id="528" idx="5"/>
              <a:endCxn id="528" idx="4"/>
            </p:cNvCxnSpPr>
            <p:nvPr/>
          </p:nvCxnSpPr>
          <p:spPr>
            <a:xfrm flipH="1">
              <a:off x="3028084" y="2157066"/>
              <a:ext cx="596388" cy="596388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>
              <a:off x="1283650" y="2762769"/>
              <a:ext cx="719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(-)</a:t>
              </a:r>
              <a:r>
                <a:rPr lang="en-GB" sz="1400" b="1" dirty="0" err="1" smtClean="0"/>
                <a:t>u</a:t>
              </a:r>
              <a:r>
                <a:rPr lang="en-GB" sz="1400" b="1" baseline="-25000" dirty="0" err="1" smtClean="0"/>
                <a:t>i,j,k</a:t>
              </a:r>
              <a:endParaRPr lang="en-GB" sz="1400" b="1" dirty="0"/>
            </a:p>
          </p:txBody>
        </p:sp>
        <p:cxnSp>
          <p:nvCxnSpPr>
            <p:cNvPr id="533" name="Straight Connector 532"/>
            <p:cNvCxnSpPr/>
            <p:nvPr/>
          </p:nvCxnSpPr>
          <p:spPr>
            <a:xfrm>
              <a:off x="1835309" y="2157066"/>
              <a:ext cx="1789163" cy="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2729890" y="1262485"/>
              <a:ext cx="0" cy="1789163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Oval 534"/>
            <p:cNvSpPr/>
            <p:nvPr/>
          </p:nvSpPr>
          <p:spPr>
            <a:xfrm>
              <a:off x="2700071" y="212724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6" name="TextBox 535"/>
            <p:cNvSpPr txBox="1"/>
            <p:nvPr/>
          </p:nvSpPr>
          <p:spPr>
            <a:xfrm>
              <a:off x="2002711" y="1865224"/>
              <a:ext cx="867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(+)u</a:t>
              </a:r>
              <a:r>
                <a:rPr lang="en-GB" sz="1400" b="1" baseline="-25000" dirty="0" smtClean="0"/>
                <a:t>i+1,j,k</a:t>
              </a:r>
              <a:endParaRPr lang="en-GB" sz="1400" b="1" dirty="0"/>
            </a:p>
          </p:txBody>
        </p:sp>
        <p:cxnSp>
          <p:nvCxnSpPr>
            <p:cNvPr id="537" name="Straight Connector 536"/>
            <p:cNvCxnSpPr/>
            <p:nvPr/>
          </p:nvCxnSpPr>
          <p:spPr>
            <a:xfrm flipH="1">
              <a:off x="2133502" y="3063346"/>
              <a:ext cx="596388" cy="596388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flipH="1">
              <a:off x="1238921" y="2157066"/>
              <a:ext cx="596388" cy="596388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H="1">
              <a:off x="1238921" y="3063346"/>
              <a:ext cx="596388" cy="596388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>
              <a:off x="1837515" y="1274183"/>
              <a:ext cx="0" cy="17891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1837515" y="3051648"/>
              <a:ext cx="1789163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H="1">
              <a:off x="2118204" y="2183447"/>
              <a:ext cx="596388" cy="5963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1537115" y="2451172"/>
              <a:ext cx="1789163" cy="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Rectangle 543"/>
            <p:cNvSpPr/>
            <p:nvPr/>
          </p:nvSpPr>
          <p:spPr>
            <a:xfrm>
              <a:off x="1818742" y="2145282"/>
              <a:ext cx="6912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</a:t>
              </a:r>
              <a:endParaRPr lang="en-GB" sz="1400" b="1" dirty="0"/>
            </a:p>
          </p:txBody>
        </p:sp>
        <p:sp>
          <p:nvSpPr>
            <p:cNvPr id="545" name="Oval 544"/>
            <p:cNvSpPr/>
            <p:nvPr/>
          </p:nvSpPr>
          <p:spPr>
            <a:xfrm>
              <a:off x="3296459" y="2422002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6" name="Oval 545"/>
            <p:cNvSpPr/>
            <p:nvPr/>
          </p:nvSpPr>
          <p:spPr>
            <a:xfrm>
              <a:off x="1507295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3686021" y="1880416"/>
              <a:ext cx="11624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(+)w</a:t>
              </a:r>
              <a:r>
                <a:rPr lang="en-GB" sz="1400" b="1" baseline="-25000" dirty="0" smtClean="0"/>
                <a:t>i+1/2,j,k+1/2</a:t>
              </a:r>
              <a:endParaRPr lang="en-GB" sz="1400" b="1" dirty="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127781" y="2614752"/>
              <a:ext cx="11047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(-)w</a:t>
              </a:r>
              <a:r>
                <a:rPr lang="en-GB" sz="1400" b="1" baseline="-25000" dirty="0" smtClean="0"/>
                <a:t>i+1/2,j,k-1/2</a:t>
              </a:r>
              <a:endParaRPr lang="en-GB" sz="1400" b="1" dirty="0"/>
            </a:p>
          </p:txBody>
        </p:sp>
        <p:cxnSp>
          <p:nvCxnSpPr>
            <p:cNvPr id="549" name="Straight Connector 548"/>
            <p:cNvCxnSpPr>
              <a:stCxn id="546" idx="2"/>
            </p:cNvCxnSpPr>
            <p:nvPr/>
          </p:nvCxnSpPr>
          <p:spPr>
            <a:xfrm flipH="1">
              <a:off x="1060005" y="2451172"/>
              <a:ext cx="447291" cy="27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>
              <a:endCxn id="545" idx="6"/>
            </p:cNvCxnSpPr>
            <p:nvPr/>
          </p:nvCxnSpPr>
          <p:spPr>
            <a:xfrm flipH="1">
              <a:off x="3356098" y="2188193"/>
              <a:ext cx="506929" cy="26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>
              <a:off x="2452836" y="1561355"/>
              <a:ext cx="0" cy="1789163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Oval 551"/>
            <p:cNvSpPr/>
            <p:nvPr/>
          </p:nvSpPr>
          <p:spPr>
            <a:xfrm>
              <a:off x="2416397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3" name="Oval 552"/>
            <p:cNvSpPr/>
            <p:nvPr/>
          </p:nvSpPr>
          <p:spPr>
            <a:xfrm>
              <a:off x="2416397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4" name="Straight Arrow Connector 553"/>
            <p:cNvCxnSpPr/>
            <p:nvPr/>
          </p:nvCxnSpPr>
          <p:spPr>
            <a:xfrm flipV="1">
              <a:off x="2469668" y="2353359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Oval 554"/>
            <p:cNvSpPr/>
            <p:nvPr/>
          </p:nvSpPr>
          <p:spPr>
            <a:xfrm>
              <a:off x="3296459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6" name="Oval 555"/>
            <p:cNvSpPr/>
            <p:nvPr/>
          </p:nvSpPr>
          <p:spPr>
            <a:xfrm>
              <a:off x="1507295" y="242135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7" name="Straight Arrow Connector 556"/>
            <p:cNvCxnSpPr/>
            <p:nvPr/>
          </p:nvCxnSpPr>
          <p:spPr>
            <a:xfrm>
              <a:off x="1560566" y="2451172"/>
              <a:ext cx="113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Oval 557"/>
            <p:cNvSpPr/>
            <p:nvPr/>
          </p:nvSpPr>
          <p:spPr>
            <a:xfrm>
              <a:off x="2416397" y="1501716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9" name="Oval 558"/>
            <p:cNvSpPr/>
            <p:nvPr/>
          </p:nvSpPr>
          <p:spPr>
            <a:xfrm>
              <a:off x="2416397" y="1501716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0" name="Oval 559"/>
            <p:cNvSpPr/>
            <p:nvPr/>
          </p:nvSpPr>
          <p:spPr>
            <a:xfrm>
              <a:off x="2416167" y="3310538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1" name="Oval 560"/>
            <p:cNvSpPr/>
            <p:nvPr/>
          </p:nvSpPr>
          <p:spPr>
            <a:xfrm>
              <a:off x="2416167" y="3310538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62" name="Straight Arrow Connector 561"/>
            <p:cNvCxnSpPr/>
            <p:nvPr/>
          </p:nvCxnSpPr>
          <p:spPr>
            <a:xfrm flipH="1" flipV="1">
              <a:off x="2450344" y="3200090"/>
              <a:ext cx="1" cy="12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Rectangle 562"/>
            <p:cNvSpPr/>
            <p:nvPr/>
          </p:nvSpPr>
          <p:spPr>
            <a:xfrm>
              <a:off x="2259986" y="3622919"/>
              <a:ext cx="1056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(-)v</a:t>
              </a:r>
              <a:r>
                <a:rPr lang="en-GB" sz="1400" b="1" baseline="-25000" dirty="0" smtClean="0"/>
                <a:t>i+1/2,j-1/2,k</a:t>
              </a:r>
              <a:endParaRPr lang="en-GB" sz="1400" b="1" dirty="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1800486" y="895441"/>
              <a:ext cx="1114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(+)v</a:t>
              </a:r>
              <a:r>
                <a:rPr lang="en-GB" sz="1400" b="1" baseline="-25000" dirty="0" smtClean="0"/>
                <a:t>i+1/2,j+1/2,k</a:t>
              </a:r>
              <a:endParaRPr lang="en-GB" sz="1400" b="1" dirty="0"/>
            </a:p>
          </p:txBody>
        </p:sp>
        <p:cxnSp>
          <p:nvCxnSpPr>
            <p:cNvPr id="565" name="Straight Connector 564"/>
            <p:cNvCxnSpPr>
              <a:stCxn id="559" idx="1"/>
            </p:cNvCxnSpPr>
            <p:nvPr/>
          </p:nvCxnSpPr>
          <p:spPr>
            <a:xfrm flipH="1" flipV="1">
              <a:off x="2166718" y="1201331"/>
              <a:ext cx="258413" cy="309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>
              <a:endCxn id="560" idx="5"/>
            </p:cNvCxnSpPr>
            <p:nvPr/>
          </p:nvCxnSpPr>
          <p:spPr>
            <a:xfrm flipH="1" flipV="1">
              <a:off x="2467072" y="3361443"/>
              <a:ext cx="100630" cy="346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/>
            <p:cNvCxnSpPr/>
            <p:nvPr/>
          </p:nvCxnSpPr>
          <p:spPr>
            <a:xfrm flipV="1">
              <a:off x="2152883" y="2656664"/>
              <a:ext cx="64410" cy="74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flipV="1">
              <a:off x="1712880" y="2754478"/>
              <a:ext cx="386732" cy="139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9" name="Straight Arrow Connector 568"/>
          <p:cNvCxnSpPr/>
          <p:nvPr/>
        </p:nvCxnSpPr>
        <p:spPr>
          <a:xfrm flipH="1" flipV="1">
            <a:off x="6281473" y="1874103"/>
            <a:ext cx="1" cy="122212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/>
          <p:nvPr/>
        </p:nvCxnSpPr>
        <p:spPr>
          <a:xfrm>
            <a:off x="7180013" y="2932495"/>
            <a:ext cx="1224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/>
              <p:cNvSpPr txBox="1"/>
              <p:nvPr/>
            </p:nvSpPr>
            <p:spPr>
              <a:xfrm>
                <a:off x="2400965" y="995600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2" name="TextBox 5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65" y="995600"/>
                <a:ext cx="37644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/>
              <p:cNvSpPr txBox="1"/>
              <p:nvPr/>
            </p:nvSpPr>
            <p:spPr>
              <a:xfrm>
                <a:off x="6012160" y="1043444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𝒖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1" i="1" smtClean="0">
                          <a:latin typeface="Cambria Math"/>
                          <a:ea typeface="Cambria Math"/>
                        </a:rPr>
                        <m:t>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3" name="TextBox 5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043444"/>
                <a:ext cx="69602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6" name="Straight Connector 575"/>
          <p:cNvCxnSpPr/>
          <p:nvPr/>
        </p:nvCxnSpPr>
        <p:spPr>
          <a:xfrm>
            <a:off x="2434900" y="1310144"/>
            <a:ext cx="321646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6016216" y="1364932"/>
            <a:ext cx="685453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131840" y="328320"/>
            <a:ext cx="2475878" cy="739690"/>
            <a:chOff x="3635896" y="332656"/>
            <a:chExt cx="2475878" cy="7396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1" name="TextBox 570"/>
                <p:cNvSpPr txBox="1"/>
                <p:nvPr/>
              </p:nvSpPr>
              <p:spPr>
                <a:xfrm>
                  <a:off x="3684642" y="332656"/>
                  <a:ext cx="2383537" cy="7396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∮"/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GB" b="1" i="1" smtClean="0">
                                <a:latin typeface="Cambria Math"/>
                              </a:rPr>
                              <m:t>𝒖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GB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𝑑𝑆</m:t>
                            </m:r>
                          </m:e>
                        </m:nary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71" name="TextBox 5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4642" y="332656"/>
                  <a:ext cx="2383537" cy="7396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5" name="Straight Connector 574"/>
            <p:cNvCxnSpPr/>
            <p:nvPr/>
          </p:nvCxnSpPr>
          <p:spPr>
            <a:xfrm>
              <a:off x="3635896" y="1068844"/>
              <a:ext cx="2475878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34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BLOWERS Stephen</dc:creator>
  <cp:lastModifiedBy>BLOWERS Stephen</cp:lastModifiedBy>
  <cp:revision>15</cp:revision>
  <dcterms:created xsi:type="dcterms:W3CDTF">2015-09-11T11:40:26Z</dcterms:created>
  <dcterms:modified xsi:type="dcterms:W3CDTF">2015-09-16T10:35:16Z</dcterms:modified>
</cp:coreProperties>
</file>