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00675" cy="3960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3" autoAdjust="0"/>
  </p:normalViewPr>
  <p:slideViewPr>
    <p:cSldViewPr>
      <p:cViewPr varScale="1">
        <p:scale>
          <a:sx n="168" d="100"/>
          <a:sy n="168" d="100"/>
        </p:scale>
        <p:origin x="-312" y="-96"/>
      </p:cViewPr>
      <p:guideLst>
        <p:guide orient="horz" pos="1248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230420"/>
            <a:ext cx="4590574" cy="849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2" y="2244461"/>
            <a:ext cx="3780473" cy="1012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9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14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490" y="158617"/>
            <a:ext cx="1215152" cy="33795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34" y="158617"/>
            <a:ext cx="3555444" cy="33795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31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84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16" y="2545189"/>
            <a:ext cx="4590574" cy="78666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16" y="1678763"/>
            <a:ext cx="4590574" cy="8664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27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034" y="924192"/>
            <a:ext cx="2385298" cy="26139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5344" y="924192"/>
            <a:ext cx="2385298" cy="26139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10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5" y="886601"/>
            <a:ext cx="2386236" cy="3694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5" y="1256091"/>
            <a:ext cx="2386236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472" y="886601"/>
            <a:ext cx="2387173" cy="3694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472" y="1256091"/>
            <a:ext cx="2387173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19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53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08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8" y="157702"/>
            <a:ext cx="1776785" cy="6711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15" y="157702"/>
            <a:ext cx="3019127" cy="3380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38" y="828838"/>
            <a:ext cx="1776785" cy="2709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03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72" y="2772569"/>
            <a:ext cx="3240405" cy="3273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72" y="353906"/>
            <a:ext cx="3240405" cy="2376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72" y="3099887"/>
            <a:ext cx="3240405" cy="4648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1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34" y="158617"/>
            <a:ext cx="4860608" cy="660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924192"/>
            <a:ext cx="4860608" cy="26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34" y="3671088"/>
            <a:ext cx="1260158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32" y="3671088"/>
            <a:ext cx="1710213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484" y="3671088"/>
            <a:ext cx="1260158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17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roup 688"/>
          <p:cNvGrpSpPr/>
          <p:nvPr/>
        </p:nvGrpSpPr>
        <p:grpSpPr>
          <a:xfrm>
            <a:off x="387043" y="-107826"/>
            <a:ext cx="5121606" cy="4024988"/>
            <a:chOff x="2380723" y="456042"/>
            <a:chExt cx="5121606" cy="4024988"/>
          </a:xfrm>
        </p:grpSpPr>
        <p:cxnSp>
          <p:nvCxnSpPr>
            <p:cNvPr id="690" name="Straight Connector 689"/>
            <p:cNvCxnSpPr/>
            <p:nvPr/>
          </p:nvCxnSpPr>
          <p:spPr>
            <a:xfrm>
              <a:off x="4005006" y="3265042"/>
              <a:ext cx="1789163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1" name="Oval 690"/>
            <p:cNvSpPr/>
            <p:nvPr/>
          </p:nvSpPr>
          <p:spPr>
            <a:xfrm>
              <a:off x="4867562" y="2337202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92" name="Straight Connector 691"/>
            <p:cNvCxnSpPr/>
            <p:nvPr/>
          </p:nvCxnSpPr>
          <p:spPr>
            <a:xfrm>
              <a:off x="2823706" y="2662048"/>
              <a:ext cx="1789163" cy="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Cube 692"/>
            <p:cNvSpPr/>
            <p:nvPr/>
          </p:nvSpPr>
          <p:spPr>
            <a:xfrm>
              <a:off x="3406412" y="1475879"/>
              <a:ext cx="2385551" cy="2385550"/>
            </a:xfrm>
            <a:prstGeom prst="cub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4" name="Oval 693"/>
            <p:cNvSpPr/>
            <p:nvPr/>
          </p:nvSpPr>
          <p:spPr>
            <a:xfrm>
              <a:off x="4271174" y="2937029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5" name="Oval 694"/>
            <p:cNvSpPr/>
            <p:nvPr/>
          </p:nvSpPr>
          <p:spPr>
            <a:xfrm>
              <a:off x="4867562" y="2340641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96" name="Straight Connector 695"/>
            <p:cNvCxnSpPr/>
            <p:nvPr/>
          </p:nvCxnSpPr>
          <p:spPr>
            <a:xfrm flipH="1">
              <a:off x="3406412" y="3276740"/>
              <a:ext cx="596388" cy="596388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>
              <a:off x="4005006" y="1487577"/>
              <a:ext cx="0" cy="1789163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/>
            <p:nvPr/>
          </p:nvCxnSpPr>
          <p:spPr>
            <a:xfrm flipH="1">
              <a:off x="3987270" y="2698474"/>
              <a:ext cx="596388" cy="5963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/>
            <p:cNvCxnSpPr/>
            <p:nvPr/>
          </p:nvCxnSpPr>
          <p:spPr>
            <a:xfrm>
              <a:off x="4643527" y="2664566"/>
              <a:ext cx="1789163" cy="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Oval 699"/>
            <p:cNvSpPr/>
            <p:nvPr/>
          </p:nvSpPr>
          <p:spPr>
            <a:xfrm>
              <a:off x="5463950" y="2635396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1" name="Oval 700"/>
            <p:cNvSpPr/>
            <p:nvPr/>
          </p:nvSpPr>
          <p:spPr>
            <a:xfrm>
              <a:off x="3674786" y="2634747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02" name="Straight Connector 701"/>
            <p:cNvCxnSpPr/>
            <p:nvPr/>
          </p:nvCxnSpPr>
          <p:spPr>
            <a:xfrm>
              <a:off x="4620327" y="879491"/>
              <a:ext cx="0" cy="1789163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Oval 702"/>
            <p:cNvSpPr/>
            <p:nvPr/>
          </p:nvSpPr>
          <p:spPr>
            <a:xfrm>
              <a:off x="4583888" y="2634747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4" name="Oval 703"/>
            <p:cNvSpPr/>
            <p:nvPr/>
          </p:nvSpPr>
          <p:spPr>
            <a:xfrm>
              <a:off x="4583888" y="2634747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5" name="Oval 704"/>
            <p:cNvSpPr/>
            <p:nvPr/>
          </p:nvSpPr>
          <p:spPr>
            <a:xfrm>
              <a:off x="5463950" y="2634747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6" name="Oval 705"/>
            <p:cNvSpPr/>
            <p:nvPr/>
          </p:nvSpPr>
          <p:spPr>
            <a:xfrm>
              <a:off x="3674786" y="2634747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7" name="Oval 706"/>
            <p:cNvSpPr/>
            <p:nvPr/>
          </p:nvSpPr>
          <p:spPr>
            <a:xfrm>
              <a:off x="4583888" y="1715110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8" name="Oval 707"/>
            <p:cNvSpPr/>
            <p:nvPr/>
          </p:nvSpPr>
          <p:spPr>
            <a:xfrm>
              <a:off x="4583888" y="1715110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9" name="Oval 708"/>
            <p:cNvSpPr/>
            <p:nvPr/>
          </p:nvSpPr>
          <p:spPr>
            <a:xfrm>
              <a:off x="4583658" y="3523932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0" name="Oval 709"/>
            <p:cNvSpPr/>
            <p:nvPr/>
          </p:nvSpPr>
          <p:spPr>
            <a:xfrm>
              <a:off x="4583658" y="3523932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2461769" y="456042"/>
                  <a:ext cx="1997534" cy="739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∮"/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GB" i="1" smtClean="0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GB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𝑑𝑆</m:t>
                            </m:r>
                          </m:e>
                        </m:nary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1769" y="456042"/>
                  <a:ext cx="1997534" cy="73969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2" name="Straight Connector 711"/>
            <p:cNvCxnSpPr/>
            <p:nvPr/>
          </p:nvCxnSpPr>
          <p:spPr>
            <a:xfrm>
              <a:off x="2461769" y="1195732"/>
              <a:ext cx="1944216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>
              <a:off x="4620327" y="2662048"/>
              <a:ext cx="0" cy="1789163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4" name="Oval 713"/>
            <p:cNvSpPr/>
            <p:nvPr/>
          </p:nvSpPr>
          <p:spPr>
            <a:xfrm>
              <a:off x="6373051" y="2632228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5" name="Oval 714"/>
            <p:cNvSpPr/>
            <p:nvPr/>
          </p:nvSpPr>
          <p:spPr>
            <a:xfrm>
              <a:off x="2775223" y="2627275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16" name="Straight Connector 715"/>
            <p:cNvCxnSpPr/>
            <p:nvPr/>
          </p:nvCxnSpPr>
          <p:spPr>
            <a:xfrm flipH="1">
              <a:off x="4569368" y="2097998"/>
              <a:ext cx="596388" cy="5963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" name="Oval 716"/>
            <p:cNvSpPr/>
            <p:nvPr/>
          </p:nvSpPr>
          <p:spPr>
            <a:xfrm>
              <a:off x="3972980" y="3246920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8" name="Oval 717"/>
            <p:cNvSpPr/>
            <p:nvPr/>
          </p:nvSpPr>
          <p:spPr>
            <a:xfrm>
              <a:off x="5167287" y="2038359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9" name="Rectangle 718"/>
            <p:cNvSpPr/>
            <p:nvPr/>
          </p:nvSpPr>
          <p:spPr>
            <a:xfrm>
              <a:off x="4002799" y="2580666"/>
              <a:ext cx="6912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u</a:t>
              </a:r>
              <a:r>
                <a:rPr lang="en-GB" sz="1400" b="1" baseline="-25000" dirty="0" smtClean="0"/>
                <a:t>i+1/2,j,k</a:t>
              </a:r>
              <a:endParaRPr lang="en-GB" sz="1400" b="1" dirty="0"/>
            </a:p>
          </p:txBody>
        </p:sp>
        <p:sp>
          <p:nvSpPr>
            <p:cNvPr id="720" name="Rectangle 719"/>
            <p:cNvSpPr/>
            <p:nvPr/>
          </p:nvSpPr>
          <p:spPr>
            <a:xfrm>
              <a:off x="4643527" y="1728560"/>
              <a:ext cx="6912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u</a:t>
              </a:r>
              <a:r>
                <a:rPr lang="en-GB" sz="1400" b="1" baseline="-25000" dirty="0" smtClean="0"/>
                <a:t>i+3/2,j,k</a:t>
              </a:r>
              <a:endParaRPr lang="en-GB" sz="1400" b="1" dirty="0"/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3341404" y="3015819"/>
              <a:ext cx="6687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u</a:t>
              </a:r>
              <a:r>
                <a:rPr lang="en-GB" sz="1400" b="1" baseline="-25000" dirty="0" smtClean="0"/>
                <a:t>i-1/2,j,k</a:t>
              </a:r>
              <a:endParaRPr lang="en-GB" sz="1400" b="1" dirty="0"/>
            </a:p>
          </p:txBody>
        </p:sp>
        <p:sp>
          <p:nvSpPr>
            <p:cNvPr id="722" name="Rectangle 721"/>
            <p:cNvSpPr/>
            <p:nvPr/>
          </p:nvSpPr>
          <p:spPr>
            <a:xfrm>
              <a:off x="2380723" y="2657094"/>
              <a:ext cx="7889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u</a:t>
              </a:r>
              <a:r>
                <a:rPr lang="en-GB" sz="1400" b="1" baseline="-25000" dirty="0" smtClean="0"/>
                <a:t>i+1/2,j,k-1</a:t>
              </a:r>
              <a:endParaRPr lang="en-GB" sz="1400" b="1" dirty="0"/>
            </a:p>
          </p:txBody>
        </p:sp>
        <p:sp>
          <p:nvSpPr>
            <p:cNvPr id="723" name="Rectangle 722"/>
            <p:cNvSpPr/>
            <p:nvPr/>
          </p:nvSpPr>
          <p:spPr>
            <a:xfrm>
              <a:off x="5978550" y="2349317"/>
              <a:ext cx="811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u</a:t>
              </a:r>
              <a:r>
                <a:rPr lang="en-GB" sz="1400" b="1" baseline="-25000" dirty="0" smtClean="0"/>
                <a:t>i+1/2,j,k+1</a:t>
              </a:r>
              <a:endParaRPr lang="en-GB" sz="1400" b="1" dirty="0"/>
            </a:p>
          </p:txBody>
        </p:sp>
        <p:sp>
          <p:nvSpPr>
            <p:cNvPr id="724" name="Oval 723"/>
            <p:cNvSpPr/>
            <p:nvPr/>
          </p:nvSpPr>
          <p:spPr>
            <a:xfrm>
              <a:off x="4584086" y="841326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5" name="Oval 724"/>
            <p:cNvSpPr/>
            <p:nvPr/>
          </p:nvSpPr>
          <p:spPr>
            <a:xfrm>
              <a:off x="4587811" y="4421391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4654466" y="747076"/>
              <a:ext cx="811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u</a:t>
              </a:r>
              <a:r>
                <a:rPr lang="en-GB" sz="1400" b="1" baseline="-25000" dirty="0" smtClean="0"/>
                <a:t>i+1/2,j+1,k</a:t>
              </a:r>
              <a:endParaRPr lang="en-GB" sz="1400" b="1" dirty="0"/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4584167" y="4143433"/>
              <a:ext cx="811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u</a:t>
              </a:r>
              <a:r>
                <a:rPr lang="en-GB" sz="1400" b="1" baseline="-25000" dirty="0" smtClean="0"/>
                <a:t>i+1/2,j-1,k</a:t>
              </a:r>
              <a:endParaRPr lang="en-GB" sz="1400" b="1" dirty="0"/>
            </a:p>
          </p:txBody>
        </p:sp>
        <p:sp>
          <p:nvSpPr>
            <p:cNvPr id="728" name="Right Brace 727"/>
            <p:cNvSpPr/>
            <p:nvPr/>
          </p:nvSpPr>
          <p:spPr>
            <a:xfrm rot="16200000" flipH="1">
              <a:off x="5482034" y="1844669"/>
              <a:ext cx="83849" cy="178255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9" name="Straight Connector 728"/>
            <p:cNvCxnSpPr>
              <a:stCxn id="728" idx="1"/>
            </p:cNvCxnSpPr>
            <p:nvPr/>
          </p:nvCxnSpPr>
          <p:spPr>
            <a:xfrm>
              <a:off x="5523959" y="2777872"/>
              <a:ext cx="632217" cy="570215"/>
            </a:xfrm>
            <a:prstGeom prst="line">
              <a:avLst/>
            </a:prstGeom>
            <a:ln w="127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0" name="TextBox 729"/>
                <p:cNvSpPr txBox="1"/>
                <p:nvPr/>
              </p:nvSpPr>
              <p:spPr>
                <a:xfrm>
                  <a:off x="5060186" y="3272538"/>
                  <a:ext cx="2442143" cy="7385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1000" b="0" i="1" smtClean="0">
                                <a:latin typeface="Cambria Math"/>
                              </a:rPr>
                              <m:t>(+)</m:t>
                            </m:r>
                            <m:d>
                              <m:dPr>
                                <m:ctrlPr>
                                  <a:rPr lang="en-GB" sz="1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10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000" b="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en-GB" sz="1000" b="0" i="1" smtClean="0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GB" sz="1000" b="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en-GB" sz="10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GB" sz="10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GB" sz="10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GB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GB" sz="1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0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GB" sz="1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GB" sz="10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GB" sz="1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GB" sz="10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GB" sz="10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GB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GB" sz="1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0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GB" sz="1200" b="0" i="1" dirty="0" smtClean="0">
                    <a:latin typeface="Cambria Math"/>
                  </a:endParaRPr>
                </a:p>
                <a:p>
                  <a:r>
                    <a:rPr lang="en-GB" sz="1200" b="0" dirty="0" smtClean="0"/>
                    <a:t>	</a:t>
                  </a:r>
                  <a14:m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GB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sz="12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sz="1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GB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sz="12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h</m:t>
                          </m:r>
                        </m:den>
                      </m:f>
                    </m:oMath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30" name="TextBox 7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0186" y="3272538"/>
                  <a:ext cx="2442143" cy="73853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074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1" name="Right Brace 730"/>
          <p:cNvSpPr/>
          <p:nvPr/>
        </p:nvSpPr>
        <p:spPr>
          <a:xfrm rot="5400000" flipH="1" flipV="1">
            <a:off x="1672305" y="1137676"/>
            <a:ext cx="83849" cy="178255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2" name="TextBox 731"/>
              <p:cNvSpPr txBox="1"/>
              <p:nvPr/>
            </p:nvSpPr>
            <p:spPr>
              <a:xfrm>
                <a:off x="-651874" y="657967"/>
                <a:ext cx="2442143" cy="738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latin typeface="Cambria Math"/>
                            </a:rPr>
                            <m:t>(−)</m:t>
                          </m:r>
                          <m:d>
                            <m:dPr>
                              <m:ctrlPr>
                                <a:rPr lang="en-GB" sz="1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GB" sz="1000" b="0" i="1" smtClean="0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GB" sz="1000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GB" sz="1000" b="0" i="1" smtClean="0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GB" sz="1000" b="0" i="1" smtClean="0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sz="1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GB" sz="10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GB" sz="1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1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0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1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10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GB" sz="1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1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GB" sz="10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GB" sz="1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1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0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GB" sz="1200" b="0" i="1" dirty="0" smtClean="0">
                  <a:latin typeface="Cambria Math"/>
                </a:endParaRPr>
              </a:p>
              <a:p>
                <a:r>
                  <a:rPr lang="en-GB" sz="1200" b="0" dirty="0" smtClean="0"/>
                  <a:t>	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2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GB" sz="12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GB" sz="12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GB" sz="12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2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GB" sz="12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GB" sz="12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GB" sz="12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GB" sz="12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GB" sz="1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GB" sz="12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GB" sz="12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GB" sz="12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2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GB" sz="12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GB" sz="12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GB" sz="12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GB" sz="12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GB" sz="12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GB" sz="1200" b="0" i="1" smtClean="0">
                            <a:latin typeface="Cambria Math"/>
                          </a:rPr>
                          <m:t>h</m:t>
                        </m:r>
                      </m:den>
                    </m:f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732" name="TextBox 7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1874" y="657967"/>
                <a:ext cx="2442143" cy="738536"/>
              </a:xfrm>
              <a:prstGeom prst="rect">
                <a:avLst/>
              </a:prstGeom>
              <a:blipFill rotWithShape="1">
                <a:blip r:embed="rId4"/>
                <a:stretch>
                  <a:fillRect b="-10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3" name="Straight Connector 732"/>
          <p:cNvCxnSpPr>
            <a:endCxn id="731" idx="1"/>
          </p:cNvCxnSpPr>
          <p:nvPr/>
        </p:nvCxnSpPr>
        <p:spPr>
          <a:xfrm>
            <a:off x="1176042" y="1396503"/>
            <a:ext cx="538188" cy="590527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4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BLOWERS Stephen</dc:creator>
  <cp:lastModifiedBy>BLOWERS Stephen</cp:lastModifiedBy>
  <cp:revision>19</cp:revision>
  <dcterms:created xsi:type="dcterms:W3CDTF">2015-09-11T11:40:26Z</dcterms:created>
  <dcterms:modified xsi:type="dcterms:W3CDTF">2015-09-16T10:37:05Z</dcterms:modified>
</cp:coreProperties>
</file>