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3240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>
        <p:scale>
          <a:sx n="200" d="100"/>
          <a:sy n="200" d="100"/>
        </p:scale>
        <p:origin x="-72" y="-144"/>
      </p:cViewPr>
      <p:guideLst>
        <p:guide orient="horz" pos="102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006528"/>
            <a:ext cx="4590574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3" y="1836050"/>
            <a:ext cx="3780473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9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1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90" y="129755"/>
            <a:ext cx="1215152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4" y="129755"/>
            <a:ext cx="3555444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3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8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082057"/>
            <a:ext cx="4590574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373289"/>
            <a:ext cx="4590574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4" y="756022"/>
            <a:ext cx="2385298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4" y="756022"/>
            <a:ext cx="2385298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1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725272"/>
            <a:ext cx="2386236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1027528"/>
            <a:ext cx="2386236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3" y="725272"/>
            <a:ext cx="238717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3" y="1027528"/>
            <a:ext cx="238717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9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5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0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9" y="129006"/>
            <a:ext cx="1776785" cy="5490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6" y="129006"/>
            <a:ext cx="3019127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9" y="678019"/>
            <a:ext cx="1776785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03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3" y="2268062"/>
            <a:ext cx="3240405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3" y="289508"/>
            <a:ext cx="3240405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3" y="2535820"/>
            <a:ext cx="3240405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29754"/>
            <a:ext cx="4860608" cy="54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756022"/>
            <a:ext cx="4860608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3003083"/>
            <a:ext cx="12601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8A20-0976-45CD-BB88-8AEABCD53CE3}" type="datetimeFigureOut">
              <a:rPr lang="en-GB" smtClean="0"/>
              <a:t>17/09/2015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3" y="3003083"/>
            <a:ext cx="1710213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3003083"/>
            <a:ext cx="12601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17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399767" y="431228"/>
            <a:ext cx="2387757" cy="2397249"/>
            <a:chOff x="3406412" y="1475879"/>
            <a:chExt cx="2387757" cy="239724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005006" y="3265042"/>
              <a:ext cx="1789163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be 51"/>
            <p:cNvSpPr/>
            <p:nvPr/>
          </p:nvSpPr>
          <p:spPr>
            <a:xfrm>
              <a:off x="3406412" y="1475879"/>
              <a:ext cx="2385551" cy="238555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3406412" y="3276740"/>
              <a:ext cx="596388" cy="596388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05006" y="1487577"/>
              <a:ext cx="0" cy="17891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095143" y="1394885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P</a:t>
            </a:r>
            <a:r>
              <a:rPr lang="en-GB" sz="1400" b="1" baseline="-25000" dirty="0" smtClean="0"/>
              <a:t>i,j,1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2502372" y="1624606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263817" y="1341452"/>
            <a:ext cx="596388" cy="5963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67991" y="1132943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u</a:t>
            </a:r>
            <a:r>
              <a:rPr lang="en-GB" sz="1400" b="1" baseline="-25000" dirty="0" smtClean="0"/>
              <a:t>i+1/2,j,1</a:t>
            </a:r>
            <a:endParaRPr lang="en-GB" sz="1400" b="1" dirty="0"/>
          </a:p>
        </p:txBody>
      </p:sp>
      <p:sp>
        <p:nvSpPr>
          <p:cNvPr id="28" name="Oval 27"/>
          <p:cNvSpPr/>
          <p:nvPr/>
        </p:nvSpPr>
        <p:spPr>
          <a:xfrm>
            <a:off x="2822587" y="1301837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2202767" y="1917283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2192281" y="189392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u</a:t>
            </a:r>
            <a:r>
              <a:rPr lang="en-GB" sz="1400" b="1" baseline="-25000" dirty="0" smtClean="0"/>
              <a:t>i-1/2,j,1</a:t>
            </a:r>
            <a:endParaRPr lang="en-GB" sz="1400" b="1" dirty="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805152" y="643060"/>
            <a:ext cx="196956" cy="144016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33331" y="787076"/>
            <a:ext cx="345917" cy="252938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499099" y="952804"/>
            <a:ext cx="494850" cy="367155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399767" y="1177899"/>
            <a:ext cx="593374" cy="440254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408734" y="1440720"/>
            <a:ext cx="593374" cy="440254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401274" y="1665173"/>
            <a:ext cx="593374" cy="440254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394333" y="1937840"/>
            <a:ext cx="509297" cy="377873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408734" y="2237947"/>
            <a:ext cx="337790" cy="250623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1401274" y="2530284"/>
            <a:ext cx="168894" cy="12531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3"/>
            <a:endCxn id="70" idx="6"/>
          </p:cNvCxnSpPr>
          <p:nvPr/>
        </p:nvCxnSpPr>
        <p:spPr>
          <a:xfrm flipH="1" flipV="1">
            <a:off x="1735240" y="1670751"/>
            <a:ext cx="775866" cy="4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75601" y="1640931"/>
            <a:ext cx="59639" cy="59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779606" y="1716544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w</a:t>
            </a:r>
            <a:r>
              <a:rPr lang="en-GB" sz="1400" b="1" baseline="-25000" dirty="0" smtClean="0"/>
              <a:t>i,j,1/2</a:t>
            </a:r>
            <a:endParaRPr lang="en-GB" sz="14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2882012" y="1237708"/>
            <a:ext cx="87025" cy="77491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735240" y="1672667"/>
            <a:ext cx="13067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304173" y="1669751"/>
            <a:ext cx="401248" cy="222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262406" y="1855183"/>
            <a:ext cx="87025" cy="77491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4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BLOWERS Stephen</dc:creator>
  <cp:lastModifiedBy>BLOWERS Stephen</cp:lastModifiedBy>
  <cp:revision>29</cp:revision>
  <dcterms:created xsi:type="dcterms:W3CDTF">2015-09-11T11:40:26Z</dcterms:created>
  <dcterms:modified xsi:type="dcterms:W3CDTF">2015-09-17T13:02:41Z</dcterms:modified>
</cp:coreProperties>
</file>