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183" d="100"/>
          <a:sy n="183" d="100"/>
        </p:scale>
        <p:origin x="-90" y="-360"/>
      </p:cViewPr>
      <p:guideLst>
        <p:guide orient="horz" pos="102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6528"/>
            <a:ext cx="4590574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3" y="1836050"/>
            <a:ext cx="3780473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129755"/>
            <a:ext cx="1215152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29755"/>
            <a:ext cx="3555444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082057"/>
            <a:ext cx="4590574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373289"/>
            <a:ext cx="4590574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725272"/>
            <a:ext cx="2386236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027528"/>
            <a:ext cx="2386236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3" y="725272"/>
            <a:ext cx="238717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3" y="1027528"/>
            <a:ext cx="238717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9" y="129006"/>
            <a:ext cx="1776785" cy="5490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129006"/>
            <a:ext cx="3019127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9" y="678019"/>
            <a:ext cx="1776785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3" y="2268062"/>
            <a:ext cx="324040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3" y="289508"/>
            <a:ext cx="324040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3" y="2535820"/>
            <a:ext cx="3240405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29754"/>
            <a:ext cx="4860608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756022"/>
            <a:ext cx="4860608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3003083"/>
            <a:ext cx="171021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464708" y="3158"/>
            <a:ext cx="2443442" cy="3201062"/>
            <a:chOff x="3406412" y="672066"/>
            <a:chExt cx="2443442" cy="320106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5006" y="3265042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867562" y="233720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Cube 51"/>
            <p:cNvSpPr/>
            <p:nvPr/>
          </p:nvSpPr>
          <p:spPr>
            <a:xfrm>
              <a:off x="3406412" y="1475879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271174" y="293702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867562" y="234064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3406412" y="3276740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05006" y="1487577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583888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583888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489913" y="672066"/>
                  <a:ext cx="2359941" cy="739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∮"/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𝑑𝑆</m:t>
                            </m:r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13" y="672066"/>
                  <a:ext cx="2359941" cy="7396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>
              <a:off x="3515927" y="1392146"/>
              <a:ext cx="2265218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300993" y="2370460"/>
              <a:ext cx="596388" cy="596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981896" y="2382158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27503" y="2097998"/>
              <a:ext cx="5897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P</a:t>
              </a:r>
              <a:r>
                <a:rPr lang="en-GB" sz="1400" b="1" baseline="-25000" dirty="0" smtClean="0"/>
                <a:t>i+1,j,k</a:t>
              </a:r>
              <a:endParaRPr lang="en-GB" sz="1400" b="1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317812" y="217387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err="1" smtClean="0"/>
              <a:t>P</a:t>
            </a:r>
            <a:r>
              <a:rPr lang="en-GB" sz="1400" b="1" baseline="-25000" dirty="0" err="1" smtClean="0"/>
              <a:t>i,j,k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1023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25</cp:revision>
  <dcterms:created xsi:type="dcterms:W3CDTF">2015-09-11T11:40:26Z</dcterms:created>
  <dcterms:modified xsi:type="dcterms:W3CDTF">2015-09-17T10:49:47Z</dcterms:modified>
</cp:coreProperties>
</file>