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2020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452" y="-72"/>
      </p:cViewPr>
      <p:guideLst>
        <p:guide orient="horz" pos="2160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152" y="2130427"/>
            <a:ext cx="1377172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304" y="3886200"/>
            <a:ext cx="1134141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D2ED-9A38-437C-8517-F6B6C6511335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CBA-9504-48B6-9982-FDF42303F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4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D2ED-9A38-437C-8517-F6B6C6511335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CBA-9504-48B6-9982-FDF42303F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9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46468" y="274640"/>
            <a:ext cx="364545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102" y="274640"/>
            <a:ext cx="1066633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D2ED-9A38-437C-8517-F6B6C6511335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CBA-9504-48B6-9982-FDF42303F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D2ED-9A38-437C-8517-F6B6C6511335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CBA-9504-48B6-9982-FDF42303F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63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848" y="4406902"/>
            <a:ext cx="1377172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848" y="2906713"/>
            <a:ext cx="137717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D2ED-9A38-437C-8517-F6B6C6511335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CBA-9504-48B6-9982-FDF42303F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36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101" y="1600202"/>
            <a:ext cx="71558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6029" y="1600202"/>
            <a:ext cx="71558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D2ED-9A38-437C-8517-F6B6C6511335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CBA-9504-48B6-9982-FDF42303F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5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102" y="1535113"/>
            <a:ext cx="715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2" y="2174875"/>
            <a:ext cx="715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5" y="1535113"/>
            <a:ext cx="716152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5" y="2174875"/>
            <a:ext cx="716152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D2ED-9A38-437C-8517-F6B6C6511335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CBA-9504-48B6-9982-FDF42303F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8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D2ED-9A38-437C-8517-F6B6C6511335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CBA-9504-48B6-9982-FDF42303F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3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D2ED-9A38-437C-8517-F6B6C6511335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CBA-9504-48B6-9982-FDF42303F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03" y="273050"/>
            <a:ext cx="533035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542" y="273052"/>
            <a:ext cx="905738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103" y="1435102"/>
            <a:ext cx="533035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D2ED-9A38-437C-8517-F6B6C6511335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CBA-9504-48B6-9982-FDF42303F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4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710" y="4800600"/>
            <a:ext cx="972121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710" y="612775"/>
            <a:ext cx="972121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710" y="5367338"/>
            <a:ext cx="972121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D2ED-9A38-437C-8517-F6B6C6511335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CBA-9504-48B6-9982-FDF42303F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65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102" y="274638"/>
            <a:ext cx="1458182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102" y="1600202"/>
            <a:ext cx="145818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102" y="6356352"/>
            <a:ext cx="3780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D2ED-9A38-437C-8517-F6B6C6511335}" type="datetimeFigureOut">
              <a:rPr lang="en-GB" smtClean="0"/>
              <a:t>15/09/2015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5692" y="6356352"/>
            <a:ext cx="5130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1452" y="6356352"/>
            <a:ext cx="3780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ACBA-9504-48B6-9982-FDF42303F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3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Straight Connector 380"/>
          <p:cNvCxnSpPr/>
          <p:nvPr/>
        </p:nvCxnSpPr>
        <p:spPr>
          <a:xfrm flipH="1">
            <a:off x="13836117" y="4313114"/>
            <a:ext cx="596388" cy="596388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12098889" y="4879373"/>
            <a:ext cx="1789163" cy="0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12393119" y="3662565"/>
            <a:ext cx="1789163" cy="0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8564599" y="3754999"/>
            <a:ext cx="0" cy="1789163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10323942" y="3750297"/>
            <a:ext cx="0" cy="1789163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flipH="1">
            <a:off x="5259233" y="4339688"/>
            <a:ext cx="596388" cy="596388"/>
          </a:xfrm>
          <a:prstGeom prst="line">
            <a:avLst/>
          </a:prstGeom>
          <a:ln>
            <a:solidFill>
              <a:schemeClr val="bg1">
                <a:lumMod val="50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/>
          <p:cNvGrpSpPr/>
          <p:nvPr/>
        </p:nvGrpSpPr>
        <p:grpSpPr>
          <a:xfrm>
            <a:off x="215787" y="1596832"/>
            <a:ext cx="4094181" cy="3035255"/>
            <a:chOff x="274134" y="423070"/>
            <a:chExt cx="4943324" cy="3664775"/>
          </a:xfrm>
        </p:grpSpPr>
        <p:cxnSp>
          <p:nvCxnSpPr>
            <p:cNvPr id="388" name="Straight Connector 387"/>
            <p:cNvCxnSpPr>
              <a:stCxn id="390" idx="2"/>
              <a:endCxn id="390" idx="4"/>
            </p:cNvCxnSpPr>
            <p:nvPr/>
          </p:nvCxnSpPr>
          <p:spPr>
            <a:xfrm>
              <a:off x="1383733" y="2666440"/>
              <a:ext cx="2160240" cy="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>
              <a:stCxn id="390" idx="1"/>
              <a:endCxn id="390" idx="3"/>
            </p:cNvCxnSpPr>
            <p:nvPr/>
          </p:nvCxnSpPr>
          <p:spPr>
            <a:xfrm>
              <a:off x="2463853" y="1586320"/>
              <a:ext cx="0" cy="216024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Cube 389"/>
            <p:cNvSpPr/>
            <p:nvPr/>
          </p:nvSpPr>
          <p:spPr>
            <a:xfrm>
              <a:off x="1383733" y="866240"/>
              <a:ext cx="2880320" cy="2880320"/>
            </a:xfrm>
            <a:prstGeom prst="cub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1" name="Oval 390"/>
            <p:cNvSpPr/>
            <p:nvPr/>
          </p:nvSpPr>
          <p:spPr>
            <a:xfrm>
              <a:off x="2427849" y="263043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2" name="Straight Connector 391"/>
            <p:cNvCxnSpPr>
              <a:stCxn id="390" idx="0"/>
              <a:endCxn id="390" idx="1"/>
            </p:cNvCxnSpPr>
            <p:nvPr/>
          </p:nvCxnSpPr>
          <p:spPr>
            <a:xfrm flipH="1">
              <a:off x="2463853" y="866240"/>
              <a:ext cx="720080" cy="72008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stCxn id="390" idx="5"/>
              <a:endCxn id="390" idx="4"/>
            </p:cNvCxnSpPr>
            <p:nvPr/>
          </p:nvCxnSpPr>
          <p:spPr>
            <a:xfrm flipH="1">
              <a:off x="3543973" y="1946360"/>
              <a:ext cx="720080" cy="72008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TextBox 393"/>
            <p:cNvSpPr txBox="1"/>
            <p:nvPr/>
          </p:nvSpPr>
          <p:spPr>
            <a:xfrm>
              <a:off x="1375083" y="2715893"/>
              <a:ext cx="869274" cy="37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i-1/2,j,k</a:t>
              </a:r>
              <a:endParaRPr lang="en-GB" sz="1400" b="1" dirty="0"/>
            </a:p>
          </p:txBody>
        </p:sp>
        <p:cxnSp>
          <p:nvCxnSpPr>
            <p:cNvPr id="395" name="Straight Connector 394"/>
            <p:cNvCxnSpPr/>
            <p:nvPr/>
          </p:nvCxnSpPr>
          <p:spPr>
            <a:xfrm>
              <a:off x="2103813" y="1946360"/>
              <a:ext cx="2160240" cy="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3183933" y="866240"/>
              <a:ext cx="0" cy="216024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Oval 396"/>
            <p:cNvSpPr/>
            <p:nvPr/>
          </p:nvSpPr>
          <p:spPr>
            <a:xfrm>
              <a:off x="3147929" y="19103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2335879" y="1593989"/>
              <a:ext cx="930453" cy="37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i+1/2,j,k</a:t>
              </a:r>
              <a:endParaRPr lang="en-GB" sz="1400" b="1" dirty="0"/>
            </a:p>
          </p:txBody>
        </p:sp>
        <p:cxnSp>
          <p:nvCxnSpPr>
            <p:cNvPr id="399" name="Straight Connector 398"/>
            <p:cNvCxnSpPr/>
            <p:nvPr/>
          </p:nvCxnSpPr>
          <p:spPr>
            <a:xfrm flipH="1">
              <a:off x="2463853" y="3040604"/>
              <a:ext cx="720080" cy="72008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flipH="1">
              <a:off x="1383733" y="1946360"/>
              <a:ext cx="720080" cy="72008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H="1">
              <a:off x="1383733" y="3040604"/>
              <a:ext cx="720080" cy="72008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2106477" y="880364"/>
              <a:ext cx="0" cy="216024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2106477" y="3026480"/>
              <a:ext cx="2160240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flipH="1">
              <a:off x="2445381" y="1978212"/>
              <a:ext cx="720080" cy="720080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1743773" y="2301464"/>
              <a:ext cx="2160240" cy="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Rectangle 405"/>
            <p:cNvSpPr/>
            <p:nvPr/>
          </p:nvSpPr>
          <p:spPr>
            <a:xfrm>
              <a:off x="2317158" y="2087098"/>
              <a:ext cx="553932" cy="371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P</a:t>
              </a:r>
              <a:r>
                <a:rPr lang="en-GB" sz="1400" b="1" baseline="-25000" dirty="0" smtClean="0"/>
                <a:t>i,j,k</a:t>
              </a:r>
              <a:endParaRPr lang="en-GB" sz="1400" b="1" dirty="0"/>
            </a:p>
          </p:txBody>
        </p:sp>
        <p:sp>
          <p:nvSpPr>
            <p:cNvPr id="407" name="Oval 406"/>
            <p:cNvSpPr/>
            <p:nvPr/>
          </p:nvSpPr>
          <p:spPr>
            <a:xfrm>
              <a:off x="3868009" y="226624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8" name="Oval 407"/>
            <p:cNvSpPr/>
            <p:nvPr/>
          </p:nvSpPr>
          <p:spPr>
            <a:xfrm>
              <a:off x="1707769" y="226546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338368" y="1612331"/>
              <a:ext cx="879090" cy="371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w</a:t>
              </a:r>
              <a:r>
                <a:rPr lang="en-GB" sz="1400" b="1" baseline="-25000" dirty="0" smtClean="0"/>
                <a:t>i,j,k+1/2</a:t>
              </a:r>
              <a:endParaRPr lang="en-GB" sz="1400" b="1" dirty="0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274134" y="2491882"/>
              <a:ext cx="851994" cy="371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w</a:t>
              </a:r>
              <a:r>
                <a:rPr lang="en-GB" sz="1400" b="1" baseline="-25000" dirty="0" smtClean="0"/>
                <a:t>i,j,k-1/2</a:t>
              </a:r>
              <a:endParaRPr lang="en-GB" sz="1400" b="1" dirty="0"/>
            </a:p>
          </p:txBody>
        </p:sp>
        <p:cxnSp>
          <p:nvCxnSpPr>
            <p:cNvPr id="411" name="Straight Connector 410"/>
            <p:cNvCxnSpPr>
              <a:stCxn id="408" idx="2"/>
            </p:cNvCxnSpPr>
            <p:nvPr/>
          </p:nvCxnSpPr>
          <p:spPr>
            <a:xfrm flipH="1">
              <a:off x="1167709" y="2301464"/>
              <a:ext cx="540060" cy="328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>
              <a:endCxn id="407" idx="6"/>
            </p:cNvCxnSpPr>
            <p:nvPr/>
          </p:nvCxnSpPr>
          <p:spPr>
            <a:xfrm flipH="1">
              <a:off x="3940018" y="1983942"/>
              <a:ext cx="612067" cy="318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2849417" y="1227096"/>
              <a:ext cx="0" cy="216024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Oval 413"/>
            <p:cNvSpPr/>
            <p:nvPr/>
          </p:nvSpPr>
          <p:spPr>
            <a:xfrm>
              <a:off x="2805421" y="226546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5" name="Oval 414"/>
            <p:cNvSpPr/>
            <p:nvPr/>
          </p:nvSpPr>
          <p:spPr>
            <a:xfrm>
              <a:off x="2805421" y="226546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6" name="Oval 415"/>
            <p:cNvSpPr/>
            <p:nvPr/>
          </p:nvSpPr>
          <p:spPr>
            <a:xfrm>
              <a:off x="3868009" y="226546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7" name="Oval 416"/>
            <p:cNvSpPr/>
            <p:nvPr/>
          </p:nvSpPr>
          <p:spPr>
            <a:xfrm>
              <a:off x="1707769" y="226546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8" name="Oval 417"/>
            <p:cNvSpPr/>
            <p:nvPr/>
          </p:nvSpPr>
          <p:spPr>
            <a:xfrm>
              <a:off x="2805421" y="115508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9" name="Oval 418"/>
            <p:cNvSpPr/>
            <p:nvPr/>
          </p:nvSpPr>
          <p:spPr>
            <a:xfrm>
              <a:off x="2805421" y="115508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0" name="Oval 419"/>
            <p:cNvSpPr/>
            <p:nvPr/>
          </p:nvSpPr>
          <p:spPr>
            <a:xfrm>
              <a:off x="2805143" y="333906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2805143" y="333906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2616570" y="3716234"/>
              <a:ext cx="793930" cy="371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v</a:t>
              </a:r>
              <a:r>
                <a:rPr lang="en-GB" sz="1400" b="1" baseline="-25000" dirty="0" smtClean="0"/>
                <a:t>i,j-1/2,k</a:t>
              </a:r>
              <a:endParaRPr lang="en-GB" sz="1400" b="1" dirty="0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2061768" y="423070"/>
              <a:ext cx="821026" cy="371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v</a:t>
              </a:r>
              <a:r>
                <a:rPr lang="en-GB" sz="1400" b="1" baseline="-25000" dirty="0" smtClean="0"/>
                <a:t>i,j+1/2,k</a:t>
              </a:r>
              <a:endParaRPr lang="en-GB" sz="1400" b="1" dirty="0"/>
            </a:p>
          </p:txBody>
        </p:sp>
        <p:cxnSp>
          <p:nvCxnSpPr>
            <p:cNvPr id="424" name="Straight Connector 423"/>
            <p:cNvCxnSpPr>
              <a:stCxn id="419" idx="1"/>
            </p:cNvCxnSpPr>
            <p:nvPr/>
          </p:nvCxnSpPr>
          <p:spPr>
            <a:xfrm flipH="1" flipV="1">
              <a:off x="2503958" y="792402"/>
              <a:ext cx="312008" cy="373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>
              <a:endCxn id="420" idx="5"/>
            </p:cNvCxnSpPr>
            <p:nvPr/>
          </p:nvCxnSpPr>
          <p:spPr>
            <a:xfrm flipH="1" flipV="1">
              <a:off x="2866606" y="3400528"/>
              <a:ext cx="121501" cy="4180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6" name="Straight Connector 425"/>
          <p:cNvCxnSpPr>
            <a:stCxn id="391" idx="2"/>
          </p:cNvCxnSpPr>
          <p:nvPr/>
        </p:nvCxnSpPr>
        <p:spPr>
          <a:xfrm flipH="1">
            <a:off x="1605965" y="3454846"/>
            <a:ext cx="393581" cy="163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7" name="Group 426"/>
          <p:cNvGrpSpPr/>
          <p:nvPr/>
        </p:nvGrpSpPr>
        <p:grpSpPr>
          <a:xfrm>
            <a:off x="3662068" y="3127166"/>
            <a:ext cx="3903299" cy="2972972"/>
            <a:chOff x="296054" y="3127166"/>
            <a:chExt cx="3903299" cy="2972972"/>
          </a:xfrm>
        </p:grpSpPr>
        <p:cxnSp>
          <p:nvCxnSpPr>
            <p:cNvPr id="428" name="Straight Connector 427"/>
            <p:cNvCxnSpPr/>
            <p:nvPr/>
          </p:nvCxnSpPr>
          <p:spPr>
            <a:xfrm>
              <a:off x="998638" y="4935358"/>
              <a:ext cx="1789163" cy="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1893219" y="4040777"/>
              <a:ext cx="0" cy="1789163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flipH="1">
              <a:off x="1893219" y="3444389"/>
              <a:ext cx="596388" cy="596388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H="1">
              <a:off x="2787801" y="4338970"/>
              <a:ext cx="596388" cy="596388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1595026" y="4338970"/>
              <a:ext cx="1789163" cy="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2489607" y="3444389"/>
              <a:ext cx="0" cy="1789163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 flipH="1">
              <a:off x="1893219" y="5245250"/>
              <a:ext cx="596388" cy="596388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flipH="1">
              <a:off x="998638" y="4338970"/>
              <a:ext cx="596388" cy="596388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Group 435"/>
            <p:cNvGrpSpPr/>
            <p:nvPr/>
          </p:nvGrpSpPr>
          <p:grpSpPr>
            <a:xfrm>
              <a:off x="296054" y="3442521"/>
              <a:ext cx="3157041" cy="2657617"/>
              <a:chOff x="531739" y="866240"/>
              <a:chExt cx="3811819" cy="3208814"/>
            </a:xfrm>
          </p:grpSpPr>
          <p:sp>
            <p:nvSpPr>
              <p:cNvPr id="450" name="Cube 449"/>
              <p:cNvSpPr/>
              <p:nvPr/>
            </p:nvSpPr>
            <p:spPr>
              <a:xfrm>
                <a:off x="1383733" y="866240"/>
                <a:ext cx="2880320" cy="2880320"/>
              </a:xfrm>
              <a:prstGeom prst="cube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2427849" y="263043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3147929" y="191035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3" name="TextBox 452"/>
              <p:cNvSpPr txBox="1"/>
              <p:nvPr/>
            </p:nvSpPr>
            <p:spPr>
              <a:xfrm>
                <a:off x="2682702" y="1569903"/>
                <a:ext cx="930453" cy="37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 smtClean="0"/>
                  <a:t>P</a:t>
                </a:r>
                <a:r>
                  <a:rPr lang="en-GB" sz="1400" b="1" baseline="-25000" dirty="0" smtClean="0"/>
                  <a:t>i+1,j,k</a:t>
                </a:r>
                <a:endParaRPr lang="en-GB" sz="1400" b="1" dirty="0"/>
              </a:p>
            </p:txBody>
          </p:sp>
          <p:cxnSp>
            <p:nvCxnSpPr>
              <p:cNvPr id="454" name="Straight Connector 453"/>
              <p:cNvCxnSpPr/>
              <p:nvPr/>
            </p:nvCxnSpPr>
            <p:spPr>
              <a:xfrm flipH="1">
                <a:off x="1383733" y="3040604"/>
                <a:ext cx="720080" cy="720080"/>
              </a:xfrm>
              <a:prstGeom prst="line">
                <a:avLst/>
              </a:prstGeom>
              <a:ln w="38100" cap="rnd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2106477" y="880364"/>
                <a:ext cx="0" cy="2160240"/>
              </a:xfrm>
              <a:prstGeom prst="line">
                <a:avLst/>
              </a:prstGeom>
              <a:ln w="38100" cap="rnd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2106477" y="3026480"/>
                <a:ext cx="2160240" cy="0"/>
              </a:xfrm>
              <a:prstGeom prst="line">
                <a:avLst/>
              </a:prstGeom>
              <a:ln w="38100" cap="rnd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Rectangle 456"/>
              <p:cNvSpPr/>
              <p:nvPr/>
            </p:nvSpPr>
            <p:spPr>
              <a:xfrm>
                <a:off x="2472281" y="2152446"/>
                <a:ext cx="834575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u</a:t>
                </a:r>
                <a:r>
                  <a:rPr lang="en-GB" sz="1400" b="1" baseline="-25000" dirty="0" smtClean="0"/>
                  <a:t>i+1/2,j,k</a:t>
                </a:r>
                <a:endParaRPr lang="en-GB" sz="1400" b="1" dirty="0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3464468" y="2547267"/>
                <a:ext cx="879090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w</a:t>
                </a:r>
                <a:r>
                  <a:rPr lang="en-GB" sz="1400" b="1" baseline="-25000" dirty="0" smtClean="0"/>
                  <a:t>i,j,k+1/2</a:t>
                </a:r>
                <a:endParaRPr lang="en-GB" sz="1400" b="1" dirty="0"/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531739" y="2470906"/>
                <a:ext cx="851994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w</a:t>
                </a:r>
                <a:r>
                  <a:rPr lang="en-GB" sz="1400" b="1" baseline="-25000" dirty="0" smtClean="0"/>
                  <a:t>i,j,k-1/2</a:t>
                </a:r>
                <a:endParaRPr lang="en-GB" sz="1400" b="1" dirty="0"/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2805421" y="226546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2805421" y="226546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2356276" y="3703443"/>
                <a:ext cx="793930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v</a:t>
                </a:r>
                <a:r>
                  <a:rPr lang="en-GB" sz="1400" b="1" baseline="-25000" dirty="0" smtClean="0"/>
                  <a:t>i,j-1/2,k</a:t>
                </a:r>
                <a:endParaRPr lang="en-GB" sz="1400" b="1" dirty="0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2272189" y="1213781"/>
                <a:ext cx="821026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v</a:t>
                </a:r>
                <a:r>
                  <a:rPr lang="en-GB" sz="1400" b="1" baseline="-25000" dirty="0" smtClean="0"/>
                  <a:t>i,j+1/2,k</a:t>
                </a:r>
                <a:endParaRPr lang="en-GB" sz="1400" b="1" dirty="0"/>
              </a:p>
            </p:txBody>
          </p:sp>
        </p:grpSp>
        <p:sp>
          <p:nvSpPr>
            <p:cNvPr id="437" name="Oval 436"/>
            <p:cNvSpPr/>
            <p:nvPr/>
          </p:nvSpPr>
          <p:spPr>
            <a:xfrm>
              <a:off x="3359633" y="4306333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8" name="Oval 437"/>
            <p:cNvSpPr/>
            <p:nvPr/>
          </p:nvSpPr>
          <p:spPr>
            <a:xfrm>
              <a:off x="2762275" y="4903670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351044" y="4302381"/>
              <a:ext cx="8483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w</a:t>
              </a:r>
              <a:r>
                <a:rPr lang="en-GB" sz="1400" b="1" baseline="-25000" dirty="0" smtClean="0"/>
                <a:t>i+1,j,k+1/2</a:t>
              </a:r>
              <a:endParaRPr lang="en-GB" sz="1400" b="1" dirty="0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1552608" y="4595893"/>
              <a:ext cx="470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P</a:t>
              </a:r>
              <a:r>
                <a:rPr lang="en-GB" sz="1400" b="1" baseline="-25000" dirty="0" smtClean="0"/>
                <a:t>i,j,k</a:t>
              </a:r>
              <a:endParaRPr lang="en-GB" sz="1400" b="1" dirty="0"/>
            </a:p>
          </p:txBody>
        </p:sp>
        <p:sp>
          <p:nvSpPr>
            <p:cNvPr id="441" name="Oval 440"/>
            <p:cNvSpPr/>
            <p:nvPr/>
          </p:nvSpPr>
          <p:spPr>
            <a:xfrm>
              <a:off x="972782" y="4895614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2" name="Oval 441"/>
            <p:cNvSpPr/>
            <p:nvPr/>
          </p:nvSpPr>
          <p:spPr>
            <a:xfrm>
              <a:off x="1569682" y="4308239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3" name="Oval 442"/>
            <p:cNvSpPr/>
            <p:nvPr/>
          </p:nvSpPr>
          <p:spPr>
            <a:xfrm>
              <a:off x="1869633" y="4008321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4" name="Oval 443"/>
            <p:cNvSpPr/>
            <p:nvPr/>
          </p:nvSpPr>
          <p:spPr>
            <a:xfrm>
              <a:off x="1866458" y="5795846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5" name="Oval 444"/>
            <p:cNvSpPr/>
            <p:nvPr/>
          </p:nvSpPr>
          <p:spPr>
            <a:xfrm>
              <a:off x="2462846" y="3412701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6" name="Oval 445"/>
            <p:cNvSpPr/>
            <p:nvPr/>
          </p:nvSpPr>
          <p:spPr>
            <a:xfrm>
              <a:off x="2463807" y="5199728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2057913" y="5199728"/>
              <a:ext cx="7777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v</a:t>
              </a:r>
              <a:r>
                <a:rPr lang="en-GB" sz="1400" b="1" baseline="-25000" dirty="0" smtClean="0"/>
                <a:t>i+1,j-1/2,k</a:t>
              </a:r>
              <a:endParaRPr lang="en-GB" sz="1400" b="1" dirty="0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2306710" y="3127166"/>
              <a:ext cx="8002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v</a:t>
              </a:r>
              <a:r>
                <a:rPr lang="en-GB" sz="1400" b="1" baseline="-25000" dirty="0" smtClean="0"/>
                <a:t>i+1,j+1/2,k</a:t>
              </a:r>
              <a:endParaRPr lang="en-GB" sz="1400" b="1" dirty="0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943954" y="4225658"/>
              <a:ext cx="8258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w</a:t>
              </a:r>
              <a:r>
                <a:rPr lang="en-GB" sz="1400" b="1" baseline="-25000" dirty="0" smtClean="0"/>
                <a:t>i+1,j,k-1/2</a:t>
              </a:r>
              <a:endParaRPr lang="en-GB" sz="1400" b="1" dirty="0"/>
            </a:p>
          </p:txBody>
        </p:sp>
      </p:grpSp>
      <p:grpSp>
        <p:nvGrpSpPr>
          <p:cNvPr id="464" name="Group 463"/>
          <p:cNvGrpSpPr/>
          <p:nvPr/>
        </p:nvGrpSpPr>
        <p:grpSpPr>
          <a:xfrm>
            <a:off x="4995335" y="1055656"/>
            <a:ext cx="1805128" cy="1799337"/>
            <a:chOff x="4427984" y="240014"/>
            <a:chExt cx="2699710" cy="2691049"/>
          </a:xfrm>
        </p:grpSpPr>
        <p:sp>
          <p:nvSpPr>
            <p:cNvPr id="465" name="Cube 464"/>
            <p:cNvSpPr/>
            <p:nvPr/>
          </p:nvSpPr>
          <p:spPr>
            <a:xfrm>
              <a:off x="4735464" y="240014"/>
              <a:ext cx="2385551" cy="2385550"/>
            </a:xfrm>
            <a:prstGeom prst="cub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6" name="Cube 465"/>
            <p:cNvSpPr/>
            <p:nvPr/>
          </p:nvSpPr>
          <p:spPr>
            <a:xfrm>
              <a:off x="4427984" y="545513"/>
              <a:ext cx="2385551" cy="2385550"/>
            </a:xfrm>
            <a:prstGeom prst="cub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67" name="Straight Connector 466"/>
            <p:cNvCxnSpPr/>
            <p:nvPr/>
          </p:nvCxnSpPr>
          <p:spPr>
            <a:xfrm flipH="1">
              <a:off x="4471093" y="2020065"/>
              <a:ext cx="886302" cy="886302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5069687" y="520816"/>
              <a:ext cx="0" cy="17891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>
              <a:off x="5069687" y="2298281"/>
              <a:ext cx="1789163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>
              <a:off x="5338531" y="242600"/>
              <a:ext cx="0" cy="17891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>
              <a:off x="5338531" y="2020065"/>
              <a:ext cx="1789163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2" name="Group 471"/>
          <p:cNvGrpSpPr/>
          <p:nvPr/>
        </p:nvGrpSpPr>
        <p:grpSpPr>
          <a:xfrm>
            <a:off x="7846798" y="3123393"/>
            <a:ext cx="3064817" cy="2979331"/>
            <a:chOff x="632342" y="3120807"/>
            <a:chExt cx="3064817" cy="2979331"/>
          </a:xfrm>
        </p:grpSpPr>
        <p:cxnSp>
          <p:nvCxnSpPr>
            <p:cNvPr id="473" name="Straight Connector 472"/>
            <p:cNvCxnSpPr/>
            <p:nvPr/>
          </p:nvCxnSpPr>
          <p:spPr>
            <a:xfrm>
              <a:off x="1350143" y="3729304"/>
              <a:ext cx="1789163" cy="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flipH="1">
              <a:off x="1893219" y="5245250"/>
              <a:ext cx="596388" cy="596388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>
              <a:off x="1329709" y="5478462"/>
              <a:ext cx="1789163" cy="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>
              <a:off x="1893219" y="4040777"/>
              <a:ext cx="0" cy="1789163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>
              <a:off x="2212553" y="3743259"/>
              <a:ext cx="0" cy="1789163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>
              <a:off x="2489607" y="3444389"/>
              <a:ext cx="0" cy="1789163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H="1">
              <a:off x="1893219" y="3444389"/>
              <a:ext cx="596388" cy="596388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0" name="Group 479"/>
            <p:cNvGrpSpPr/>
            <p:nvPr/>
          </p:nvGrpSpPr>
          <p:grpSpPr>
            <a:xfrm>
              <a:off x="943893" y="3439934"/>
              <a:ext cx="2753266" cy="2660204"/>
              <a:chOff x="1313942" y="863116"/>
              <a:chExt cx="3324301" cy="3211938"/>
            </a:xfrm>
          </p:grpSpPr>
          <p:sp>
            <p:nvSpPr>
              <p:cNvPr id="494" name="Cube 493"/>
              <p:cNvSpPr/>
              <p:nvPr/>
            </p:nvSpPr>
            <p:spPr>
              <a:xfrm>
                <a:off x="1383733" y="866240"/>
                <a:ext cx="2880320" cy="2880320"/>
              </a:xfrm>
              <a:prstGeom prst="cube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2805420" y="33308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2802914" y="1180073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2246986" y="863116"/>
                <a:ext cx="693123" cy="37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 smtClean="0"/>
                  <a:t>P</a:t>
                </a:r>
                <a:r>
                  <a:rPr lang="en-GB" sz="1400" b="1" baseline="-25000" dirty="0" smtClean="0"/>
                  <a:t>i,j+1,k</a:t>
                </a:r>
                <a:endParaRPr lang="en-GB" sz="1400" b="1" dirty="0"/>
              </a:p>
            </p:txBody>
          </p:sp>
          <p:cxnSp>
            <p:nvCxnSpPr>
              <p:cNvPr id="498" name="Straight Connector 497"/>
              <p:cNvCxnSpPr/>
              <p:nvPr/>
            </p:nvCxnSpPr>
            <p:spPr>
              <a:xfrm flipH="1">
                <a:off x="1383733" y="3040604"/>
                <a:ext cx="720080" cy="720080"/>
              </a:xfrm>
              <a:prstGeom prst="line">
                <a:avLst/>
              </a:prstGeom>
              <a:ln w="38100" cap="rnd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>
                <a:off x="2106477" y="880364"/>
                <a:ext cx="0" cy="2160240"/>
              </a:xfrm>
              <a:prstGeom prst="line">
                <a:avLst/>
              </a:prstGeom>
              <a:ln w="38100" cap="rnd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>
                <a:off x="2106477" y="3026480"/>
                <a:ext cx="2160240" cy="0"/>
              </a:xfrm>
              <a:prstGeom prst="line">
                <a:avLst/>
              </a:prstGeom>
              <a:ln w="38100" cap="rnd">
                <a:solidFill>
                  <a:schemeClr val="accent3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" name="Rectangle 500"/>
              <p:cNvSpPr/>
              <p:nvPr/>
            </p:nvSpPr>
            <p:spPr>
              <a:xfrm>
                <a:off x="2472281" y="2152446"/>
                <a:ext cx="821026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v</a:t>
                </a:r>
                <a:r>
                  <a:rPr lang="en-GB" sz="1400" b="1" baseline="-25000" dirty="0" smtClean="0"/>
                  <a:t>i,j+1/2,k</a:t>
                </a:r>
                <a:endParaRPr lang="en-GB" sz="1400" b="1" dirty="0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3759152" y="3300980"/>
                <a:ext cx="879091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w</a:t>
                </a:r>
                <a:r>
                  <a:rPr lang="en-GB" sz="1400" b="1" baseline="-25000" dirty="0" smtClean="0"/>
                  <a:t>i,j,k+1/2</a:t>
                </a:r>
                <a:endParaRPr lang="en-GB" sz="1400" b="1" dirty="0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1313942" y="2938045"/>
                <a:ext cx="851994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w</a:t>
                </a:r>
                <a:r>
                  <a:rPr lang="en-GB" sz="1400" b="1" baseline="-25000" dirty="0" smtClean="0"/>
                  <a:t>i,j,k-1/2</a:t>
                </a:r>
                <a:endParaRPr lang="en-GB" sz="1400" b="1" dirty="0"/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2805421" y="226546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2805421" y="226546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2356276" y="3703443"/>
                <a:ext cx="807478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u</a:t>
                </a:r>
                <a:r>
                  <a:rPr lang="en-GB" sz="1400" b="1" baseline="-25000" dirty="0" smtClean="0"/>
                  <a:t>i-1/2,j,k</a:t>
                </a:r>
                <a:endParaRPr lang="en-GB" sz="1400" b="1" dirty="0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2272189" y="1213781"/>
                <a:ext cx="952639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u</a:t>
                </a:r>
                <a:r>
                  <a:rPr lang="en-GB" sz="1400" b="1" baseline="-25000" dirty="0" smtClean="0"/>
                  <a:t>i-1/2,j+1,k</a:t>
                </a:r>
                <a:endParaRPr lang="en-GB" sz="1400" b="1" dirty="0"/>
              </a:p>
            </p:txBody>
          </p:sp>
        </p:grpSp>
        <p:sp>
          <p:nvSpPr>
            <p:cNvPr id="481" name="Oval 480"/>
            <p:cNvSpPr/>
            <p:nvPr/>
          </p:nvSpPr>
          <p:spPr>
            <a:xfrm>
              <a:off x="3079666" y="3700543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2" name="Oval 481"/>
            <p:cNvSpPr/>
            <p:nvPr/>
          </p:nvSpPr>
          <p:spPr>
            <a:xfrm>
              <a:off x="3090311" y="5456477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2431639" y="3400259"/>
              <a:ext cx="8483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w</a:t>
              </a:r>
              <a:r>
                <a:rPr lang="en-GB" sz="1400" b="1" baseline="-25000" dirty="0" smtClean="0"/>
                <a:t>i,j+1,k+1/2</a:t>
              </a:r>
              <a:endParaRPr lang="en-GB" sz="1400" b="1" dirty="0"/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2134782" y="5486297"/>
              <a:ext cx="470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P</a:t>
              </a:r>
              <a:r>
                <a:rPr lang="en-GB" sz="1400" b="1" baseline="-25000" dirty="0" smtClean="0"/>
                <a:t>i,j,k</a:t>
              </a:r>
              <a:endParaRPr lang="en-GB" sz="1400" b="1" dirty="0"/>
            </a:p>
          </p:txBody>
        </p:sp>
        <p:sp>
          <p:nvSpPr>
            <p:cNvPr id="485" name="Oval 484"/>
            <p:cNvSpPr/>
            <p:nvPr/>
          </p:nvSpPr>
          <p:spPr>
            <a:xfrm>
              <a:off x="1320323" y="5448642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6" name="Oval 485"/>
            <p:cNvSpPr/>
            <p:nvPr/>
          </p:nvSpPr>
          <p:spPr>
            <a:xfrm>
              <a:off x="1299890" y="3674639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7" name="Oval 486"/>
            <p:cNvSpPr/>
            <p:nvPr/>
          </p:nvSpPr>
          <p:spPr>
            <a:xfrm>
              <a:off x="1869633" y="4008321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8" name="Oval 487"/>
            <p:cNvSpPr/>
            <p:nvPr/>
          </p:nvSpPr>
          <p:spPr>
            <a:xfrm>
              <a:off x="1866458" y="5795846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9" name="Oval 488"/>
            <p:cNvSpPr/>
            <p:nvPr/>
          </p:nvSpPr>
          <p:spPr>
            <a:xfrm>
              <a:off x="2462846" y="3412701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0" name="Oval 489"/>
            <p:cNvSpPr/>
            <p:nvPr/>
          </p:nvSpPr>
          <p:spPr>
            <a:xfrm>
              <a:off x="2463807" y="5199728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2086032" y="5145768"/>
              <a:ext cx="6912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i+1/2,j,k</a:t>
              </a:r>
              <a:endParaRPr lang="en-GB" sz="1400" b="1" dirty="0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1869633" y="3120807"/>
              <a:ext cx="811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i+1/2,j+1,k</a:t>
              </a:r>
              <a:endParaRPr lang="en-GB" sz="1400" b="1" dirty="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632342" y="3410115"/>
              <a:ext cx="8258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w</a:t>
              </a:r>
              <a:r>
                <a:rPr lang="en-GB" sz="1400" b="1" baseline="-25000" dirty="0" smtClean="0"/>
                <a:t>i,j+1,k-1/2</a:t>
              </a:r>
              <a:endParaRPr lang="en-GB" sz="1400" b="1" dirty="0"/>
            </a:p>
          </p:txBody>
        </p:sp>
      </p:grpSp>
      <p:grpSp>
        <p:nvGrpSpPr>
          <p:cNvPr id="508" name="Group 507"/>
          <p:cNvGrpSpPr/>
          <p:nvPr/>
        </p:nvGrpSpPr>
        <p:grpSpPr>
          <a:xfrm>
            <a:off x="11362522" y="3391147"/>
            <a:ext cx="3866431" cy="2397248"/>
            <a:chOff x="296054" y="3442521"/>
            <a:chExt cx="3866431" cy="2397248"/>
          </a:xfrm>
        </p:grpSpPr>
        <p:cxnSp>
          <p:nvCxnSpPr>
            <p:cNvPr id="509" name="Straight Connector 508"/>
            <p:cNvCxnSpPr/>
            <p:nvPr/>
          </p:nvCxnSpPr>
          <p:spPr>
            <a:xfrm>
              <a:off x="1318060" y="5529876"/>
              <a:ext cx="1789163" cy="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>
              <a:off x="1326651" y="3748602"/>
              <a:ext cx="0" cy="1789163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1595026" y="4338970"/>
              <a:ext cx="1789163" cy="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>
              <a:off x="3106148" y="3740713"/>
              <a:ext cx="0" cy="1789163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flipH="1">
              <a:off x="998638" y="4338970"/>
              <a:ext cx="596388" cy="596388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>
              <a:off x="1296832" y="4633076"/>
              <a:ext cx="1789163" cy="0"/>
            </a:xfrm>
            <a:prstGeom prst="line">
              <a:avLst/>
            </a:prstGeom>
            <a:ln>
              <a:solidFill>
                <a:schemeClr val="bg1">
                  <a:lumMod val="50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5" name="Group 514"/>
            <p:cNvGrpSpPr/>
            <p:nvPr/>
          </p:nvGrpSpPr>
          <p:grpSpPr>
            <a:xfrm>
              <a:off x="296054" y="3442521"/>
              <a:ext cx="3262370" cy="2397248"/>
              <a:chOff x="531739" y="866240"/>
              <a:chExt cx="3938994" cy="2894444"/>
            </a:xfrm>
          </p:grpSpPr>
          <p:sp>
            <p:nvSpPr>
              <p:cNvPr id="527" name="Cube 526"/>
              <p:cNvSpPr/>
              <p:nvPr/>
            </p:nvSpPr>
            <p:spPr>
              <a:xfrm>
                <a:off x="1383733" y="866240"/>
                <a:ext cx="2880320" cy="2880320"/>
              </a:xfrm>
              <a:prstGeom prst="cube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1740080" y="2255481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3889592" y="2270395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0" name="TextBox 529"/>
              <p:cNvSpPr txBox="1"/>
              <p:nvPr/>
            </p:nvSpPr>
            <p:spPr>
              <a:xfrm>
                <a:off x="3540280" y="1904436"/>
                <a:ext cx="930453" cy="37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 smtClean="0"/>
                  <a:t>P</a:t>
                </a:r>
                <a:r>
                  <a:rPr lang="en-GB" sz="1400" b="1" baseline="-25000" dirty="0" smtClean="0"/>
                  <a:t>i,j,k+1</a:t>
                </a:r>
                <a:endParaRPr lang="en-GB" sz="1400" b="1" dirty="0"/>
              </a:p>
            </p:txBody>
          </p:sp>
          <p:cxnSp>
            <p:nvCxnSpPr>
              <p:cNvPr id="531" name="Straight Connector 530"/>
              <p:cNvCxnSpPr/>
              <p:nvPr/>
            </p:nvCxnSpPr>
            <p:spPr>
              <a:xfrm flipH="1">
                <a:off x="1383733" y="3040604"/>
                <a:ext cx="720080" cy="720080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/>
              <p:cNvCxnSpPr/>
              <p:nvPr/>
            </p:nvCxnSpPr>
            <p:spPr>
              <a:xfrm>
                <a:off x="2106477" y="880364"/>
                <a:ext cx="0" cy="2160240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>
                <a:off x="2106477" y="3026480"/>
                <a:ext cx="2160240" cy="0"/>
              </a:xfrm>
              <a:prstGeom prst="line">
                <a:avLst/>
              </a:prstGeom>
              <a:ln w="38100" cap="rnd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4" name="Rectangle 533"/>
              <p:cNvSpPr/>
              <p:nvPr/>
            </p:nvSpPr>
            <p:spPr>
              <a:xfrm>
                <a:off x="2472281" y="2177687"/>
                <a:ext cx="879091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w</a:t>
                </a:r>
                <a:r>
                  <a:rPr lang="en-GB" sz="1400" b="1" baseline="-25000" dirty="0" smtClean="0"/>
                  <a:t>i,j,k+1/2</a:t>
                </a:r>
                <a:endParaRPr lang="en-GB" sz="1400" b="1" dirty="0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3460004" y="2586904"/>
                <a:ext cx="952639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u</a:t>
                </a:r>
                <a:r>
                  <a:rPr lang="en-GB" sz="1400" b="1" baseline="-25000" dirty="0" smtClean="0"/>
                  <a:t>i-1/2,j,k+1</a:t>
                </a:r>
                <a:endParaRPr lang="en-GB" sz="1400" b="1" dirty="0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531739" y="2470906"/>
                <a:ext cx="807478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u</a:t>
                </a:r>
                <a:r>
                  <a:rPr lang="en-GB" sz="1400" b="1" baseline="-25000" dirty="0" smtClean="0"/>
                  <a:t>i-1/2,j,k</a:t>
                </a:r>
                <a:endParaRPr lang="en-GB" sz="1400" b="1" dirty="0"/>
              </a:p>
            </p:txBody>
          </p:sp>
          <p:sp>
            <p:nvSpPr>
              <p:cNvPr id="537" name="Oval 536"/>
              <p:cNvSpPr/>
              <p:nvPr/>
            </p:nvSpPr>
            <p:spPr>
              <a:xfrm>
                <a:off x="2805421" y="226546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2805421" y="226546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1648349" y="3283442"/>
                <a:ext cx="793930" cy="371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v</a:t>
                </a:r>
                <a:r>
                  <a:rPr lang="en-GB" sz="1400" b="1" baseline="-25000" dirty="0" smtClean="0"/>
                  <a:t>i,j-1/2,k</a:t>
                </a:r>
                <a:endParaRPr lang="en-GB" sz="1400" b="1" dirty="0"/>
              </a:p>
            </p:txBody>
          </p:sp>
        </p:grpSp>
        <p:sp>
          <p:nvSpPr>
            <p:cNvPr id="516" name="Oval 515"/>
            <p:cNvSpPr/>
            <p:nvPr/>
          </p:nvSpPr>
          <p:spPr>
            <a:xfrm>
              <a:off x="3359633" y="4306333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7" name="Oval 516"/>
            <p:cNvSpPr/>
            <p:nvPr/>
          </p:nvSpPr>
          <p:spPr>
            <a:xfrm>
              <a:off x="2762275" y="4903670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351044" y="4302381"/>
              <a:ext cx="811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u</a:t>
              </a:r>
              <a:r>
                <a:rPr lang="en-GB" sz="1400" b="1" baseline="-25000" dirty="0" smtClean="0"/>
                <a:t>i+1/2,j,k+1</a:t>
              </a:r>
              <a:endParaRPr lang="en-GB" sz="1400" b="1" dirty="0"/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1032421" y="4284476"/>
              <a:ext cx="470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P</a:t>
              </a:r>
              <a:r>
                <a:rPr lang="en-GB" sz="1400" b="1" baseline="-25000" dirty="0" smtClean="0"/>
                <a:t>i,j,k</a:t>
              </a:r>
              <a:endParaRPr lang="en-GB" sz="1400" b="1" dirty="0"/>
            </a:p>
          </p:txBody>
        </p:sp>
        <p:sp>
          <p:nvSpPr>
            <p:cNvPr id="520" name="Oval 519"/>
            <p:cNvSpPr/>
            <p:nvPr/>
          </p:nvSpPr>
          <p:spPr>
            <a:xfrm>
              <a:off x="972782" y="4895614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1" name="Oval 520"/>
            <p:cNvSpPr/>
            <p:nvPr/>
          </p:nvSpPr>
          <p:spPr>
            <a:xfrm>
              <a:off x="1569682" y="4308239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2" name="Oval 521"/>
            <p:cNvSpPr/>
            <p:nvPr/>
          </p:nvSpPr>
          <p:spPr>
            <a:xfrm>
              <a:off x="3076329" y="3694864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3" name="Oval 522"/>
            <p:cNvSpPr/>
            <p:nvPr/>
          </p:nvSpPr>
          <p:spPr>
            <a:xfrm>
              <a:off x="1296832" y="5490357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4" name="Oval 523"/>
            <p:cNvSpPr/>
            <p:nvPr/>
          </p:nvSpPr>
          <p:spPr>
            <a:xfrm>
              <a:off x="1291766" y="3670771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5" name="Oval 524"/>
            <p:cNvSpPr/>
            <p:nvPr/>
          </p:nvSpPr>
          <p:spPr>
            <a:xfrm>
              <a:off x="3077404" y="5486715"/>
              <a:ext cx="59639" cy="59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2977148" y="5486715"/>
              <a:ext cx="7777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v</a:t>
              </a:r>
              <a:r>
                <a:rPr lang="en-GB" sz="1400" b="1" baseline="-25000" dirty="0" smtClean="0"/>
                <a:t>i,j-1/2,k+1</a:t>
              </a:r>
              <a:endParaRPr lang="en-GB" sz="1400" b="1" dirty="0"/>
            </a:p>
          </p:txBody>
        </p:sp>
      </p:grpSp>
      <p:sp>
        <p:nvSpPr>
          <p:cNvPr id="540" name="Cube 539"/>
          <p:cNvSpPr/>
          <p:nvPr/>
        </p:nvSpPr>
        <p:spPr>
          <a:xfrm>
            <a:off x="8763039" y="787564"/>
            <a:ext cx="1595069" cy="1595069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1" name="Cube 540"/>
          <p:cNvSpPr/>
          <p:nvPr/>
        </p:nvSpPr>
        <p:spPr>
          <a:xfrm>
            <a:off x="8758693" y="1447679"/>
            <a:ext cx="1595069" cy="1595069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42" name="Straight Connector 541"/>
          <p:cNvCxnSpPr/>
          <p:nvPr/>
        </p:nvCxnSpPr>
        <p:spPr>
          <a:xfrm flipH="1">
            <a:off x="8787519" y="2628900"/>
            <a:ext cx="371721" cy="397335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9157280" y="787564"/>
            <a:ext cx="0" cy="1826096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9187760" y="2619646"/>
            <a:ext cx="1196302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 flipH="1">
            <a:off x="8763940" y="1980389"/>
            <a:ext cx="371721" cy="397335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9164181" y="1971135"/>
            <a:ext cx="1196302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Rectangle 546"/>
          <p:cNvSpPr/>
          <p:nvPr/>
        </p:nvSpPr>
        <p:spPr>
          <a:xfrm>
            <a:off x="6866485" y="1675270"/>
            <a:ext cx="98031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/>
              <a:t>u</a:t>
            </a:r>
            <a:r>
              <a:rPr lang="en-GB" sz="1400" b="1" dirty="0" smtClean="0"/>
              <a:t> velocity cube</a:t>
            </a:r>
            <a:endParaRPr lang="en-GB" sz="1400" b="1" dirty="0"/>
          </a:p>
        </p:txBody>
      </p:sp>
      <p:sp>
        <p:nvSpPr>
          <p:cNvPr id="548" name="Rectangle 547"/>
          <p:cNvSpPr/>
          <p:nvPr/>
        </p:nvSpPr>
        <p:spPr>
          <a:xfrm>
            <a:off x="10547573" y="1655536"/>
            <a:ext cx="98031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/>
              <a:t>v</a:t>
            </a:r>
            <a:r>
              <a:rPr lang="en-GB" sz="1400" b="1" dirty="0" smtClean="0"/>
              <a:t> velocity cube</a:t>
            </a:r>
            <a:endParaRPr lang="en-GB" sz="1400" b="1" dirty="0"/>
          </a:p>
        </p:txBody>
      </p:sp>
      <p:sp>
        <p:nvSpPr>
          <p:cNvPr id="549" name="Cube 548"/>
          <p:cNvSpPr/>
          <p:nvPr/>
        </p:nvSpPr>
        <p:spPr>
          <a:xfrm>
            <a:off x="12660328" y="1438786"/>
            <a:ext cx="1595069" cy="1595069"/>
          </a:xfrm>
          <a:prstGeom prst="cub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0" name="Cube 549"/>
          <p:cNvSpPr/>
          <p:nvPr/>
        </p:nvSpPr>
        <p:spPr>
          <a:xfrm>
            <a:off x="12025461" y="1442770"/>
            <a:ext cx="1595069" cy="1595069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51" name="Straight Connector 550"/>
          <p:cNvCxnSpPr/>
          <p:nvPr/>
        </p:nvCxnSpPr>
        <p:spPr>
          <a:xfrm flipH="1">
            <a:off x="12054287" y="2623991"/>
            <a:ext cx="371721" cy="397335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12424048" y="1447679"/>
            <a:ext cx="0" cy="1161072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12454528" y="2614737"/>
            <a:ext cx="1196302" cy="0"/>
          </a:xfrm>
          <a:prstGeom prst="line">
            <a:avLst/>
          </a:prstGeom>
          <a:ln w="381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Rectangle 553"/>
          <p:cNvSpPr/>
          <p:nvPr/>
        </p:nvSpPr>
        <p:spPr>
          <a:xfrm>
            <a:off x="14417512" y="1718727"/>
            <a:ext cx="115024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/>
              <a:t>w</a:t>
            </a:r>
            <a:r>
              <a:rPr lang="en-GB" sz="1400" b="1" dirty="0" smtClean="0"/>
              <a:t> velocity cube</a:t>
            </a:r>
            <a:endParaRPr lang="en-GB" sz="1400" b="1" dirty="0"/>
          </a:p>
        </p:txBody>
      </p:sp>
      <p:sp>
        <p:nvSpPr>
          <p:cNvPr id="555" name="Rectangle 554"/>
          <p:cNvSpPr/>
          <p:nvPr/>
        </p:nvSpPr>
        <p:spPr>
          <a:xfrm>
            <a:off x="12634763" y="4020835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u</a:t>
            </a:r>
            <a:r>
              <a:rPr lang="en-GB" sz="1400" b="1" baseline="-25000" dirty="0" smtClean="0"/>
              <a:t>i+1/2,j,k</a:t>
            </a:r>
            <a:endParaRPr lang="en-GB" sz="1400" b="1" dirty="0"/>
          </a:p>
        </p:txBody>
      </p:sp>
      <p:sp>
        <p:nvSpPr>
          <p:cNvPr id="556" name="Rectangle 555"/>
          <p:cNvSpPr/>
          <p:nvPr/>
        </p:nvSpPr>
        <p:spPr>
          <a:xfrm>
            <a:off x="11809437" y="3354788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v</a:t>
            </a:r>
            <a:r>
              <a:rPr lang="en-GB" sz="1400" b="1" baseline="-25000" dirty="0" smtClean="0"/>
              <a:t>i,j+1/2,k</a:t>
            </a:r>
            <a:endParaRPr lang="en-GB" sz="1400" b="1" dirty="0"/>
          </a:p>
        </p:txBody>
      </p:sp>
      <p:sp>
        <p:nvSpPr>
          <p:cNvPr id="557" name="Rectangle 556"/>
          <p:cNvSpPr/>
          <p:nvPr/>
        </p:nvSpPr>
        <p:spPr>
          <a:xfrm>
            <a:off x="13506792" y="3364813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/>
              <a:t>v</a:t>
            </a:r>
            <a:r>
              <a:rPr lang="en-GB" sz="1400" b="1" baseline="-25000" dirty="0" smtClean="0"/>
              <a:t>i,j+1/2,k+1</a:t>
            </a:r>
            <a:endParaRPr lang="en-GB" sz="1400" b="1" dirty="0"/>
          </a:p>
        </p:txBody>
      </p:sp>
      <p:sp>
        <p:nvSpPr>
          <p:cNvPr id="179" name="Rectangle 178"/>
          <p:cNvSpPr/>
          <p:nvPr/>
        </p:nvSpPr>
        <p:spPr>
          <a:xfrm>
            <a:off x="1802214" y="1033201"/>
            <a:ext cx="13404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/>
              <a:t>P</a:t>
            </a:r>
            <a:r>
              <a:rPr lang="en-GB" sz="1400" b="1" dirty="0" smtClean="0"/>
              <a:t> pressure </a:t>
            </a:r>
            <a:r>
              <a:rPr lang="en-GB" sz="1400" b="1" dirty="0" smtClean="0"/>
              <a:t>cube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06118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52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BLOWERS Stephen</dc:creator>
  <cp:lastModifiedBy>BLOWERS Stephen</cp:lastModifiedBy>
  <cp:revision>12</cp:revision>
  <dcterms:created xsi:type="dcterms:W3CDTF">2015-09-11T12:19:08Z</dcterms:created>
  <dcterms:modified xsi:type="dcterms:W3CDTF">2015-09-15T11:32:44Z</dcterms:modified>
</cp:coreProperties>
</file>