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3240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>
        <p:scale>
          <a:sx n="200" d="100"/>
          <a:sy n="200" d="100"/>
        </p:scale>
        <p:origin x="240" y="-144"/>
      </p:cViewPr>
      <p:guideLst>
        <p:guide orient="horz" pos="102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006528"/>
            <a:ext cx="4590574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3" y="1836050"/>
            <a:ext cx="3780473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1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90" y="129755"/>
            <a:ext cx="1215152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4" y="129755"/>
            <a:ext cx="3555444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3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8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082057"/>
            <a:ext cx="4590574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373289"/>
            <a:ext cx="4590574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4" y="756022"/>
            <a:ext cx="238529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4" y="756022"/>
            <a:ext cx="238529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1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725272"/>
            <a:ext cx="2386236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1027528"/>
            <a:ext cx="2386236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3" y="725272"/>
            <a:ext cx="238717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3" y="1027528"/>
            <a:ext cx="238717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9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5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0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9" y="129006"/>
            <a:ext cx="1776785" cy="5490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6" y="129006"/>
            <a:ext cx="3019127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9" y="678019"/>
            <a:ext cx="1776785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0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3" y="2268062"/>
            <a:ext cx="3240405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3" y="289508"/>
            <a:ext cx="324040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3" y="2535820"/>
            <a:ext cx="3240405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29754"/>
            <a:ext cx="4860608" cy="54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756022"/>
            <a:ext cx="4860608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003083"/>
            <a:ext cx="12601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3" y="3003083"/>
            <a:ext cx="171021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003083"/>
            <a:ext cx="12601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17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26443" y="390058"/>
            <a:ext cx="2387757" cy="2397249"/>
            <a:chOff x="3406412" y="1475879"/>
            <a:chExt cx="2387757" cy="239724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005006" y="3265042"/>
              <a:ext cx="1789163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be 20"/>
            <p:cNvSpPr/>
            <p:nvPr/>
          </p:nvSpPr>
          <p:spPr>
            <a:xfrm>
              <a:off x="3406412" y="1475879"/>
              <a:ext cx="2385551" cy="2385550"/>
            </a:xfrm>
            <a:prstGeom prst="cub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3406412" y="3276740"/>
              <a:ext cx="596388" cy="596388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05006" y="1487577"/>
              <a:ext cx="0" cy="1789163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317812" y="395908"/>
            <a:ext cx="2387757" cy="2397249"/>
            <a:chOff x="3406412" y="1475879"/>
            <a:chExt cx="2387757" cy="239724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005006" y="3265042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be 51"/>
            <p:cNvSpPr/>
            <p:nvPr/>
          </p:nvSpPr>
          <p:spPr>
            <a:xfrm>
              <a:off x="3406412" y="1475879"/>
              <a:ext cx="2385551" cy="238555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3406412" y="3276740"/>
              <a:ext cx="596388" cy="59638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05006" y="1487577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897293" y="130613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u</a:t>
            </a:r>
            <a:r>
              <a:rPr lang="en-GB" sz="1400" b="1" baseline="-25000" dirty="0" smtClean="0"/>
              <a:t>i+1/2,j,1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420417" y="1589286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181862" y="1306132"/>
            <a:ext cx="596388" cy="596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10558" y="1097623"/>
            <a:ext cx="589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P</a:t>
            </a:r>
            <a:r>
              <a:rPr lang="en-GB" sz="1400" b="1" baseline="-25000" dirty="0" smtClean="0"/>
              <a:t>i+1,j,1</a:t>
            </a:r>
            <a:endParaRPr lang="en-GB" sz="1400" b="1" dirty="0"/>
          </a:p>
        </p:txBody>
      </p:sp>
      <p:sp>
        <p:nvSpPr>
          <p:cNvPr id="28" name="Oval 27"/>
          <p:cNvSpPr/>
          <p:nvPr/>
        </p:nvSpPr>
        <p:spPr>
          <a:xfrm>
            <a:off x="3740632" y="1266517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3120812" y="1881963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110326" y="185860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P</a:t>
            </a:r>
            <a:r>
              <a:rPr lang="en-GB" sz="1400" b="1" baseline="-25000" dirty="0" smtClean="0"/>
              <a:t>i,j,1</a:t>
            </a:r>
            <a:endParaRPr lang="en-GB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157167" y="1311328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u</a:t>
            </a:r>
            <a:r>
              <a:rPr lang="en-GB" sz="1400" b="1" baseline="-25000" dirty="0" smtClean="0"/>
              <a:t>i+1/2,j,0</a:t>
            </a:r>
            <a:endParaRPr lang="en-GB" sz="1400" b="1" dirty="0"/>
          </a:p>
        </p:txBody>
      </p:sp>
      <p:sp>
        <p:nvSpPr>
          <p:cNvPr id="32" name="Oval 31"/>
          <p:cNvSpPr/>
          <p:nvPr/>
        </p:nvSpPr>
        <p:spPr>
          <a:xfrm>
            <a:off x="1709330" y="1593704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89034" y="1302187"/>
            <a:ext cx="596388" cy="596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99248" y="106991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P</a:t>
            </a:r>
            <a:r>
              <a:rPr lang="en-GB" sz="1400" b="1" baseline="-25000" dirty="0" smtClean="0"/>
              <a:t>i+1,j,0</a:t>
            </a:r>
            <a:endParaRPr lang="en-GB" sz="1400" b="1" dirty="0"/>
          </a:p>
        </p:txBody>
      </p:sp>
      <p:sp>
        <p:nvSpPr>
          <p:cNvPr id="35" name="Oval 34"/>
          <p:cNvSpPr/>
          <p:nvPr/>
        </p:nvSpPr>
        <p:spPr>
          <a:xfrm>
            <a:off x="1444739" y="1881962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401202" y="1881962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P</a:t>
            </a:r>
            <a:r>
              <a:rPr lang="en-GB" sz="1400" b="1" baseline="-25000" dirty="0" smtClean="0"/>
              <a:t>i,j,0</a:t>
            </a:r>
            <a:endParaRPr lang="en-GB" sz="1400" b="1" dirty="0"/>
          </a:p>
        </p:txBody>
      </p:sp>
      <p:sp>
        <p:nvSpPr>
          <p:cNvPr id="37" name="Oval 36"/>
          <p:cNvSpPr/>
          <p:nvPr/>
        </p:nvSpPr>
        <p:spPr>
          <a:xfrm>
            <a:off x="2032199" y="1296336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2723197" y="607740"/>
            <a:ext cx="196956" cy="144016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551376" y="751756"/>
            <a:ext cx="345917" cy="252938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5"/>
          </p:cNvCxnSpPr>
          <p:nvPr/>
        </p:nvCxnSpPr>
        <p:spPr>
          <a:xfrm flipH="1" flipV="1">
            <a:off x="2417144" y="917484"/>
            <a:ext cx="494850" cy="367155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317812" y="1142579"/>
            <a:ext cx="593374" cy="440254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326779" y="1405400"/>
            <a:ext cx="593374" cy="440254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319319" y="1629853"/>
            <a:ext cx="593374" cy="440254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312378" y="1902520"/>
            <a:ext cx="509297" cy="377873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2326779" y="2202627"/>
            <a:ext cx="337790" cy="250623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319319" y="2494964"/>
            <a:ext cx="168894" cy="12531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3"/>
            <a:endCxn id="32" idx="6"/>
          </p:cNvCxnSpPr>
          <p:nvPr/>
        </p:nvCxnSpPr>
        <p:spPr>
          <a:xfrm flipH="1" flipV="1">
            <a:off x="1768969" y="1623524"/>
            <a:ext cx="1660182" cy="16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82558" y="1881593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1708254" y="1706643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w</a:t>
            </a:r>
            <a:r>
              <a:rPr lang="en-GB" sz="1400" b="1" baseline="-25000" dirty="0" smtClean="0"/>
              <a:t>i,j,1/2</a:t>
            </a:r>
            <a:endParaRPr lang="en-GB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776904" y="1527329"/>
            <a:ext cx="87025" cy="77491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475762" y="1528120"/>
            <a:ext cx="87025" cy="77491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886586" y="1266516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2994173" y="679748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w</a:t>
            </a:r>
            <a:r>
              <a:rPr lang="en-GB" sz="1400" b="1" baseline="-25000" dirty="0" smtClean="0"/>
              <a:t>i+1,j,1/2</a:t>
            </a:r>
            <a:endParaRPr lang="en-GB" sz="1400" b="1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941135" y="1299065"/>
            <a:ext cx="13067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342197" y="1913329"/>
            <a:ext cx="13067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7"/>
          </p:cNvCxnSpPr>
          <p:nvPr/>
        </p:nvCxnSpPr>
        <p:spPr>
          <a:xfrm flipV="1">
            <a:off x="2937491" y="917485"/>
            <a:ext cx="203711" cy="35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BLOWERS Stephen</dc:creator>
  <cp:lastModifiedBy>BLOWERS Stephen</cp:lastModifiedBy>
  <cp:revision>27</cp:revision>
  <dcterms:created xsi:type="dcterms:W3CDTF">2015-09-11T11:40:26Z</dcterms:created>
  <dcterms:modified xsi:type="dcterms:W3CDTF">2015-09-17T11:09:47Z</dcterms:modified>
</cp:coreProperties>
</file>