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7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C1A0-4A60-314A-966F-53184738ACA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6193-7A6B-2E49-A8B9-5AC9BE9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inApps19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2032000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4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0690" y="491649"/>
            <a:ext cx="102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73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73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7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73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73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</Words>
  <Application>Microsoft Macintosh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Almeida</dc:creator>
  <cp:lastModifiedBy>Jonas Almeida</cp:lastModifiedBy>
  <cp:revision>4</cp:revision>
  <dcterms:created xsi:type="dcterms:W3CDTF">2015-10-19T19:43:23Z</dcterms:created>
  <dcterms:modified xsi:type="dcterms:W3CDTF">2015-10-19T21:28:22Z</dcterms:modified>
</cp:coreProperties>
</file>