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2C7F-3774-3F49-BAE4-29B1337D8CFC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D14D-A65F-0A4E-9F61-698B1417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038" y="2105869"/>
            <a:ext cx="2671762" cy="22946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3800" b="1" dirty="0" err="1" smtClean="0">
                <a:ln/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Yx</a:t>
            </a:r>
            <a:endParaRPr lang="en-US" sz="13800" b="1" dirty="0">
              <a:ln/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99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3</cp:revision>
  <dcterms:created xsi:type="dcterms:W3CDTF">2017-07-06T14:36:17Z</dcterms:created>
  <dcterms:modified xsi:type="dcterms:W3CDTF">2017-07-06T14:47:46Z</dcterms:modified>
</cp:coreProperties>
</file>