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8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1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3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2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6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0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FB48-8FB3-4FBC-BCCE-69F4E041F32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24E5D-F125-45B6-A81E-D730CFAF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0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92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err="1" smtClean="0"/>
              <a:t>get_machine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insert_machine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update_machine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upload_img</a:t>
            </a:r>
            <a:r>
              <a:rPr lang="en-US" altLang="ko-KR" dirty="0" smtClean="0"/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err="1" smtClean="0"/>
              <a:t>get_image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01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get_machine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필요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 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uuid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기기 </a:t>
            </a:r>
            <a:r>
              <a:rPr lang="en-US" altLang="ko-KR" dirty="0" err="1" smtClean="0"/>
              <a:t>uuid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기기 상태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{uuid:”my_uuid”,state:0}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기기의 상태를 받아온다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603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insert_machine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필요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 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아이디</a:t>
            </a:r>
            <a:r>
              <a:rPr lang="en-US" altLang="ko-KR" dirty="0" smtClean="0"/>
              <a:t>),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 type(</a:t>
            </a:r>
            <a:r>
              <a:rPr lang="ko-KR" altLang="en-US" dirty="0" smtClean="0"/>
              <a:t>기기 종류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camera,switch,pan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기기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uuid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{uuid:”</a:t>
            </a:r>
            <a:r>
              <a:rPr lang="en-US" altLang="ko-KR" dirty="0" err="1" smtClean="0"/>
              <a:t>my_uuid</a:t>
            </a:r>
            <a:r>
              <a:rPr lang="en-US" altLang="ko-KR" dirty="0" smtClean="0"/>
              <a:t>”}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: machine </a:t>
            </a:r>
            <a:r>
              <a:rPr lang="ko-KR" altLang="en-US" dirty="0" smtClean="0"/>
              <a:t>테이블에 기기의 사용자 및 종류 그리고 생성</a:t>
            </a:r>
            <a:r>
              <a:rPr lang="en-US" altLang="ko-KR" dirty="0" smtClean="0"/>
              <a:t>	</a:t>
            </a:r>
            <a:r>
              <a:rPr lang="ko-KR" altLang="en-US" dirty="0" smtClean="0"/>
              <a:t>한 </a:t>
            </a:r>
            <a:r>
              <a:rPr lang="en-US" altLang="ko-KR" dirty="0" err="1" smtClean="0"/>
              <a:t>uuid</a:t>
            </a:r>
            <a:r>
              <a:rPr lang="ko-KR" altLang="en-US" dirty="0" smtClean="0"/>
              <a:t>를 넣고 </a:t>
            </a:r>
            <a:r>
              <a:rPr lang="en-US" altLang="ko-KR" dirty="0" err="1" smtClean="0"/>
              <a:t>uuid</a:t>
            </a:r>
            <a:r>
              <a:rPr lang="ko-KR" altLang="en-US" dirty="0" smtClean="0"/>
              <a:t>를 반환 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568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update_machine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필요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 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uuid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기기 </a:t>
            </a:r>
            <a:r>
              <a:rPr lang="en-US" altLang="ko-KR" dirty="0" err="1" smtClean="0"/>
              <a:t>uuid</a:t>
            </a:r>
            <a:r>
              <a:rPr lang="en-US" altLang="ko-KR" dirty="0" smtClean="0"/>
              <a:t>),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state(</a:t>
            </a:r>
            <a:r>
              <a:rPr lang="ko-KR" altLang="en-US" dirty="0" smtClean="0"/>
              <a:t>기기 상태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0,1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 여부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Success,error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uuid</a:t>
            </a:r>
            <a:r>
              <a:rPr lang="ko-KR" altLang="en-US" dirty="0" smtClean="0"/>
              <a:t>를 로 검색하여 </a:t>
            </a:r>
            <a:r>
              <a:rPr lang="ko-KR" altLang="en-US" dirty="0" err="1" smtClean="0"/>
              <a:t>기기상태를</a:t>
            </a:r>
            <a:r>
              <a:rPr lang="ko-KR" altLang="en-US" dirty="0" smtClean="0"/>
              <a:t> 업데이트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50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upload_img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필요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 : </a:t>
            </a:r>
          </a:p>
          <a:p>
            <a:pPr marL="0" indent="0">
              <a:buNone/>
            </a:pPr>
            <a:r>
              <a:rPr lang="en-US" altLang="ko-KR" dirty="0" smtClean="0"/>
              <a:t>	String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아이디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uuid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기기 </a:t>
            </a:r>
            <a:r>
              <a:rPr lang="en-US" altLang="ko-KR" dirty="0" err="1" smtClean="0"/>
              <a:t>uuid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MultipartFile</a:t>
            </a:r>
            <a:r>
              <a:rPr lang="en-US" altLang="ko-KR" dirty="0" smtClean="0"/>
              <a:t> files(</a:t>
            </a:r>
            <a:r>
              <a:rPr lang="ko-KR" altLang="en-US" dirty="0" smtClean="0"/>
              <a:t>이미지 파일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 여부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Success,error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가 가지고 있는 기기의 </a:t>
            </a:r>
            <a:r>
              <a:rPr lang="en-US" altLang="ko-KR" dirty="0" err="1" smtClean="0"/>
              <a:t>uuid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이미지를 저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장한다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61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get_image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필요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 : </a:t>
            </a:r>
          </a:p>
          <a:p>
            <a:pPr marL="0" indent="0">
              <a:buNone/>
            </a:pPr>
            <a:r>
              <a:rPr lang="en-US" altLang="ko-KR" dirty="0" smtClean="0"/>
              <a:t>	String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아이디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uuid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기기 </a:t>
            </a:r>
            <a:r>
              <a:rPr lang="en-US" altLang="ko-KR" dirty="0" err="1" smtClean="0"/>
              <a:t>uuid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MultipartFile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이미지 파일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가 가지고 있는 기기의 </a:t>
            </a:r>
            <a:r>
              <a:rPr lang="en-US" altLang="ko-KR" dirty="0" err="1" smtClean="0"/>
              <a:t>uuid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이미지를 가</a:t>
            </a:r>
            <a:r>
              <a:rPr lang="en-US" altLang="ko-KR" smtClean="0"/>
              <a:t>	</a:t>
            </a:r>
            <a:r>
              <a:rPr lang="ko-KR" altLang="en-US" smtClean="0"/>
              <a:t>져온다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26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Home api</vt:lpstr>
      <vt:lpstr>목차</vt:lpstr>
      <vt:lpstr>1. get_machine</vt:lpstr>
      <vt:lpstr>2. insert_machine</vt:lpstr>
      <vt:lpstr>3. update_machine</vt:lpstr>
      <vt:lpstr>4. upload_img</vt:lpstr>
      <vt:lpstr>5. get_image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api</dc:title>
  <dc:creator>FullName</dc:creator>
  <cp:lastModifiedBy>FullName</cp:lastModifiedBy>
  <cp:revision>3</cp:revision>
  <dcterms:created xsi:type="dcterms:W3CDTF">2024-02-21T07:38:54Z</dcterms:created>
  <dcterms:modified xsi:type="dcterms:W3CDTF">2024-02-21T07:49:13Z</dcterms:modified>
</cp:coreProperties>
</file>