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753" r:id="rId6"/>
    <p:sldMasterId id="2147483787" r:id="rId7"/>
    <p:sldMasterId id="2147483790" r:id="rId8"/>
    <p:sldMasterId id="2147483808" r:id="rId9"/>
    <p:sldMasterId id="2147483824" r:id="rId10"/>
    <p:sldMasterId id="2147483857" r:id="rId11"/>
  </p:sldMasterIdLst>
  <p:notesMasterIdLst>
    <p:notesMasterId r:id="rId28"/>
  </p:notesMasterIdLst>
  <p:sldIdLst>
    <p:sldId id="308" r:id="rId12"/>
    <p:sldId id="295" r:id="rId13"/>
    <p:sldId id="334" r:id="rId14"/>
    <p:sldId id="332" r:id="rId15"/>
    <p:sldId id="333" r:id="rId16"/>
    <p:sldId id="335" r:id="rId17"/>
    <p:sldId id="336" r:id="rId18"/>
    <p:sldId id="337" r:id="rId19"/>
    <p:sldId id="341" r:id="rId20"/>
    <p:sldId id="340" r:id="rId21"/>
    <p:sldId id="339" r:id="rId22"/>
    <p:sldId id="342" r:id="rId23"/>
    <p:sldId id="343" r:id="rId24"/>
    <p:sldId id="344" r:id="rId25"/>
    <p:sldId id="345" r:id="rId26"/>
    <p:sldId id="346" r:id="rId2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CFFF"/>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76542" autoAdjust="0"/>
  </p:normalViewPr>
  <p:slideViewPr>
    <p:cSldViewPr>
      <p:cViewPr varScale="1">
        <p:scale>
          <a:sx n="87" d="100"/>
          <a:sy n="87" d="100"/>
        </p:scale>
        <p:origin x="1470"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39810426540351"/>
          <c:y val="6.2162162162162166E-2"/>
          <c:w val="0.80094786729858247"/>
          <c:h val="0.81891891891891888"/>
        </c:manualLayout>
      </c:layout>
      <c:barChart>
        <c:barDir val="col"/>
        <c:grouping val="clustered"/>
        <c:varyColors val="0"/>
        <c:ser>
          <c:idx val="0"/>
          <c:order val="0"/>
          <c:tx>
            <c:strRef>
              <c:f>Sheet1!$A$2</c:f>
              <c:strCache>
                <c:ptCount val="1"/>
                <c:pt idx="0">
                  <c:v>East</c:v>
                </c:pt>
              </c:strCache>
            </c:strRef>
          </c:tx>
          <c:spPr>
            <a:solidFill>
              <a:schemeClr val="accent1"/>
            </a:solidFill>
            <a:ln w="25399">
              <a:noFill/>
            </a:ln>
          </c:spPr>
          <c:invertIfNegative val="0"/>
          <c:dPt>
            <c:idx val="0"/>
            <c:invertIfNegative val="0"/>
            <c:bubble3D val="0"/>
            <c:spPr>
              <a:solidFill>
                <a:schemeClr val="tx2"/>
              </a:solidFill>
              <a:ln w="25399">
                <a:noFill/>
              </a:ln>
            </c:spPr>
            <c:extLst>
              <c:ext xmlns:c16="http://schemas.microsoft.com/office/drawing/2014/chart" uri="{C3380CC4-5D6E-409C-BE32-E72D297353CC}">
                <c16:uniqueId val="{00000001-90E0-4145-AFE5-66B465538EE0}"/>
              </c:ext>
            </c:extLst>
          </c:dPt>
          <c:dPt>
            <c:idx val="1"/>
            <c:invertIfNegative val="0"/>
            <c:bubble3D val="0"/>
            <c:spPr>
              <a:solidFill>
                <a:schemeClr val="accent3"/>
              </a:solidFill>
              <a:ln w="25399">
                <a:noFill/>
              </a:ln>
            </c:spPr>
            <c:extLst>
              <c:ext xmlns:c16="http://schemas.microsoft.com/office/drawing/2014/chart" uri="{C3380CC4-5D6E-409C-BE32-E72D297353CC}">
                <c16:uniqueId val="{00000003-90E0-4145-AFE5-66B465538EE0}"/>
              </c:ext>
            </c:extLst>
          </c:dPt>
          <c:cat>
            <c:strRef>
              <c:f>Sheet1!$B$1:$C$1</c:f>
              <c:strCache>
                <c:ptCount val="2"/>
                <c:pt idx="0">
                  <c:v>Male</c:v>
                </c:pt>
                <c:pt idx="1">
                  <c:v>Female</c:v>
                </c:pt>
              </c:strCache>
            </c:strRef>
          </c:cat>
          <c:val>
            <c:numRef>
              <c:f>Sheet1!$B$2:$C$2</c:f>
              <c:numCache>
                <c:formatCode>General</c:formatCode>
                <c:ptCount val="2"/>
                <c:pt idx="0">
                  <c:v>5.8</c:v>
                </c:pt>
                <c:pt idx="1">
                  <c:v>7</c:v>
                </c:pt>
              </c:numCache>
            </c:numRef>
          </c:val>
          <c:extLst>
            <c:ext xmlns:c16="http://schemas.microsoft.com/office/drawing/2014/chart" uri="{C3380CC4-5D6E-409C-BE32-E72D297353CC}">
              <c16:uniqueId val="{00000004-90E0-4145-AFE5-66B465538EE0}"/>
            </c:ext>
          </c:extLst>
        </c:ser>
        <c:dLbls>
          <c:showLegendKey val="0"/>
          <c:showVal val="0"/>
          <c:showCatName val="0"/>
          <c:showSerName val="0"/>
          <c:showPercent val="0"/>
          <c:showBubbleSize val="0"/>
        </c:dLbls>
        <c:gapWidth val="150"/>
        <c:axId val="127814576"/>
        <c:axId val="127815136"/>
      </c:barChart>
      <c:catAx>
        <c:axId val="127814576"/>
        <c:scaling>
          <c:orientation val="minMax"/>
        </c:scaling>
        <c:delete val="0"/>
        <c:axPos val="b"/>
        <c:numFmt formatCode="General" sourceLinked="1"/>
        <c:majorTickMark val="none"/>
        <c:minorTickMark val="none"/>
        <c:tickLblPos val="nextTo"/>
        <c:spPr>
          <a:ln w="12699">
            <a:solidFill>
              <a:srgbClr val="4D4F53"/>
            </a:solidFill>
            <a:prstDash val="solid"/>
          </a:ln>
        </c:spPr>
        <c:txPr>
          <a:bodyPr rot="0" vert="horz"/>
          <a:lstStyle/>
          <a:p>
            <a:pPr>
              <a:defRPr sz="1200" b="0" i="0" u="none" strike="noStrike" baseline="0">
                <a:solidFill>
                  <a:srgbClr val="4D4F53"/>
                </a:solidFill>
                <a:latin typeface="Arial"/>
                <a:ea typeface="Arial"/>
                <a:cs typeface="Arial"/>
              </a:defRPr>
            </a:pPr>
            <a:endParaRPr lang="en-US"/>
          </a:p>
        </c:txPr>
        <c:crossAx val="127815136"/>
        <c:crosses val="autoZero"/>
        <c:auto val="1"/>
        <c:lblAlgn val="ctr"/>
        <c:lblOffset val="100"/>
        <c:tickLblSkip val="1"/>
        <c:tickMarkSkip val="1"/>
        <c:noMultiLvlLbl val="0"/>
      </c:catAx>
      <c:valAx>
        <c:axId val="127815136"/>
        <c:scaling>
          <c:orientation val="minMax"/>
          <c:max val="7"/>
        </c:scaling>
        <c:delete val="0"/>
        <c:axPos val="l"/>
        <c:numFmt formatCode="General" sourceLinked="1"/>
        <c:majorTickMark val="none"/>
        <c:minorTickMark val="none"/>
        <c:tickLblPos val="nextTo"/>
        <c:spPr>
          <a:ln w="12699">
            <a:solidFill>
              <a:srgbClr val="4D4F53"/>
            </a:solidFill>
            <a:prstDash val="solid"/>
          </a:ln>
        </c:spPr>
        <c:txPr>
          <a:bodyPr rot="0" vert="horz"/>
          <a:lstStyle/>
          <a:p>
            <a:pPr>
              <a:defRPr sz="1200" b="0" i="0" u="none" strike="noStrike" baseline="0">
                <a:solidFill>
                  <a:srgbClr val="4D4F53"/>
                </a:solidFill>
                <a:latin typeface="Arial"/>
                <a:ea typeface="Arial"/>
                <a:cs typeface="Arial"/>
              </a:defRPr>
            </a:pPr>
            <a:endParaRPr lang="en-US"/>
          </a:p>
        </c:txPr>
        <c:crossAx val="127814576"/>
        <c:crosses val="autoZero"/>
        <c:crossBetween val="between"/>
        <c:majorUnit val="1"/>
        <c:minorUnit val="1"/>
      </c:valAx>
      <c:spPr>
        <a:noFill/>
        <a:ln w="25399">
          <a:noFill/>
        </a:ln>
      </c:spPr>
    </c:plotArea>
    <c:plotVisOnly val="1"/>
    <c:dispBlanksAs val="gap"/>
    <c:showDLblsOverMax val="0"/>
  </c:chart>
  <c:spPr>
    <a:noFill/>
    <a:ln>
      <a:noFill/>
    </a:ln>
  </c:spPr>
  <c:txPr>
    <a:bodyPr/>
    <a:lstStyle/>
    <a:p>
      <a:pPr>
        <a:defRPr sz="500"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80250783699083E-2"/>
          <c:y val="6.2841530054644823E-2"/>
          <c:w val="0.90909090909090906"/>
          <c:h val="0.81693989071038264"/>
        </c:manualLayout>
      </c:layout>
      <c:barChart>
        <c:barDir val="col"/>
        <c:grouping val="clustered"/>
        <c:varyColors val="0"/>
        <c:ser>
          <c:idx val="0"/>
          <c:order val="0"/>
          <c:tx>
            <c:strRef>
              <c:f>Sheet1!$A$2</c:f>
              <c:strCache>
                <c:ptCount val="1"/>
                <c:pt idx="0">
                  <c:v>East</c:v>
                </c:pt>
              </c:strCache>
            </c:strRef>
          </c:tx>
          <c:spPr>
            <a:solidFill>
              <a:schemeClr val="accent1"/>
            </a:solidFill>
            <a:ln w="25376">
              <a:noFill/>
            </a:ln>
          </c:spPr>
          <c:invertIfNegative val="0"/>
          <c:dPt>
            <c:idx val="0"/>
            <c:invertIfNegative val="0"/>
            <c:bubble3D val="0"/>
            <c:spPr>
              <a:solidFill>
                <a:srgbClr val="F1C960"/>
              </a:solidFill>
              <a:ln w="25376">
                <a:noFill/>
              </a:ln>
            </c:spPr>
            <c:extLst>
              <c:ext xmlns:c16="http://schemas.microsoft.com/office/drawing/2014/chart" uri="{C3380CC4-5D6E-409C-BE32-E72D297353CC}">
                <c16:uniqueId val="{00000001-4E51-4EBE-A70D-A4E30DC353DF}"/>
              </c:ext>
            </c:extLst>
          </c:dPt>
          <c:dPt>
            <c:idx val="1"/>
            <c:invertIfNegative val="0"/>
            <c:bubble3D val="0"/>
            <c:spPr>
              <a:solidFill>
                <a:srgbClr val="D3C0A3"/>
              </a:solidFill>
              <a:ln w="25376">
                <a:noFill/>
              </a:ln>
            </c:spPr>
            <c:extLst>
              <c:ext xmlns:c16="http://schemas.microsoft.com/office/drawing/2014/chart" uri="{C3380CC4-5D6E-409C-BE32-E72D297353CC}">
                <c16:uniqueId val="{00000003-4E51-4EBE-A70D-A4E30DC353DF}"/>
              </c:ext>
            </c:extLst>
          </c:dPt>
          <c:dPt>
            <c:idx val="2"/>
            <c:invertIfNegative val="0"/>
            <c:bubble3D val="0"/>
            <c:spPr>
              <a:solidFill>
                <a:srgbClr val="B0B5B9"/>
              </a:solidFill>
              <a:ln w="25376">
                <a:noFill/>
              </a:ln>
            </c:spPr>
            <c:extLst>
              <c:ext xmlns:c16="http://schemas.microsoft.com/office/drawing/2014/chart" uri="{C3380CC4-5D6E-409C-BE32-E72D297353CC}">
                <c16:uniqueId val="{00000005-4E51-4EBE-A70D-A4E30DC353DF}"/>
              </c:ext>
            </c:extLst>
          </c:dPt>
          <c:dPt>
            <c:idx val="3"/>
            <c:invertIfNegative val="0"/>
            <c:bubble3D val="0"/>
            <c:spPr>
              <a:solidFill>
                <a:srgbClr val="92A4B1"/>
              </a:solidFill>
              <a:ln w="25376">
                <a:noFill/>
              </a:ln>
            </c:spPr>
            <c:extLst>
              <c:ext xmlns:c16="http://schemas.microsoft.com/office/drawing/2014/chart" uri="{C3380CC4-5D6E-409C-BE32-E72D297353CC}">
                <c16:uniqueId val="{00000007-4E51-4EBE-A70D-A4E30DC353DF}"/>
              </c:ext>
            </c:extLst>
          </c:dPt>
          <c:dPt>
            <c:idx val="4"/>
            <c:invertIfNegative val="0"/>
            <c:bubble3D val="0"/>
            <c:spPr>
              <a:solidFill>
                <a:srgbClr val="91C3EB"/>
              </a:solidFill>
              <a:ln w="25376">
                <a:noFill/>
              </a:ln>
            </c:spPr>
            <c:extLst>
              <c:ext xmlns:c16="http://schemas.microsoft.com/office/drawing/2014/chart" uri="{C3380CC4-5D6E-409C-BE32-E72D297353CC}">
                <c16:uniqueId val="{00000009-4E51-4EBE-A70D-A4E30DC353DF}"/>
              </c:ext>
            </c:extLst>
          </c:dPt>
          <c:dPt>
            <c:idx val="5"/>
            <c:invertIfNegative val="0"/>
            <c:bubble3D val="0"/>
            <c:spPr>
              <a:solidFill>
                <a:srgbClr val="335CAD"/>
              </a:solidFill>
              <a:ln w="25376">
                <a:noFill/>
              </a:ln>
            </c:spPr>
            <c:extLst>
              <c:ext xmlns:c16="http://schemas.microsoft.com/office/drawing/2014/chart" uri="{C3380CC4-5D6E-409C-BE32-E72D297353CC}">
                <c16:uniqueId val="{0000000B-4E51-4EBE-A70D-A4E30DC353DF}"/>
              </c:ext>
            </c:extLst>
          </c:dPt>
          <c:cat>
            <c:numRef>
              <c:f>Sheet1!$B$1:$G$1</c:f>
              <c:numCache>
                <c:formatCode>General</c:formatCode>
                <c:ptCount val="6"/>
                <c:pt idx="0">
                  <c:v>2006</c:v>
                </c:pt>
                <c:pt idx="1">
                  <c:v>2007</c:v>
                </c:pt>
                <c:pt idx="2">
                  <c:v>2008</c:v>
                </c:pt>
                <c:pt idx="3">
                  <c:v>2009</c:v>
                </c:pt>
                <c:pt idx="4">
                  <c:v>2010</c:v>
                </c:pt>
                <c:pt idx="5">
                  <c:v>2011</c:v>
                </c:pt>
              </c:numCache>
            </c:numRef>
          </c:cat>
          <c:val>
            <c:numRef>
              <c:f>Sheet1!$B$2:$G$2</c:f>
              <c:numCache>
                <c:formatCode>General</c:formatCode>
                <c:ptCount val="6"/>
                <c:pt idx="0">
                  <c:v>73</c:v>
                </c:pt>
                <c:pt idx="1">
                  <c:v>55</c:v>
                </c:pt>
                <c:pt idx="2">
                  <c:v>80</c:v>
                </c:pt>
                <c:pt idx="3">
                  <c:v>60</c:v>
                </c:pt>
                <c:pt idx="4">
                  <c:v>85</c:v>
                </c:pt>
                <c:pt idx="5">
                  <c:v>60</c:v>
                </c:pt>
              </c:numCache>
            </c:numRef>
          </c:val>
          <c:extLst>
            <c:ext xmlns:c16="http://schemas.microsoft.com/office/drawing/2014/chart" uri="{C3380CC4-5D6E-409C-BE32-E72D297353CC}">
              <c16:uniqueId val="{0000000C-4E51-4EBE-A70D-A4E30DC353DF}"/>
            </c:ext>
          </c:extLst>
        </c:ser>
        <c:ser>
          <c:idx val="1"/>
          <c:order val="1"/>
          <c:tx>
            <c:strRef>
              <c:f>Sheet1!$A$3</c:f>
              <c:strCache>
                <c:ptCount val="1"/>
                <c:pt idx="0">
                  <c:v>West</c:v>
                </c:pt>
              </c:strCache>
            </c:strRef>
          </c:tx>
          <c:spPr>
            <a:solidFill>
              <a:schemeClr val="accent2"/>
            </a:solidFill>
            <a:ln w="25376">
              <a:noFill/>
            </a:ln>
          </c:spPr>
          <c:invertIfNegative val="0"/>
          <c:dPt>
            <c:idx val="0"/>
            <c:invertIfNegative val="0"/>
            <c:bubble3D val="0"/>
            <c:spPr>
              <a:solidFill>
                <a:srgbClr val="EDB72B"/>
              </a:solidFill>
              <a:ln w="25376">
                <a:noFill/>
              </a:ln>
            </c:spPr>
            <c:extLst>
              <c:ext xmlns:c16="http://schemas.microsoft.com/office/drawing/2014/chart" uri="{C3380CC4-5D6E-409C-BE32-E72D297353CC}">
                <c16:uniqueId val="{0000000E-4E51-4EBE-A70D-A4E30DC353DF}"/>
              </c:ext>
            </c:extLst>
          </c:dPt>
          <c:dPt>
            <c:idx val="1"/>
            <c:invertIfNegative val="0"/>
            <c:bubble3D val="0"/>
            <c:spPr>
              <a:solidFill>
                <a:srgbClr val="C5AB85"/>
              </a:solidFill>
              <a:ln w="25376">
                <a:noFill/>
              </a:ln>
            </c:spPr>
            <c:extLst>
              <c:ext xmlns:c16="http://schemas.microsoft.com/office/drawing/2014/chart" uri="{C3380CC4-5D6E-409C-BE32-E72D297353CC}">
                <c16:uniqueId val="{00000010-4E51-4EBE-A70D-A4E30DC353DF}"/>
              </c:ext>
            </c:extLst>
          </c:dPt>
          <c:dPt>
            <c:idx val="2"/>
            <c:invertIfNegative val="0"/>
            <c:bubble3D val="0"/>
            <c:spPr>
              <a:solidFill>
                <a:schemeClr val="bg2"/>
              </a:solidFill>
              <a:ln w="25376">
                <a:noFill/>
              </a:ln>
            </c:spPr>
            <c:extLst>
              <c:ext xmlns:c16="http://schemas.microsoft.com/office/drawing/2014/chart" uri="{C3380CC4-5D6E-409C-BE32-E72D297353CC}">
                <c16:uniqueId val="{00000012-4E51-4EBE-A70D-A4E30DC353DF}"/>
              </c:ext>
            </c:extLst>
          </c:dPt>
          <c:dPt>
            <c:idx val="3"/>
            <c:invertIfNegative val="0"/>
            <c:bubble3D val="0"/>
            <c:spPr>
              <a:solidFill>
                <a:schemeClr val="accent6"/>
              </a:solidFill>
              <a:ln w="25376">
                <a:noFill/>
              </a:ln>
            </c:spPr>
            <c:extLst>
              <c:ext xmlns:c16="http://schemas.microsoft.com/office/drawing/2014/chart" uri="{C3380CC4-5D6E-409C-BE32-E72D297353CC}">
                <c16:uniqueId val="{00000014-4E51-4EBE-A70D-A4E30DC353DF}"/>
              </c:ext>
            </c:extLst>
          </c:dPt>
          <c:dPt>
            <c:idx val="4"/>
            <c:invertIfNegative val="0"/>
            <c:bubble3D val="0"/>
            <c:spPr>
              <a:solidFill>
                <a:srgbClr val="62A9E3"/>
              </a:solidFill>
              <a:ln w="25376">
                <a:noFill/>
              </a:ln>
            </c:spPr>
            <c:extLst>
              <c:ext xmlns:c16="http://schemas.microsoft.com/office/drawing/2014/chart" uri="{C3380CC4-5D6E-409C-BE32-E72D297353CC}">
                <c16:uniqueId val="{00000016-4E51-4EBE-A70D-A4E30DC353DF}"/>
              </c:ext>
            </c:extLst>
          </c:dPt>
          <c:dPt>
            <c:idx val="5"/>
            <c:invertIfNegative val="0"/>
            <c:bubble3D val="0"/>
            <c:spPr>
              <a:solidFill>
                <a:schemeClr val="tx2"/>
              </a:solidFill>
              <a:ln w="25376">
                <a:noFill/>
              </a:ln>
            </c:spPr>
            <c:extLst>
              <c:ext xmlns:c16="http://schemas.microsoft.com/office/drawing/2014/chart" uri="{C3380CC4-5D6E-409C-BE32-E72D297353CC}">
                <c16:uniqueId val="{00000018-4E51-4EBE-A70D-A4E30DC353DF}"/>
              </c:ext>
            </c:extLst>
          </c:dPt>
          <c:cat>
            <c:numRef>
              <c:f>Sheet1!$B$1:$G$1</c:f>
              <c:numCache>
                <c:formatCode>General</c:formatCode>
                <c:ptCount val="6"/>
                <c:pt idx="0">
                  <c:v>2006</c:v>
                </c:pt>
                <c:pt idx="1">
                  <c:v>2007</c:v>
                </c:pt>
                <c:pt idx="2">
                  <c:v>2008</c:v>
                </c:pt>
                <c:pt idx="3">
                  <c:v>2009</c:v>
                </c:pt>
                <c:pt idx="4">
                  <c:v>2010</c:v>
                </c:pt>
                <c:pt idx="5">
                  <c:v>2011</c:v>
                </c:pt>
              </c:numCache>
            </c:numRef>
          </c:cat>
          <c:val>
            <c:numRef>
              <c:f>Sheet1!$B$3:$G$3</c:f>
              <c:numCache>
                <c:formatCode>General</c:formatCode>
                <c:ptCount val="6"/>
                <c:pt idx="0">
                  <c:v>65</c:v>
                </c:pt>
                <c:pt idx="1">
                  <c:v>75</c:v>
                </c:pt>
                <c:pt idx="2">
                  <c:v>75</c:v>
                </c:pt>
                <c:pt idx="3">
                  <c:v>80</c:v>
                </c:pt>
                <c:pt idx="4">
                  <c:v>105</c:v>
                </c:pt>
                <c:pt idx="5">
                  <c:v>80</c:v>
                </c:pt>
              </c:numCache>
            </c:numRef>
          </c:val>
          <c:extLst>
            <c:ext xmlns:c16="http://schemas.microsoft.com/office/drawing/2014/chart" uri="{C3380CC4-5D6E-409C-BE32-E72D297353CC}">
              <c16:uniqueId val="{00000019-4E51-4EBE-A70D-A4E30DC353DF}"/>
            </c:ext>
          </c:extLst>
        </c:ser>
        <c:dLbls>
          <c:showLegendKey val="0"/>
          <c:showVal val="0"/>
          <c:showCatName val="0"/>
          <c:showSerName val="0"/>
          <c:showPercent val="0"/>
          <c:showBubbleSize val="0"/>
        </c:dLbls>
        <c:gapWidth val="150"/>
        <c:axId val="137885344"/>
        <c:axId val="137885904"/>
      </c:barChart>
      <c:catAx>
        <c:axId val="137885344"/>
        <c:scaling>
          <c:orientation val="minMax"/>
        </c:scaling>
        <c:delete val="0"/>
        <c:axPos val="b"/>
        <c:numFmt formatCode="General" sourceLinked="1"/>
        <c:majorTickMark val="none"/>
        <c:minorTickMark val="none"/>
        <c:tickLblPos val="nextTo"/>
        <c:spPr>
          <a:ln w="12688">
            <a:solidFill>
              <a:srgbClr val="4D4F53"/>
            </a:solidFill>
            <a:prstDash val="solid"/>
          </a:ln>
        </c:spPr>
        <c:txPr>
          <a:bodyPr rot="0" vert="horz"/>
          <a:lstStyle/>
          <a:p>
            <a:pPr>
              <a:defRPr sz="1200" b="0" i="0" u="none" strike="noStrike" baseline="0">
                <a:solidFill>
                  <a:srgbClr val="4D4F53"/>
                </a:solidFill>
                <a:latin typeface="Arial"/>
                <a:ea typeface="Arial"/>
                <a:cs typeface="Arial"/>
              </a:defRPr>
            </a:pPr>
            <a:endParaRPr lang="en-US"/>
          </a:p>
        </c:txPr>
        <c:crossAx val="137885904"/>
        <c:crosses val="autoZero"/>
        <c:auto val="1"/>
        <c:lblAlgn val="ctr"/>
        <c:lblOffset val="100"/>
        <c:tickLblSkip val="1"/>
        <c:tickMarkSkip val="1"/>
        <c:noMultiLvlLbl val="0"/>
      </c:catAx>
      <c:valAx>
        <c:axId val="137885904"/>
        <c:scaling>
          <c:orientation val="minMax"/>
          <c:max val="105"/>
        </c:scaling>
        <c:delete val="0"/>
        <c:axPos val="l"/>
        <c:numFmt formatCode="General" sourceLinked="1"/>
        <c:majorTickMark val="none"/>
        <c:minorTickMark val="none"/>
        <c:tickLblPos val="nextTo"/>
        <c:spPr>
          <a:ln w="12688">
            <a:solidFill>
              <a:srgbClr val="4D4F53"/>
            </a:solidFill>
            <a:prstDash val="solid"/>
          </a:ln>
        </c:spPr>
        <c:txPr>
          <a:bodyPr rot="0" vert="horz"/>
          <a:lstStyle/>
          <a:p>
            <a:pPr>
              <a:defRPr sz="1200" b="0" i="0" u="none" strike="noStrike" baseline="0">
                <a:solidFill>
                  <a:srgbClr val="4D4F53"/>
                </a:solidFill>
                <a:latin typeface="Arial"/>
                <a:ea typeface="Arial"/>
                <a:cs typeface="Arial"/>
              </a:defRPr>
            </a:pPr>
            <a:endParaRPr lang="en-US"/>
          </a:p>
        </c:txPr>
        <c:crossAx val="137885344"/>
        <c:crosses val="autoZero"/>
        <c:crossBetween val="between"/>
        <c:majorUnit val="15"/>
        <c:minorUnit val="4"/>
      </c:valAx>
      <c:spPr>
        <a:noFill/>
        <a:ln w="25376">
          <a:noFill/>
        </a:ln>
      </c:spPr>
    </c:plotArea>
    <c:plotVisOnly val="1"/>
    <c:dispBlanksAs val="gap"/>
    <c:showDLblsOverMax val="0"/>
  </c:chart>
  <c:spPr>
    <a:noFill/>
    <a:ln>
      <a:noFill/>
    </a:ln>
  </c:spPr>
  <c:txPr>
    <a:bodyPr/>
    <a:lstStyle/>
    <a:p>
      <a:pPr>
        <a:defRPr sz="1499" b="1" i="0" u="none" strike="noStrike" baseline="0">
          <a:solidFill>
            <a:schemeClr val="tx1"/>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7"/>
            <a:ext cx="3037840" cy="464820"/>
          </a:xfrm>
          <a:prstGeom prst="rect">
            <a:avLst/>
          </a:prstGeom>
        </p:spPr>
        <p:txBody>
          <a:bodyPr vert="horz" lIns="93104" tIns="46550" rIns="93104" bIns="46550" rtlCol="0"/>
          <a:lstStyle>
            <a:lvl1pPr algn="l">
              <a:defRPr sz="1200"/>
            </a:lvl1pPr>
          </a:lstStyle>
          <a:p>
            <a:endParaRPr lang="en-US"/>
          </a:p>
        </p:txBody>
      </p:sp>
      <p:sp>
        <p:nvSpPr>
          <p:cNvPr id="3" name="Date Placeholder 2"/>
          <p:cNvSpPr>
            <a:spLocks noGrp="1"/>
          </p:cNvSpPr>
          <p:nvPr>
            <p:ph type="dt" idx="1"/>
          </p:nvPr>
        </p:nvSpPr>
        <p:spPr>
          <a:xfrm>
            <a:off x="3970938" y="7"/>
            <a:ext cx="3037840" cy="464820"/>
          </a:xfrm>
          <a:prstGeom prst="rect">
            <a:avLst/>
          </a:prstGeom>
        </p:spPr>
        <p:txBody>
          <a:bodyPr vert="horz" lIns="93104" tIns="46550" rIns="93104" bIns="46550" rtlCol="0"/>
          <a:lstStyle>
            <a:lvl1pPr algn="r">
              <a:defRPr sz="1200"/>
            </a:lvl1pPr>
          </a:lstStyle>
          <a:p>
            <a:fld id="{EFB14C60-AEB9-4423-AAD3-7ADFF18DBAE1}" type="datetimeFigureOut">
              <a:rPr lang="en-US" smtClean="0"/>
              <a:t>7/26/2016</a:t>
            </a:fld>
            <a:endParaRPr lang="en-US"/>
          </a:p>
        </p:txBody>
      </p:sp>
      <p:sp>
        <p:nvSpPr>
          <p:cNvPr id="4" name="Slide Image Placeholder 3"/>
          <p:cNvSpPr>
            <a:spLocks noGrp="1" noRot="1" noChangeAspect="1"/>
          </p:cNvSpPr>
          <p:nvPr>
            <p:ph type="sldImg" idx="2"/>
          </p:nvPr>
        </p:nvSpPr>
        <p:spPr>
          <a:xfrm>
            <a:off x="406400" y="696913"/>
            <a:ext cx="6197600" cy="3487737"/>
          </a:xfrm>
          <a:prstGeom prst="rect">
            <a:avLst/>
          </a:prstGeom>
          <a:noFill/>
          <a:ln w="12700">
            <a:solidFill>
              <a:prstClr val="black"/>
            </a:solidFill>
          </a:ln>
        </p:spPr>
        <p:txBody>
          <a:bodyPr vert="horz" lIns="93104" tIns="46550" rIns="93104" bIns="46550" rtlCol="0" anchor="ctr"/>
          <a:lstStyle/>
          <a:p>
            <a:endParaRPr lang="en-US"/>
          </a:p>
        </p:txBody>
      </p:sp>
      <p:sp>
        <p:nvSpPr>
          <p:cNvPr id="5" name="Notes Placeholder 4"/>
          <p:cNvSpPr>
            <a:spLocks noGrp="1"/>
          </p:cNvSpPr>
          <p:nvPr>
            <p:ph type="body" sz="quarter" idx="3"/>
          </p:nvPr>
        </p:nvSpPr>
        <p:spPr>
          <a:xfrm>
            <a:off x="701040" y="4415797"/>
            <a:ext cx="5608320" cy="4183380"/>
          </a:xfrm>
          <a:prstGeom prst="rect">
            <a:avLst/>
          </a:prstGeom>
        </p:spPr>
        <p:txBody>
          <a:bodyPr vert="horz" lIns="93104" tIns="46550" rIns="93104" bIns="4655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04" tIns="46550" rIns="93104" bIns="4655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04" tIns="46550" rIns="93104" bIns="46550" rtlCol="0" anchor="b"/>
          <a:lstStyle>
            <a:lvl1pPr algn="r">
              <a:defRPr sz="1200"/>
            </a:lvl1pPr>
          </a:lstStyle>
          <a:p>
            <a:fld id="{1EDB6347-3732-404B-AB36-D5FD65ECEF4C}" type="slidenum">
              <a:rPr lang="en-US" smtClean="0"/>
              <a:t>‹#›</a:t>
            </a:fld>
            <a:endParaRPr lang="en-US"/>
          </a:p>
        </p:txBody>
      </p:sp>
    </p:spTree>
    <p:extLst>
      <p:ext uri="{BB962C8B-B14F-4D97-AF65-F5344CB8AC3E}">
        <p14:creationId xmlns:p14="http://schemas.microsoft.com/office/powerpoint/2010/main" val="185575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are going to talk about our teams core values.  These values are our guiding principles</a:t>
            </a:r>
            <a:r>
              <a:rPr lang="en-US" baseline="0" dirty="0"/>
              <a:t> that dictate our behaviors and actions.</a:t>
            </a:r>
          </a:p>
          <a:p>
            <a:endParaRPr lang="en-US" baseline="0" dirty="0"/>
          </a:p>
          <a:p>
            <a:r>
              <a:rPr lang="en-US" baseline="0" dirty="0"/>
              <a:t>I am making everyone accountable for upholding making sure the reset of the team upholds these values as well.</a:t>
            </a:r>
          </a:p>
        </p:txBody>
      </p:sp>
      <p:sp>
        <p:nvSpPr>
          <p:cNvPr id="4" name="Slide Number Placeholder 3"/>
          <p:cNvSpPr>
            <a:spLocks noGrp="1"/>
          </p:cNvSpPr>
          <p:nvPr>
            <p:ph type="sldNum" sz="quarter" idx="10"/>
          </p:nvPr>
        </p:nvSpPr>
        <p:spPr/>
        <p:txBody>
          <a:bodyPr/>
          <a:lstStyle/>
          <a:p>
            <a:fld id="{1EDB6347-3732-404B-AB36-D5FD65ECEF4C}" type="slidenum">
              <a:rPr lang="en-US" smtClean="0"/>
              <a:t>1</a:t>
            </a:fld>
            <a:endParaRPr lang="en-US"/>
          </a:p>
        </p:txBody>
      </p:sp>
    </p:spTree>
    <p:extLst>
      <p:ext uri="{BB962C8B-B14F-4D97-AF65-F5344CB8AC3E}">
        <p14:creationId xmlns:p14="http://schemas.microsoft.com/office/powerpoint/2010/main" val="2428206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DB6347-3732-404B-AB36-D5FD65ECEF4C}" type="slidenum">
              <a:rPr lang="en-US" smtClean="0"/>
              <a:t>10</a:t>
            </a:fld>
            <a:endParaRPr lang="en-US"/>
          </a:p>
        </p:txBody>
      </p:sp>
    </p:spTree>
    <p:extLst>
      <p:ext uri="{BB962C8B-B14F-4D97-AF65-F5344CB8AC3E}">
        <p14:creationId xmlns:p14="http://schemas.microsoft.com/office/powerpoint/2010/main" val="3766631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Respect</a:t>
            </a:r>
            <a:r>
              <a:rPr lang="en-US" baseline="0" dirty="0"/>
              <a:t> is assumed so much that it goes un-practiced.</a:t>
            </a:r>
          </a:p>
          <a:p>
            <a:endParaRPr lang="en-US" baseline="0" dirty="0"/>
          </a:p>
          <a:p>
            <a:r>
              <a:rPr lang="en-US" baseline="0" dirty="0"/>
              <a:t>Respect is a two way street, it is not everyone respect me, it is I will respect everyone first.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1EDB6347-3732-404B-AB36-D5FD65ECEF4C}" type="slidenum">
              <a:rPr lang="en-US" smtClean="0"/>
              <a:t>11</a:t>
            </a:fld>
            <a:endParaRPr lang="en-US"/>
          </a:p>
        </p:txBody>
      </p:sp>
    </p:spTree>
    <p:extLst>
      <p:ext uri="{BB962C8B-B14F-4D97-AF65-F5344CB8AC3E}">
        <p14:creationId xmlns:p14="http://schemas.microsoft.com/office/powerpoint/2010/main" val="3418687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difficult one.</a:t>
            </a:r>
            <a:r>
              <a:rPr lang="en-US" baseline="0" dirty="0"/>
              <a:t>  All of us have ego’s and ego’s are the big enemy of openness.</a:t>
            </a:r>
          </a:p>
          <a:p>
            <a:endParaRPr lang="en-US" baseline="0" dirty="0"/>
          </a:p>
          <a:p>
            <a:r>
              <a:rPr lang="en-US" baseline="0" dirty="0"/>
              <a:t>Biases also limit our ability to be open to new things.</a:t>
            </a:r>
          </a:p>
          <a:p>
            <a:endParaRPr lang="en-US" baseline="0" dirty="0"/>
          </a:p>
          <a:p>
            <a:r>
              <a:rPr lang="en-US" baseline="0" dirty="0"/>
              <a:t>Without openness we will fade away into the past. </a:t>
            </a:r>
          </a:p>
          <a:p>
            <a:endParaRPr lang="en-US" baseline="0" dirty="0"/>
          </a:p>
          <a:p>
            <a:r>
              <a:rPr lang="en-US" baseline="0" dirty="0"/>
              <a:t>Our usefulness will diminish, our solutions will be limited to our current expertise and innovation is impossible.</a:t>
            </a:r>
            <a:endParaRPr lang="en-US" dirty="0"/>
          </a:p>
        </p:txBody>
      </p:sp>
      <p:sp>
        <p:nvSpPr>
          <p:cNvPr id="4" name="Slide Number Placeholder 3"/>
          <p:cNvSpPr>
            <a:spLocks noGrp="1"/>
          </p:cNvSpPr>
          <p:nvPr>
            <p:ph type="sldNum" sz="quarter" idx="10"/>
          </p:nvPr>
        </p:nvSpPr>
        <p:spPr/>
        <p:txBody>
          <a:bodyPr/>
          <a:lstStyle/>
          <a:p>
            <a:fld id="{1EDB6347-3732-404B-AB36-D5FD65ECEF4C}" type="slidenum">
              <a:rPr lang="en-US" smtClean="0"/>
              <a:t>12</a:t>
            </a:fld>
            <a:endParaRPr lang="en-US"/>
          </a:p>
        </p:txBody>
      </p:sp>
    </p:spTree>
    <p:extLst>
      <p:ext uri="{BB962C8B-B14F-4D97-AF65-F5344CB8AC3E}">
        <p14:creationId xmlns:p14="http://schemas.microsoft.com/office/powerpoint/2010/main" val="766769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bullet item is important.</a:t>
            </a:r>
            <a:endParaRPr lang="en-US" baseline="0" dirty="0"/>
          </a:p>
          <a:p>
            <a:endParaRPr lang="en-US" baseline="0" dirty="0"/>
          </a:p>
          <a:p>
            <a:r>
              <a:rPr lang="en-US" baseline="0" dirty="0"/>
              <a:t>It is a choice you have to make.  You will have to choose if you feel you can uphold these values.</a:t>
            </a:r>
          </a:p>
          <a:p>
            <a:endParaRPr lang="en-US" baseline="0" dirty="0"/>
          </a:p>
          <a:p>
            <a:r>
              <a:rPr lang="en-US" baseline="0" dirty="0"/>
              <a:t>Once you choose to commit, you will participate.  This is not a spectator sport.</a:t>
            </a:r>
          </a:p>
          <a:p>
            <a:endParaRPr lang="en-US" dirty="0"/>
          </a:p>
        </p:txBody>
      </p:sp>
      <p:sp>
        <p:nvSpPr>
          <p:cNvPr id="4" name="Slide Number Placeholder 3"/>
          <p:cNvSpPr>
            <a:spLocks noGrp="1"/>
          </p:cNvSpPr>
          <p:nvPr>
            <p:ph type="sldNum" sz="quarter" idx="10"/>
          </p:nvPr>
        </p:nvSpPr>
        <p:spPr/>
        <p:txBody>
          <a:bodyPr/>
          <a:lstStyle/>
          <a:p>
            <a:fld id="{1EDB6347-3732-404B-AB36-D5FD65ECEF4C}" type="slidenum">
              <a:rPr lang="en-US" smtClean="0"/>
              <a:t>13</a:t>
            </a:fld>
            <a:endParaRPr lang="en-US"/>
          </a:p>
        </p:txBody>
      </p:sp>
    </p:spTree>
    <p:extLst>
      <p:ext uri="{BB962C8B-B14F-4D97-AF65-F5344CB8AC3E}">
        <p14:creationId xmlns:p14="http://schemas.microsoft.com/office/powerpoint/2010/main" val="3346874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DB6347-3732-404B-AB36-D5FD65ECEF4C}" type="slidenum">
              <a:rPr lang="en-US" smtClean="0"/>
              <a:t>14</a:t>
            </a:fld>
            <a:endParaRPr lang="en-US"/>
          </a:p>
        </p:txBody>
      </p:sp>
    </p:spTree>
    <p:extLst>
      <p:ext uri="{BB962C8B-B14F-4D97-AF65-F5344CB8AC3E}">
        <p14:creationId xmlns:p14="http://schemas.microsoft.com/office/powerpoint/2010/main" val="133268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DB6347-3732-404B-AB36-D5FD65ECEF4C}" type="slidenum">
              <a:rPr lang="en-US" smtClean="0"/>
              <a:t>15</a:t>
            </a:fld>
            <a:endParaRPr lang="en-US"/>
          </a:p>
        </p:txBody>
      </p:sp>
    </p:spTree>
    <p:extLst>
      <p:ext uri="{BB962C8B-B14F-4D97-AF65-F5344CB8AC3E}">
        <p14:creationId xmlns:p14="http://schemas.microsoft.com/office/powerpoint/2010/main" val="4059695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DB6347-3732-404B-AB36-D5FD65ECEF4C}" type="slidenum">
              <a:rPr lang="en-US" smtClean="0"/>
              <a:t>16</a:t>
            </a:fld>
            <a:endParaRPr lang="en-US"/>
          </a:p>
        </p:txBody>
      </p:sp>
    </p:spTree>
    <p:extLst>
      <p:ext uri="{BB962C8B-B14F-4D97-AF65-F5344CB8AC3E}">
        <p14:creationId xmlns:p14="http://schemas.microsoft.com/office/powerpoint/2010/main" val="3753371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8789"/>
            <a:r>
              <a:rPr lang="en-US" baseline="0" dirty="0"/>
              <a:t>I have divided them up into two areas.</a:t>
            </a:r>
          </a:p>
          <a:p>
            <a:pPr defTabSz="918789"/>
            <a:endParaRPr lang="en-US" baseline="0" dirty="0"/>
          </a:p>
        </p:txBody>
      </p:sp>
      <p:sp>
        <p:nvSpPr>
          <p:cNvPr id="4" name="Slide Number Placeholder 3"/>
          <p:cNvSpPr>
            <a:spLocks noGrp="1"/>
          </p:cNvSpPr>
          <p:nvPr>
            <p:ph type="sldNum" sz="quarter" idx="10"/>
          </p:nvPr>
        </p:nvSpPr>
        <p:spPr/>
        <p:txBody>
          <a:bodyPr/>
          <a:lstStyle/>
          <a:p>
            <a:fld id="{1EDB6347-3732-404B-AB36-D5FD65ECEF4C}" type="slidenum">
              <a:rPr lang="en-US" smtClean="0"/>
              <a:t>2</a:t>
            </a:fld>
            <a:endParaRPr lang="en-US"/>
          </a:p>
        </p:txBody>
      </p:sp>
    </p:spTree>
    <p:extLst>
      <p:ext uri="{BB962C8B-B14F-4D97-AF65-F5344CB8AC3E}">
        <p14:creationId xmlns:p14="http://schemas.microsoft.com/office/powerpoint/2010/main" val="3520124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first values are grouped under craftsmanship.</a:t>
            </a:r>
          </a:p>
          <a:p>
            <a:endParaRPr lang="en-US" baseline="0" dirty="0"/>
          </a:p>
          <a:p>
            <a:r>
              <a:rPr lang="en-US" baseline="0" dirty="0"/>
              <a:t>Think of old world craftsman such as cobblers or furniture makers. </a:t>
            </a:r>
          </a:p>
          <a:p>
            <a:endParaRPr lang="en-US" baseline="0" dirty="0"/>
          </a:p>
          <a:p>
            <a:r>
              <a:rPr lang="en-US" baseline="0" dirty="0"/>
              <a:t>These craftspeople care about what they create.  There are no hard edges unless they were intended.  They do their art, not for money, but for the love of it.  They delight with their creations.</a:t>
            </a:r>
          </a:p>
          <a:p>
            <a:endParaRPr lang="en-US" baseline="0" dirty="0"/>
          </a:p>
          <a:p>
            <a:r>
              <a:rPr lang="en-US" baseline="0" dirty="0"/>
              <a:t>These values are to help guide us in that respect.  </a:t>
            </a:r>
          </a:p>
          <a:p>
            <a:endParaRPr lang="en-US" baseline="0" dirty="0"/>
          </a:p>
          <a:p>
            <a:r>
              <a:rPr lang="en-US" baseline="0" dirty="0"/>
              <a:t>We want to delight with what we create.  </a:t>
            </a:r>
          </a:p>
          <a:p>
            <a:endParaRPr lang="en-US" baseline="0" dirty="0"/>
          </a:p>
          <a:p>
            <a:r>
              <a:rPr lang="en-US" baseline="0" dirty="0"/>
              <a:t>We want to deliver high quality work that is correct and at the same time be a joy to work with.</a:t>
            </a:r>
            <a:endParaRPr lang="en-US" dirty="0"/>
          </a:p>
        </p:txBody>
      </p:sp>
      <p:sp>
        <p:nvSpPr>
          <p:cNvPr id="4" name="Slide Number Placeholder 3"/>
          <p:cNvSpPr>
            <a:spLocks noGrp="1"/>
          </p:cNvSpPr>
          <p:nvPr>
            <p:ph type="sldNum" sz="quarter" idx="10"/>
          </p:nvPr>
        </p:nvSpPr>
        <p:spPr/>
        <p:txBody>
          <a:bodyPr/>
          <a:lstStyle/>
          <a:p>
            <a:fld id="{1EDB6347-3732-404B-AB36-D5FD65ECEF4C}" type="slidenum">
              <a:rPr lang="en-US" smtClean="0"/>
              <a:t>3</a:t>
            </a:fld>
            <a:endParaRPr lang="en-US"/>
          </a:p>
        </p:txBody>
      </p:sp>
    </p:spTree>
    <p:extLst>
      <p:ext uri="{BB962C8B-B14F-4D97-AF65-F5344CB8AC3E}">
        <p14:creationId xmlns:p14="http://schemas.microsoft.com/office/powerpoint/2010/main" val="2401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DB6347-3732-404B-AB36-D5FD65ECEF4C}" type="slidenum">
              <a:rPr lang="en-US" smtClean="0"/>
              <a:t>4</a:t>
            </a:fld>
            <a:endParaRPr lang="en-US"/>
          </a:p>
        </p:txBody>
      </p:sp>
    </p:spTree>
    <p:extLst>
      <p:ext uri="{BB962C8B-B14F-4D97-AF65-F5344CB8AC3E}">
        <p14:creationId xmlns:p14="http://schemas.microsoft.com/office/powerpoint/2010/main" val="3048264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stated in United’s Playing to Win Cascade, our winning aspiration is “continuously earning the trust of our employees and customers.”</a:t>
            </a:r>
          </a:p>
          <a:p>
            <a:endParaRPr lang="en-US" baseline="0" dirty="0"/>
          </a:p>
          <a:p>
            <a:r>
              <a:rPr lang="en-US" dirty="0"/>
              <a:t>Integrity</a:t>
            </a:r>
            <a:r>
              <a:rPr lang="en-US" baseline="0" dirty="0"/>
              <a:t> is what helps build that trust.</a:t>
            </a:r>
          </a:p>
          <a:p>
            <a:endParaRPr lang="en-US" baseline="0" dirty="0"/>
          </a:p>
          <a:p>
            <a:r>
              <a:rPr lang="en-US" baseline="0" dirty="0"/>
              <a:t>Integrity does not stop in our interactions with people.</a:t>
            </a:r>
          </a:p>
          <a:p>
            <a:endParaRPr lang="en-US" baseline="0" dirty="0"/>
          </a:p>
          <a:p>
            <a:r>
              <a:rPr lang="en-US" baseline="0" dirty="0"/>
              <a:t>We build things that people sometimes don’t see and often you hear “people don’t care how you do it as long as it works.”  </a:t>
            </a:r>
          </a:p>
          <a:p>
            <a:endParaRPr lang="en-US" baseline="0" dirty="0"/>
          </a:p>
          <a:p>
            <a:r>
              <a:rPr lang="en-US" baseline="0" dirty="0"/>
              <a:t>How we build things matters.  </a:t>
            </a:r>
          </a:p>
          <a:p>
            <a:endParaRPr lang="en-US" baseline="0" dirty="0"/>
          </a:p>
          <a:p>
            <a:r>
              <a:rPr lang="en-US" baseline="0" dirty="0"/>
              <a:t>We will have the integrity to do the right thing when doing our craft even when there is no one around to see it.</a:t>
            </a:r>
          </a:p>
          <a:p>
            <a:endParaRPr lang="en-US" baseline="0" dirty="0"/>
          </a:p>
        </p:txBody>
      </p:sp>
      <p:sp>
        <p:nvSpPr>
          <p:cNvPr id="4" name="Slide Number Placeholder 3"/>
          <p:cNvSpPr>
            <a:spLocks noGrp="1"/>
          </p:cNvSpPr>
          <p:nvPr>
            <p:ph type="sldNum" sz="quarter" idx="10"/>
          </p:nvPr>
        </p:nvSpPr>
        <p:spPr/>
        <p:txBody>
          <a:bodyPr/>
          <a:lstStyle/>
          <a:p>
            <a:fld id="{1EDB6347-3732-404B-AB36-D5FD65ECEF4C}" type="slidenum">
              <a:rPr lang="en-US" smtClean="0"/>
              <a:t>5</a:t>
            </a:fld>
            <a:endParaRPr lang="en-US"/>
          </a:p>
        </p:txBody>
      </p:sp>
    </p:spTree>
    <p:extLst>
      <p:ext uri="{BB962C8B-B14F-4D97-AF65-F5344CB8AC3E}">
        <p14:creationId xmlns:p14="http://schemas.microsoft.com/office/powerpoint/2010/main" val="3690741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value sounds</a:t>
            </a:r>
            <a:r>
              <a:rPr lang="en-US" baseline="0" dirty="0"/>
              <a:t> a bit stern but without it nothing improves.</a:t>
            </a:r>
          </a:p>
          <a:p>
            <a:endParaRPr lang="en-US" baseline="0" dirty="0"/>
          </a:p>
          <a:p>
            <a:r>
              <a:rPr lang="en-US" baseline="0" dirty="0"/>
              <a:t>It takes discipline to do anything.</a:t>
            </a:r>
          </a:p>
          <a:p>
            <a:endParaRPr lang="en-US" baseline="0" dirty="0"/>
          </a:p>
          <a:p>
            <a:r>
              <a:rPr lang="en-US" baseline="0" dirty="0"/>
              <a:t>It has been said that developing software is the most difficult endeavor that humans have ever undertaken.</a:t>
            </a:r>
          </a:p>
          <a:p>
            <a:endParaRPr lang="en-US" baseline="0" dirty="0"/>
          </a:p>
          <a:p>
            <a:r>
              <a:rPr lang="en-US" baseline="0" dirty="0"/>
              <a:t>There will be frustration, disappointment and pain when delivering even the most fundamental software solution. </a:t>
            </a:r>
          </a:p>
          <a:p>
            <a:endParaRPr lang="en-US" baseline="0" dirty="0"/>
          </a:p>
          <a:p>
            <a:r>
              <a:rPr lang="en-US" baseline="0" dirty="0"/>
              <a:t>Through mental practice we will focus on the tasks before us to achieve a higher goal.</a:t>
            </a:r>
          </a:p>
        </p:txBody>
      </p:sp>
      <p:sp>
        <p:nvSpPr>
          <p:cNvPr id="4" name="Slide Number Placeholder 3"/>
          <p:cNvSpPr>
            <a:spLocks noGrp="1"/>
          </p:cNvSpPr>
          <p:nvPr>
            <p:ph type="sldNum" sz="quarter" idx="10"/>
          </p:nvPr>
        </p:nvSpPr>
        <p:spPr/>
        <p:txBody>
          <a:bodyPr/>
          <a:lstStyle/>
          <a:p>
            <a:fld id="{1EDB6347-3732-404B-AB36-D5FD65ECEF4C}" type="slidenum">
              <a:rPr lang="en-US" smtClean="0"/>
              <a:t>6</a:t>
            </a:fld>
            <a:endParaRPr lang="en-US"/>
          </a:p>
        </p:txBody>
      </p:sp>
    </p:spTree>
    <p:extLst>
      <p:ext uri="{BB962C8B-B14F-4D97-AF65-F5344CB8AC3E}">
        <p14:creationId xmlns:p14="http://schemas.microsoft.com/office/powerpoint/2010/main" val="953690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 not express the importance</a:t>
            </a:r>
            <a:r>
              <a:rPr lang="en-US" baseline="0" dirty="0"/>
              <a:t> of this one. </a:t>
            </a:r>
          </a:p>
          <a:p>
            <a:r>
              <a:rPr lang="en-US" baseline="0" dirty="0"/>
              <a:t>It matters.  It matters.  It matters.</a:t>
            </a:r>
          </a:p>
          <a:p>
            <a:endParaRPr lang="en-US" baseline="0" dirty="0"/>
          </a:p>
          <a:p>
            <a:pPr defTabSz="918789"/>
            <a:r>
              <a:rPr lang="en-US" baseline="0" dirty="0"/>
              <a:t>Excellence is not just about technical aptitude or what most people think of when you hear the world “smart.”  </a:t>
            </a:r>
          </a:p>
          <a:p>
            <a:pPr defTabSz="918789"/>
            <a:endParaRPr lang="en-US" baseline="0" dirty="0"/>
          </a:p>
          <a:p>
            <a:pPr defTabSz="918789"/>
            <a:r>
              <a:rPr lang="en-US" baseline="0" dirty="0"/>
              <a:t>This is about excellence in everything, from screwing the cap back on the toothpaste, closing a drawer, wiping the sink after you wash your cup, aligning the text in a PowerPoint presentation, to correcting the spelling on a variable that customers will never see.</a:t>
            </a:r>
          </a:p>
          <a:p>
            <a:endParaRPr lang="en-US" baseline="0" dirty="0"/>
          </a:p>
          <a:p>
            <a:r>
              <a:rPr lang="en-US" baseline="0" dirty="0"/>
              <a:t>We tend to say: “I will write that test after I get this to work.”</a:t>
            </a:r>
          </a:p>
          <a:p>
            <a:endParaRPr lang="en-US" baseline="0" dirty="0"/>
          </a:p>
          <a:p>
            <a:r>
              <a:rPr lang="en-US" baseline="0" dirty="0"/>
              <a:t>You are not done until the test is done. </a:t>
            </a:r>
          </a:p>
          <a:p>
            <a:endParaRPr lang="en-US" baseline="0" dirty="0"/>
          </a:p>
          <a:p>
            <a:r>
              <a:rPr lang="en-US" baseline="0" dirty="0"/>
              <a:t>You are not done if it is not refactored.</a:t>
            </a:r>
            <a:endParaRPr lang="en-US" dirty="0"/>
          </a:p>
        </p:txBody>
      </p:sp>
      <p:sp>
        <p:nvSpPr>
          <p:cNvPr id="4" name="Slide Number Placeholder 3"/>
          <p:cNvSpPr>
            <a:spLocks noGrp="1"/>
          </p:cNvSpPr>
          <p:nvPr>
            <p:ph type="sldNum" sz="quarter" idx="10"/>
          </p:nvPr>
        </p:nvSpPr>
        <p:spPr/>
        <p:txBody>
          <a:bodyPr/>
          <a:lstStyle/>
          <a:p>
            <a:fld id="{1EDB6347-3732-404B-AB36-D5FD65ECEF4C}" type="slidenum">
              <a:rPr lang="en-US" smtClean="0"/>
              <a:t>7</a:t>
            </a:fld>
            <a:endParaRPr lang="en-US"/>
          </a:p>
        </p:txBody>
      </p:sp>
    </p:spTree>
    <p:extLst>
      <p:ext uri="{BB962C8B-B14F-4D97-AF65-F5344CB8AC3E}">
        <p14:creationId xmlns:p14="http://schemas.microsoft.com/office/powerpoint/2010/main" val="203637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could lump this one in with Excellence but most of you already know me.</a:t>
            </a:r>
          </a:p>
          <a:p>
            <a:endParaRPr lang="en-US" baseline="0" dirty="0"/>
          </a:p>
          <a:p>
            <a:r>
              <a:rPr lang="en-US" baseline="0" dirty="0"/>
              <a:t>Take it to zero.  What if you do nothing? The best line of code. Zen</a:t>
            </a:r>
          </a:p>
          <a:p>
            <a:endParaRPr lang="en-US" baseline="0" dirty="0"/>
          </a:p>
          <a:p>
            <a:r>
              <a:rPr lang="en-US" baseline="0" dirty="0"/>
              <a:t>I use the word simplicity because it is what most people understand but I want everyone to think SMALL not simple.</a:t>
            </a:r>
          </a:p>
          <a:p>
            <a:endParaRPr lang="en-US" baseline="0" dirty="0"/>
          </a:p>
          <a:p>
            <a:r>
              <a:rPr lang="en-US" baseline="0" dirty="0"/>
              <a:t>This is about seeing things for what they are, in business process, in conversations, in nature.</a:t>
            </a:r>
          </a:p>
          <a:p>
            <a:endParaRPr lang="en-US" baseline="0" dirty="0"/>
          </a:p>
          <a:p>
            <a:r>
              <a:rPr lang="en-US" baseline="0" dirty="0"/>
              <a:t>To quote Albert Einstein:  </a:t>
            </a:r>
            <a:r>
              <a:rPr lang="en-US" b="1" dirty="0"/>
              <a:t>“Everything should be made as simple as possible, but no simpler.”</a:t>
            </a:r>
          </a:p>
        </p:txBody>
      </p:sp>
      <p:sp>
        <p:nvSpPr>
          <p:cNvPr id="4" name="Slide Number Placeholder 3"/>
          <p:cNvSpPr>
            <a:spLocks noGrp="1"/>
          </p:cNvSpPr>
          <p:nvPr>
            <p:ph type="sldNum" sz="quarter" idx="10"/>
          </p:nvPr>
        </p:nvSpPr>
        <p:spPr/>
        <p:txBody>
          <a:bodyPr/>
          <a:lstStyle/>
          <a:p>
            <a:fld id="{1EDB6347-3732-404B-AB36-D5FD65ECEF4C}" type="slidenum">
              <a:rPr lang="en-US" smtClean="0"/>
              <a:t>8</a:t>
            </a:fld>
            <a:endParaRPr lang="en-US"/>
          </a:p>
        </p:txBody>
      </p:sp>
    </p:spTree>
    <p:extLst>
      <p:ext uri="{BB962C8B-B14F-4D97-AF65-F5344CB8AC3E}">
        <p14:creationId xmlns:p14="http://schemas.microsoft.com/office/powerpoint/2010/main" val="3716860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values have recently been added/re-added to the Scrum</a:t>
            </a:r>
            <a:r>
              <a:rPr lang="en-US" baseline="0" dirty="0"/>
              <a:t> Guide.</a:t>
            </a:r>
          </a:p>
          <a:p>
            <a:endParaRPr lang="en-US" baseline="0" dirty="0"/>
          </a:p>
          <a:p>
            <a:r>
              <a:rPr lang="en-US" baseline="0" dirty="0"/>
              <a:t>I have not confirmed that they were there originally but non-the-less we are also adopting them for the team as a whole.</a:t>
            </a:r>
          </a:p>
          <a:p>
            <a:endParaRPr lang="en-US" baseline="0" dirty="0"/>
          </a:p>
          <a:p>
            <a:r>
              <a:rPr lang="en-US" baseline="0" dirty="0"/>
              <a:t>A huge number of more experienced people have selected these as important and we are not arrogant enough to think different.</a:t>
            </a:r>
            <a:endParaRPr lang="en-US" dirty="0"/>
          </a:p>
        </p:txBody>
      </p:sp>
      <p:sp>
        <p:nvSpPr>
          <p:cNvPr id="4" name="Slide Number Placeholder 3"/>
          <p:cNvSpPr>
            <a:spLocks noGrp="1"/>
          </p:cNvSpPr>
          <p:nvPr>
            <p:ph type="sldNum" sz="quarter" idx="10"/>
          </p:nvPr>
        </p:nvSpPr>
        <p:spPr/>
        <p:txBody>
          <a:bodyPr/>
          <a:lstStyle/>
          <a:p>
            <a:fld id="{1EDB6347-3732-404B-AB36-D5FD65ECEF4C}" type="slidenum">
              <a:rPr lang="en-US" smtClean="0"/>
              <a:t>9</a:t>
            </a:fld>
            <a:endParaRPr lang="en-US"/>
          </a:p>
        </p:txBody>
      </p:sp>
    </p:spTree>
    <p:extLst>
      <p:ext uri="{BB962C8B-B14F-4D97-AF65-F5344CB8AC3E}">
        <p14:creationId xmlns:p14="http://schemas.microsoft.com/office/powerpoint/2010/main" val="2619121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6.xml"/><Relationship Id="rId4" Type="http://schemas.openxmlformats.org/officeDocument/2006/relationships/image" Target="../media/image7.jpe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Master" Target="../slideMasters/slideMaster6.xml"/><Relationship Id="rId5" Type="http://schemas.openxmlformats.org/officeDocument/2006/relationships/image" Target="../media/image7.jpeg"/><Relationship Id="rId4" Type="http://schemas.openxmlformats.org/officeDocument/2006/relationships/image" Target="../media/image3.jpe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7.xml"/><Relationship Id="rId4" Type="http://schemas.openxmlformats.org/officeDocument/2006/relationships/image" Target="../media/image7.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7.xml"/><Relationship Id="rId5" Type="http://schemas.openxmlformats.org/officeDocument/2006/relationships/image" Target="../media/image7.jpeg"/><Relationship Id="rId4" Type="http://schemas.openxmlformats.org/officeDocument/2006/relationships/image" Target="../media/image8.jpe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jpeg"/><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jpeg"/><Relationship Id="rId1" Type="http://schemas.openxmlformats.org/officeDocument/2006/relationships/slideMaster" Target="../slideMasters/slideMaster8.xml"/><Relationship Id="rId4" Type="http://schemas.openxmlformats.org/officeDocument/2006/relationships/image" Target="../media/image16.jpe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userDrawn="1"/>
        </p:nvSpPr>
        <p:spPr bwMode="auto">
          <a:xfrm>
            <a:off x="4260851" y="3906838"/>
            <a:ext cx="0" cy="812800"/>
          </a:xfrm>
          <a:prstGeom prst="line">
            <a:avLst/>
          </a:prstGeom>
          <a:noFill/>
          <a:ln w="63500">
            <a:solidFill>
              <a:schemeClr val="tx1"/>
            </a:solidFill>
            <a:round/>
            <a:headEnd/>
            <a:tailEnd/>
          </a:ln>
          <a:effectLst/>
        </p:spPr>
        <p:txBody>
          <a:bodyPr/>
          <a:lstStyle/>
          <a:p>
            <a:pPr algn="ctr" fontAlgn="base">
              <a:spcBef>
                <a:spcPct val="50000"/>
              </a:spcBef>
              <a:spcAft>
                <a:spcPct val="0"/>
              </a:spcAft>
            </a:pPr>
            <a:endParaRPr lang="en-US" sz="1600" b="1" dirty="0">
              <a:solidFill>
                <a:srgbClr val="0E3293"/>
              </a:solidFill>
              <a:latin typeface="Arial" charset="0"/>
              <a:ea typeface="ＭＳ Ｐゴシック" pitchFamily="34" charset="-128"/>
            </a:endParaRPr>
          </a:p>
        </p:txBody>
      </p:sp>
      <p:sp>
        <p:nvSpPr>
          <p:cNvPr id="275459" name="Rectangle 3"/>
          <p:cNvSpPr>
            <a:spLocks noGrp="1" noChangeArrowheads="1"/>
          </p:cNvSpPr>
          <p:nvPr>
            <p:ph type="ctrTitle"/>
          </p:nvPr>
        </p:nvSpPr>
        <p:spPr>
          <a:xfrm>
            <a:off x="4531790" y="2698750"/>
            <a:ext cx="7418916" cy="17018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45720" rIns="91440" bIns="45720" anchor="b"/>
          <a:lstStyle>
            <a:lvl1pPr>
              <a:defRPr sz="2000"/>
            </a:lvl1pPr>
          </a:lstStyle>
          <a:p>
            <a:pPr lvl="0"/>
            <a:r>
              <a:rPr lang="en-US" noProof="0"/>
              <a:t>Click To Edit Master Title Style</a:t>
            </a:r>
          </a:p>
        </p:txBody>
      </p:sp>
      <p:sp>
        <p:nvSpPr>
          <p:cNvPr id="275460" name="Rectangle 4"/>
          <p:cNvSpPr>
            <a:spLocks noGrp="1" noChangeArrowheads="1"/>
          </p:cNvSpPr>
          <p:nvPr>
            <p:ph type="subTitle" idx="1"/>
          </p:nvPr>
        </p:nvSpPr>
        <p:spPr>
          <a:xfrm>
            <a:off x="4531790" y="4400550"/>
            <a:ext cx="7418916" cy="10858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lvl1pPr marL="0" indent="0">
              <a:buFontTx/>
              <a:buNone/>
              <a:defRPr sz="1400">
                <a:solidFill>
                  <a:srgbClr val="0F3A68"/>
                </a:solidFill>
              </a:defRPr>
            </a:lvl1pPr>
          </a:lstStyle>
          <a:p>
            <a:pPr lvl="0"/>
            <a:r>
              <a:rPr lang="en-US" noProof="0"/>
              <a:t>Click to edit master subtitle style</a:t>
            </a:r>
          </a:p>
        </p:txBody>
      </p:sp>
    </p:spTree>
    <p:extLst>
      <p:ext uri="{BB962C8B-B14F-4D97-AF65-F5344CB8AC3E}">
        <p14:creationId xmlns:p14="http://schemas.microsoft.com/office/powerpoint/2010/main" val="325979696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052831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58773" y="180975"/>
            <a:ext cx="2823633" cy="5810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7867" y="180975"/>
            <a:ext cx="8267700" cy="5810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41695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87867" y="180975"/>
            <a:ext cx="11294533" cy="685800"/>
          </a:xfrm>
        </p:spPr>
        <p:txBody>
          <a:bodyPr/>
          <a:lstStyle/>
          <a:p>
            <a:r>
              <a:rPr lang="en-US"/>
              <a:t>Click to edit Master title style</a:t>
            </a:r>
          </a:p>
        </p:txBody>
      </p:sp>
      <p:sp>
        <p:nvSpPr>
          <p:cNvPr id="3" name="Table Placeholder 2"/>
          <p:cNvSpPr>
            <a:spLocks noGrp="1"/>
          </p:cNvSpPr>
          <p:nvPr>
            <p:ph type="tbl" idx="1"/>
          </p:nvPr>
        </p:nvSpPr>
        <p:spPr>
          <a:xfrm>
            <a:off x="431800" y="1438275"/>
            <a:ext cx="8661400" cy="4552950"/>
          </a:xfrm>
        </p:spPr>
        <p:txBody>
          <a:bodyPr/>
          <a:lstStyle/>
          <a:p>
            <a:pPr lvl="0"/>
            <a:endParaRPr lang="en-US" noProof="0" dirty="0"/>
          </a:p>
        </p:txBody>
      </p:sp>
    </p:spTree>
    <p:extLst>
      <p:ext uri="{BB962C8B-B14F-4D97-AF65-F5344CB8AC3E}">
        <p14:creationId xmlns:p14="http://schemas.microsoft.com/office/powerpoint/2010/main" val="416222805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userDrawn="1"/>
        </p:nvSpPr>
        <p:spPr bwMode="auto">
          <a:xfrm>
            <a:off x="4260851" y="3906838"/>
            <a:ext cx="0" cy="812800"/>
          </a:xfrm>
          <a:prstGeom prst="line">
            <a:avLst/>
          </a:prstGeom>
          <a:noFill/>
          <a:ln w="635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50000"/>
              </a:spcBef>
              <a:spcAft>
                <a:spcPct val="0"/>
              </a:spcAft>
            </a:pPr>
            <a:endParaRPr lang="en-US" sz="1600" b="1" dirty="0">
              <a:solidFill>
                <a:srgbClr val="0E3293"/>
              </a:solidFill>
              <a:latin typeface="Arial" charset="0"/>
              <a:ea typeface="ＭＳ Ｐゴシック" pitchFamily="34" charset="-128"/>
            </a:endParaRPr>
          </a:p>
        </p:txBody>
      </p:sp>
      <p:sp>
        <p:nvSpPr>
          <p:cNvPr id="275459" name="Rectangle 3"/>
          <p:cNvSpPr>
            <a:spLocks noGrp="1" noChangeArrowheads="1"/>
          </p:cNvSpPr>
          <p:nvPr>
            <p:ph type="ctrTitle"/>
          </p:nvPr>
        </p:nvSpPr>
        <p:spPr>
          <a:xfrm>
            <a:off x="4531790" y="2698750"/>
            <a:ext cx="7418916" cy="17018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45720" rIns="91440" bIns="45720" anchor="b"/>
          <a:lstStyle>
            <a:lvl1pPr>
              <a:defRPr sz="2000"/>
            </a:lvl1pPr>
          </a:lstStyle>
          <a:p>
            <a:pPr lvl="0"/>
            <a:r>
              <a:rPr lang="en-US" noProof="0"/>
              <a:t>Click To Edit Master Title Style</a:t>
            </a:r>
          </a:p>
        </p:txBody>
      </p:sp>
      <p:sp>
        <p:nvSpPr>
          <p:cNvPr id="275460" name="Rectangle 4"/>
          <p:cNvSpPr>
            <a:spLocks noGrp="1" noChangeArrowheads="1"/>
          </p:cNvSpPr>
          <p:nvPr>
            <p:ph type="subTitle" idx="1"/>
          </p:nvPr>
        </p:nvSpPr>
        <p:spPr>
          <a:xfrm>
            <a:off x="4531790" y="4400550"/>
            <a:ext cx="7418916" cy="10858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lvl1pPr marL="0" indent="0">
              <a:buFontTx/>
              <a:buNone/>
              <a:defRPr sz="1400">
                <a:solidFill>
                  <a:srgbClr val="0F3A68"/>
                </a:solidFill>
              </a:defRPr>
            </a:lvl1pPr>
          </a:lstStyle>
          <a:p>
            <a:pPr lvl="0"/>
            <a:r>
              <a:rPr lang="en-US" noProof="0"/>
              <a:t>Click to edit master subtitle style</a:t>
            </a:r>
          </a:p>
        </p:txBody>
      </p:sp>
    </p:spTree>
    <p:extLst>
      <p:ext uri="{BB962C8B-B14F-4D97-AF65-F5344CB8AC3E}">
        <p14:creationId xmlns:p14="http://schemas.microsoft.com/office/powerpoint/2010/main" val="88835842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022515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3298145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1801" y="1438275"/>
            <a:ext cx="4229100" cy="4552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64101" y="1438275"/>
            <a:ext cx="4229100" cy="4552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51160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445229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716686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34822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382808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6"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4624683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5127217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634935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58773" y="180975"/>
            <a:ext cx="2823633" cy="5810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7867" y="180975"/>
            <a:ext cx="8267700" cy="5810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531653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87867" y="180975"/>
            <a:ext cx="11294533" cy="685800"/>
          </a:xfrm>
        </p:spPr>
        <p:txBody>
          <a:bodyPr/>
          <a:lstStyle/>
          <a:p>
            <a:r>
              <a:rPr lang="en-US"/>
              <a:t>Click to edit Master title style</a:t>
            </a:r>
          </a:p>
        </p:txBody>
      </p:sp>
      <p:sp>
        <p:nvSpPr>
          <p:cNvPr id="3" name="Table Placeholder 2"/>
          <p:cNvSpPr>
            <a:spLocks noGrp="1"/>
          </p:cNvSpPr>
          <p:nvPr>
            <p:ph type="tbl" idx="1"/>
          </p:nvPr>
        </p:nvSpPr>
        <p:spPr>
          <a:xfrm>
            <a:off x="431800" y="1438275"/>
            <a:ext cx="8661400" cy="4552950"/>
          </a:xfrm>
        </p:spPr>
        <p:txBody>
          <a:bodyPr/>
          <a:lstStyle/>
          <a:p>
            <a:pPr lvl="0"/>
            <a:endParaRPr lang="en-US" noProof="0" dirty="0"/>
          </a:p>
        </p:txBody>
      </p:sp>
    </p:spTree>
    <p:extLst>
      <p:ext uri="{BB962C8B-B14F-4D97-AF65-F5344CB8AC3E}">
        <p14:creationId xmlns:p14="http://schemas.microsoft.com/office/powerpoint/2010/main" val="234790212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united_6p_h_c_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10033" y="6134109"/>
            <a:ext cx="379306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3"/>
          <p:cNvSpPr>
            <a:spLocks noGrp="1" noChangeArrowheads="1"/>
          </p:cNvSpPr>
          <p:nvPr>
            <p:ph type="ctrTitle"/>
          </p:nvPr>
        </p:nvSpPr>
        <p:spPr>
          <a:xfrm>
            <a:off x="4531790" y="2698750"/>
            <a:ext cx="7418916" cy="1701800"/>
          </a:xfrm>
          <a:prstGeom prst="rect">
            <a:avLst/>
          </a:prstGeom>
        </p:spPr>
        <p:txBody>
          <a:bodyPr tIns="45720" rIns="91440" bIns="45720" anchor="b"/>
          <a:lstStyle>
            <a:lvl1pPr>
              <a:defRPr sz="2000"/>
            </a:lvl1pPr>
          </a:lstStyle>
          <a:p>
            <a:r>
              <a:rPr lang="en-US"/>
              <a:t>Click To Edit Master Title Style</a:t>
            </a:r>
          </a:p>
        </p:txBody>
      </p:sp>
      <p:sp>
        <p:nvSpPr>
          <p:cNvPr id="10244" name="Rectangle 4"/>
          <p:cNvSpPr>
            <a:spLocks noGrp="1" noChangeArrowheads="1"/>
          </p:cNvSpPr>
          <p:nvPr>
            <p:ph type="subTitle" idx="1"/>
          </p:nvPr>
        </p:nvSpPr>
        <p:spPr>
          <a:xfrm>
            <a:off x="4531790" y="4400550"/>
            <a:ext cx="7418916" cy="1085850"/>
          </a:xfrm>
        </p:spPr>
        <p:txBody>
          <a:bodyPr tIns="0" bIns="0"/>
          <a:lstStyle>
            <a:lvl1pPr marL="0" indent="0">
              <a:buFontTx/>
              <a:buNone/>
              <a:defRPr sz="1400">
                <a:solidFill>
                  <a:srgbClr val="0F3A68"/>
                </a:solidFill>
              </a:defRPr>
            </a:lvl1pPr>
          </a:lstStyle>
          <a:p>
            <a:r>
              <a:rPr lang="en-US"/>
              <a:t>Click to edit master subtitle style</a:t>
            </a:r>
          </a:p>
        </p:txBody>
      </p:sp>
      <p:sp>
        <p:nvSpPr>
          <p:cNvPr id="5" name="Slide Number Placeholder 1"/>
          <p:cNvSpPr>
            <a:spLocks noGrp="1"/>
          </p:cNvSpPr>
          <p:nvPr>
            <p:ph type="sldNum" sz="quarter" idx="10"/>
          </p:nvPr>
        </p:nvSpPr>
        <p:spPr>
          <a:xfrm>
            <a:off x="457200" y="6248409"/>
            <a:ext cx="685800" cy="365125"/>
          </a:xfrm>
        </p:spPr>
        <p:txBody>
          <a:bodyPr/>
          <a:lstStyle>
            <a:lvl1pPr>
              <a:defRPr>
                <a:latin typeface="Arial" charset="0"/>
              </a:defRPr>
            </a:lvl1pPr>
          </a:lstStyle>
          <a:p>
            <a:pPr>
              <a:defRPr/>
            </a:pPr>
            <a:fld id="{9AF52D07-5AD2-43BB-AD30-AEAE0B2DA03D}" type="slidenum">
              <a:rPr lang="en-US"/>
              <a:pPr>
                <a:defRPr/>
              </a:pPr>
              <a:t>‹#›</a:t>
            </a:fld>
            <a:endParaRPr lang="en-US" dirty="0"/>
          </a:p>
        </p:txBody>
      </p:sp>
    </p:spTree>
    <p:extLst>
      <p:ext uri="{BB962C8B-B14F-4D97-AF65-F5344CB8AC3E}">
        <p14:creationId xmlns:p14="http://schemas.microsoft.com/office/powerpoint/2010/main" val="426958351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7867" y="180975"/>
            <a:ext cx="11294533" cy="6858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368306" y="6289684"/>
            <a:ext cx="698500" cy="365125"/>
          </a:xfrm>
        </p:spPr>
        <p:txBody>
          <a:bodyPr/>
          <a:lstStyle>
            <a:lvl1pPr>
              <a:defRPr>
                <a:latin typeface="Arial" charset="0"/>
              </a:defRPr>
            </a:lvl1pPr>
          </a:lstStyle>
          <a:p>
            <a:pPr>
              <a:defRPr/>
            </a:pPr>
            <a:fld id="{7A853050-FB0E-4A98-861C-7CCDAC0E6249}" type="slidenum">
              <a:rPr lang="en-US"/>
              <a:pPr>
                <a:defRPr/>
              </a:pPr>
              <a:t>‹#›</a:t>
            </a:fld>
            <a:endParaRPr lang="en-US" dirty="0"/>
          </a:p>
        </p:txBody>
      </p:sp>
    </p:spTree>
    <p:extLst>
      <p:ext uri="{BB962C8B-B14F-4D97-AF65-F5344CB8AC3E}">
        <p14:creationId xmlns:p14="http://schemas.microsoft.com/office/powerpoint/2010/main" val="36539172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425452" y="6362709"/>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fld id="{F0933104-DBDD-42B8-BE47-0A9B5B871F94}" type="slidenum">
              <a:rPr lang="en-US" sz="1200" smtClean="0">
                <a:solidFill>
                  <a:srgbClr val="898989"/>
                </a:solidFill>
                <a:latin typeface="Chicago"/>
              </a:rPr>
              <a:pPr fontAlgn="base">
                <a:spcBef>
                  <a:spcPct val="0"/>
                </a:spcBef>
                <a:spcAft>
                  <a:spcPct val="0"/>
                </a:spcAft>
              </a:pPr>
              <a:t>‹#›</a:t>
            </a:fld>
            <a:endParaRPr lang="en-US" sz="1200">
              <a:solidFill>
                <a:srgbClr val="000000"/>
              </a:solidFill>
              <a:latin typeface="Chicago"/>
            </a:endParaRPr>
          </a:p>
        </p:txBody>
      </p:sp>
      <p:sp>
        <p:nvSpPr>
          <p:cNvPr id="2" name="Title 1"/>
          <p:cNvSpPr>
            <a:spLocks noGrp="1"/>
          </p:cNvSpPr>
          <p:nvPr>
            <p:ph type="title"/>
          </p:nvPr>
        </p:nvSpPr>
        <p:spPr>
          <a:xfrm>
            <a:off x="963084" y="4406909"/>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505964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7867" y="180975"/>
            <a:ext cx="11294533" cy="6858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31801" y="1438275"/>
            <a:ext cx="4229100" cy="4552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64101" y="1438275"/>
            <a:ext cx="4229100" cy="4552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317500" y="6299209"/>
            <a:ext cx="736600" cy="365125"/>
          </a:xfrm>
        </p:spPr>
        <p:txBody>
          <a:bodyPr/>
          <a:lstStyle>
            <a:lvl1pPr>
              <a:defRPr>
                <a:latin typeface="Arial" charset="0"/>
              </a:defRPr>
            </a:lvl1pPr>
          </a:lstStyle>
          <a:p>
            <a:pPr>
              <a:defRPr/>
            </a:pPr>
            <a:fld id="{55146D16-5576-467B-B9D3-27A4AD5A5B66}" type="slidenum">
              <a:rPr lang="en-US"/>
              <a:pPr>
                <a:defRPr/>
              </a:pPr>
              <a:t>‹#›</a:t>
            </a:fld>
            <a:endParaRPr lang="en-US" dirty="0"/>
          </a:p>
        </p:txBody>
      </p:sp>
    </p:spTree>
    <p:extLst>
      <p:ext uri="{BB962C8B-B14F-4D97-AF65-F5344CB8AC3E}">
        <p14:creationId xmlns:p14="http://schemas.microsoft.com/office/powerpoint/2010/main" val="20661059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a:xfrm>
            <a:off x="571500" y="6337309"/>
            <a:ext cx="609600" cy="365125"/>
          </a:xfrm>
        </p:spPr>
        <p:txBody>
          <a:bodyPr/>
          <a:lstStyle>
            <a:lvl1pPr>
              <a:defRPr>
                <a:latin typeface="Arial" charset="0"/>
              </a:defRPr>
            </a:lvl1pPr>
          </a:lstStyle>
          <a:p>
            <a:pPr>
              <a:defRPr/>
            </a:pPr>
            <a:fld id="{140D127E-9BEE-4B8E-A7C9-D8B134C7317E}" type="slidenum">
              <a:rPr lang="en-US"/>
              <a:pPr>
                <a:defRPr/>
              </a:pPr>
              <a:t>‹#›</a:t>
            </a:fld>
            <a:endParaRPr lang="en-US" dirty="0"/>
          </a:p>
        </p:txBody>
      </p:sp>
    </p:spTree>
    <p:extLst>
      <p:ext uri="{BB962C8B-B14F-4D97-AF65-F5344CB8AC3E}">
        <p14:creationId xmlns:p14="http://schemas.microsoft.com/office/powerpoint/2010/main" val="355867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2706875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7867" y="180975"/>
            <a:ext cx="11294533" cy="685800"/>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457200" y="6251584"/>
            <a:ext cx="685800" cy="365125"/>
          </a:xfrm>
        </p:spPr>
        <p:txBody>
          <a:bodyPr/>
          <a:lstStyle>
            <a:lvl1pPr>
              <a:defRPr>
                <a:latin typeface="Arial" charset="0"/>
              </a:defRPr>
            </a:lvl1pPr>
          </a:lstStyle>
          <a:p>
            <a:pPr>
              <a:defRPr/>
            </a:pPr>
            <a:fld id="{217DE847-8ED7-4401-BCE6-5C1C0EB4F96D}" type="slidenum">
              <a:rPr lang="en-US"/>
              <a:pPr>
                <a:defRPr/>
              </a:pPr>
              <a:t>‹#›</a:t>
            </a:fld>
            <a:endParaRPr lang="en-US" dirty="0"/>
          </a:p>
        </p:txBody>
      </p:sp>
    </p:spTree>
    <p:extLst>
      <p:ext uri="{BB962C8B-B14F-4D97-AF65-F5344CB8AC3E}">
        <p14:creationId xmlns:p14="http://schemas.microsoft.com/office/powerpoint/2010/main" val="10279476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368300" y="6299209"/>
            <a:ext cx="584200" cy="365125"/>
          </a:xfrm>
        </p:spPr>
        <p:txBody>
          <a:bodyPr/>
          <a:lstStyle>
            <a:lvl1pPr>
              <a:defRPr>
                <a:latin typeface="Arial" charset="0"/>
              </a:defRPr>
            </a:lvl1pPr>
          </a:lstStyle>
          <a:p>
            <a:pPr>
              <a:defRPr/>
            </a:pPr>
            <a:fld id="{5B5C1848-D7FB-484A-BCE5-AEB79BE197A7}" type="slidenum">
              <a:rPr lang="en-US"/>
              <a:pPr>
                <a:defRPr/>
              </a:pPr>
              <a:t>‹#›</a:t>
            </a:fld>
            <a:endParaRPr lang="en-US" dirty="0"/>
          </a:p>
        </p:txBody>
      </p:sp>
    </p:spTree>
    <p:extLst>
      <p:ext uri="{BB962C8B-B14F-4D97-AF65-F5344CB8AC3E}">
        <p14:creationId xmlns:p14="http://schemas.microsoft.com/office/powerpoint/2010/main" val="28582141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87867" y="180975"/>
            <a:ext cx="11294533" cy="685800"/>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419106" y="6232534"/>
            <a:ext cx="622300" cy="365125"/>
          </a:xfrm>
        </p:spPr>
        <p:txBody>
          <a:bodyPr/>
          <a:lstStyle>
            <a:lvl1pPr>
              <a:defRPr>
                <a:latin typeface="Arial" charset="0"/>
              </a:defRPr>
            </a:lvl1pPr>
          </a:lstStyle>
          <a:p>
            <a:pPr>
              <a:defRPr/>
            </a:pPr>
            <a:fld id="{B9DFE1F6-155A-45E7-BA65-BC306A755AFB}" type="slidenum">
              <a:rPr lang="en-US"/>
              <a:pPr>
                <a:defRPr/>
              </a:pPr>
              <a:t>‹#›</a:t>
            </a:fld>
            <a:endParaRPr lang="en-US" dirty="0"/>
          </a:p>
        </p:txBody>
      </p:sp>
    </p:spTree>
    <p:extLst>
      <p:ext uri="{BB962C8B-B14F-4D97-AF65-F5344CB8AC3E}">
        <p14:creationId xmlns:p14="http://schemas.microsoft.com/office/powerpoint/2010/main" val="406073473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united_6p_h_c_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11633" y="6223009"/>
            <a:ext cx="379306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6"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6"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0"/>
          </p:nvPr>
        </p:nvSpPr>
        <p:spPr>
          <a:xfrm>
            <a:off x="457206" y="6337309"/>
            <a:ext cx="723900" cy="365125"/>
          </a:xfrm>
        </p:spPr>
        <p:txBody>
          <a:bodyPr/>
          <a:lstStyle>
            <a:lvl1pPr>
              <a:defRPr>
                <a:latin typeface="Arial" charset="0"/>
              </a:defRPr>
            </a:lvl1pPr>
          </a:lstStyle>
          <a:p>
            <a:pPr>
              <a:defRPr/>
            </a:pPr>
            <a:fld id="{ACA3B05C-C832-42EE-B3B9-327D713D6706}" type="slidenum">
              <a:rPr lang="en-US"/>
              <a:pPr>
                <a:defRPr/>
              </a:pPr>
              <a:t>‹#›</a:t>
            </a:fld>
            <a:endParaRPr lang="en-US" dirty="0"/>
          </a:p>
        </p:txBody>
      </p:sp>
    </p:spTree>
    <p:extLst>
      <p:ext uri="{BB962C8B-B14F-4D97-AF65-F5344CB8AC3E}">
        <p14:creationId xmlns:p14="http://schemas.microsoft.com/office/powerpoint/2010/main" val="28567165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7" descr="united_6p_h_c_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8567" y="6223009"/>
            <a:ext cx="379306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0"/>
          </p:nvPr>
        </p:nvSpPr>
        <p:spPr>
          <a:xfrm>
            <a:off x="317500" y="6337309"/>
            <a:ext cx="533400" cy="365125"/>
          </a:xfrm>
        </p:spPr>
        <p:txBody>
          <a:bodyPr/>
          <a:lstStyle>
            <a:lvl1pPr>
              <a:defRPr>
                <a:latin typeface="Arial" charset="0"/>
              </a:defRPr>
            </a:lvl1pPr>
          </a:lstStyle>
          <a:p>
            <a:pPr>
              <a:defRPr/>
            </a:pPr>
            <a:fld id="{E04C6D7F-9715-4FD7-A7FB-FC719688BBE0}" type="slidenum">
              <a:rPr lang="en-US"/>
              <a:pPr>
                <a:defRPr/>
              </a:pPr>
              <a:t>‹#›</a:t>
            </a:fld>
            <a:endParaRPr lang="en-US" dirty="0"/>
          </a:p>
        </p:txBody>
      </p:sp>
    </p:spTree>
    <p:extLst>
      <p:ext uri="{BB962C8B-B14F-4D97-AF65-F5344CB8AC3E}">
        <p14:creationId xmlns:p14="http://schemas.microsoft.com/office/powerpoint/2010/main" val="21263176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7" descr="united_6p_h_c_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64551" y="6235709"/>
            <a:ext cx="3790949"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87867" y="180975"/>
            <a:ext cx="1129453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431805" y="6292859"/>
            <a:ext cx="546100" cy="365125"/>
          </a:xfrm>
        </p:spPr>
        <p:txBody>
          <a:bodyPr/>
          <a:lstStyle>
            <a:lvl1pPr>
              <a:defRPr>
                <a:latin typeface="Arial" charset="0"/>
              </a:defRPr>
            </a:lvl1pPr>
          </a:lstStyle>
          <a:p>
            <a:pPr>
              <a:defRPr/>
            </a:pPr>
            <a:fld id="{4BE96095-68BF-4F1B-89FE-489FB3439EB1}" type="slidenum">
              <a:rPr lang="en-US"/>
              <a:pPr>
                <a:defRPr/>
              </a:pPr>
              <a:t>‹#›</a:t>
            </a:fld>
            <a:endParaRPr lang="en-US" dirty="0"/>
          </a:p>
        </p:txBody>
      </p:sp>
    </p:spTree>
    <p:extLst>
      <p:ext uri="{BB962C8B-B14F-4D97-AF65-F5344CB8AC3E}">
        <p14:creationId xmlns:p14="http://schemas.microsoft.com/office/powerpoint/2010/main" val="34390120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7" descr="united_6p_h_c_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11633" y="6223009"/>
            <a:ext cx="379306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758773" y="180975"/>
            <a:ext cx="2823633" cy="581025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87867" y="180975"/>
            <a:ext cx="8267700" cy="5810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304800" y="6337309"/>
            <a:ext cx="609600" cy="365125"/>
          </a:xfrm>
        </p:spPr>
        <p:txBody>
          <a:bodyPr/>
          <a:lstStyle>
            <a:lvl1pPr>
              <a:defRPr>
                <a:latin typeface="Arial" charset="0"/>
              </a:defRPr>
            </a:lvl1pPr>
          </a:lstStyle>
          <a:p>
            <a:pPr>
              <a:defRPr/>
            </a:pPr>
            <a:fld id="{84561B42-9247-4A0F-84E0-8085C40A6A3C}" type="slidenum">
              <a:rPr lang="en-US"/>
              <a:pPr>
                <a:defRPr/>
              </a:pPr>
              <a:t>‹#›</a:t>
            </a:fld>
            <a:endParaRPr lang="en-US" dirty="0"/>
          </a:p>
        </p:txBody>
      </p:sp>
    </p:spTree>
    <p:extLst>
      <p:ext uri="{BB962C8B-B14F-4D97-AF65-F5344CB8AC3E}">
        <p14:creationId xmlns:p14="http://schemas.microsoft.com/office/powerpoint/2010/main" val="30217052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3" name="Picture 7" descr="united_6p_h_c_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8567" y="6223009"/>
            <a:ext cx="379306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p:nvPr>
        </p:nvSpPr>
        <p:spPr>
          <a:xfrm>
            <a:off x="287867" y="180975"/>
            <a:ext cx="11294533" cy="581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4"/>
          <p:cNvSpPr>
            <a:spLocks noGrp="1"/>
          </p:cNvSpPr>
          <p:nvPr>
            <p:ph type="sldNum" sz="quarter" idx="10"/>
          </p:nvPr>
        </p:nvSpPr>
        <p:spPr>
          <a:xfrm>
            <a:off x="304806" y="6337309"/>
            <a:ext cx="571500" cy="365125"/>
          </a:xfrm>
        </p:spPr>
        <p:txBody>
          <a:bodyPr/>
          <a:lstStyle>
            <a:lvl1pPr>
              <a:defRPr>
                <a:latin typeface="Arial" charset="0"/>
              </a:defRPr>
            </a:lvl1pPr>
          </a:lstStyle>
          <a:p>
            <a:pPr>
              <a:defRPr/>
            </a:pPr>
            <a:fld id="{6259DD3B-5775-4139-9CE7-57D681F4D809}" type="slidenum">
              <a:rPr lang="en-US"/>
              <a:pPr>
                <a:defRPr/>
              </a:pPr>
              <a:t>‹#›</a:t>
            </a:fld>
            <a:endParaRPr lang="en-US" dirty="0"/>
          </a:p>
        </p:txBody>
      </p:sp>
    </p:spTree>
    <p:extLst>
      <p:ext uri="{BB962C8B-B14F-4D97-AF65-F5344CB8AC3E}">
        <p14:creationId xmlns:p14="http://schemas.microsoft.com/office/powerpoint/2010/main" val="15828614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431800" y="6270634"/>
            <a:ext cx="609600" cy="365125"/>
          </a:xfrm>
        </p:spPr>
        <p:txBody>
          <a:bodyPr/>
          <a:lstStyle>
            <a:lvl1pPr>
              <a:defRPr>
                <a:latin typeface="Arial" charset="0"/>
              </a:defRPr>
            </a:lvl1pPr>
          </a:lstStyle>
          <a:p>
            <a:pPr>
              <a:defRPr/>
            </a:pPr>
            <a:fld id="{7211E859-62CD-4930-8DDE-F18FEE22815D}" type="slidenum">
              <a:rPr lang="en-US"/>
              <a:pPr>
                <a:defRPr/>
              </a:pPr>
              <a:t>‹#›</a:t>
            </a:fld>
            <a:endParaRPr lang="en-US" dirty="0"/>
          </a:p>
        </p:txBody>
      </p:sp>
    </p:spTree>
    <p:extLst>
      <p:ext uri="{BB962C8B-B14F-4D97-AF65-F5344CB8AC3E}">
        <p14:creationId xmlns:p14="http://schemas.microsoft.com/office/powerpoint/2010/main" val="16083897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United_ppt_cover"/>
          <p:cNvPicPr>
            <a:picLocks noChangeAspect="1" noChangeArrowheads="1"/>
          </p:cNvPicPr>
          <p:nvPr/>
        </p:nvPicPr>
        <p:blipFill>
          <a:blip r:embed="rId2" cstate="print"/>
          <a:srcRect/>
          <a:stretch>
            <a:fillRect/>
          </a:stretch>
        </p:blipFill>
        <p:spPr bwMode="auto">
          <a:xfrm>
            <a:off x="288285" y="227013"/>
            <a:ext cx="11613444" cy="5194300"/>
          </a:xfrm>
          <a:prstGeom prst="rect">
            <a:avLst/>
          </a:prstGeom>
          <a:noFill/>
          <a:ln w="9525">
            <a:noFill/>
            <a:miter lim="800000"/>
            <a:headEnd/>
            <a:tailEnd/>
          </a:ln>
        </p:spPr>
      </p:pic>
      <p:pic>
        <p:nvPicPr>
          <p:cNvPr id="5" name="Picture 5" descr="united_6p_h_c_r"/>
          <p:cNvPicPr>
            <a:picLocks noChangeAspect="1" noChangeArrowheads="1"/>
          </p:cNvPicPr>
          <p:nvPr/>
        </p:nvPicPr>
        <p:blipFill>
          <a:blip r:embed="rId3" cstate="print"/>
          <a:srcRect/>
          <a:stretch>
            <a:fillRect/>
          </a:stretch>
        </p:blipFill>
        <p:spPr bwMode="auto">
          <a:xfrm>
            <a:off x="8448524" y="5895975"/>
            <a:ext cx="3564064" cy="546100"/>
          </a:xfrm>
          <a:prstGeom prst="rect">
            <a:avLst/>
          </a:prstGeom>
          <a:noFill/>
          <a:ln w="9525">
            <a:noFill/>
            <a:miter lim="800000"/>
            <a:headEnd/>
            <a:tailEnd/>
          </a:ln>
        </p:spPr>
      </p:pic>
      <p:sp>
        <p:nvSpPr>
          <p:cNvPr id="3117059" name="Rectangle 3"/>
          <p:cNvSpPr>
            <a:spLocks noGrp="1" noChangeArrowheads="1"/>
          </p:cNvSpPr>
          <p:nvPr>
            <p:ph type="ctrTitle"/>
          </p:nvPr>
        </p:nvSpPr>
        <p:spPr>
          <a:xfrm>
            <a:off x="812397" y="2020892"/>
            <a:ext cx="10119683" cy="611187"/>
          </a:xfrm>
        </p:spPr>
        <p:txBody>
          <a:bodyPr anchor="b"/>
          <a:lstStyle>
            <a:lvl1pPr>
              <a:defRPr sz="4000"/>
            </a:lvl1pPr>
          </a:lstStyle>
          <a:p>
            <a:r>
              <a:rPr lang="en-US"/>
              <a:t>Click to edit Master title style</a:t>
            </a:r>
          </a:p>
        </p:txBody>
      </p:sp>
      <p:sp>
        <p:nvSpPr>
          <p:cNvPr id="3117060" name="Rectangle 4"/>
          <p:cNvSpPr>
            <a:spLocks noGrp="1" noChangeArrowheads="1"/>
          </p:cNvSpPr>
          <p:nvPr>
            <p:ph type="subTitle" idx="1"/>
          </p:nvPr>
        </p:nvSpPr>
        <p:spPr>
          <a:xfrm>
            <a:off x="812397" y="2670175"/>
            <a:ext cx="10119683" cy="1752600"/>
          </a:xfrm>
        </p:spPr>
        <p:txBody>
          <a:bodyPr/>
          <a:lstStyle>
            <a:lvl1pPr marL="0" indent="0">
              <a:spcBef>
                <a:spcPct val="0"/>
              </a:spcBef>
              <a:buFont typeface="Wingdings" pitchFamily="2" charset="2"/>
              <a:buNone/>
              <a:defRPr sz="3200"/>
            </a:lvl1pPr>
          </a:lstStyle>
          <a:p>
            <a:r>
              <a:rPr lang="en-US"/>
              <a:t>Click to edit Master subtitle style</a:t>
            </a:r>
          </a:p>
        </p:txBody>
      </p:sp>
    </p:spTree>
    <p:extLst>
      <p:ext uri="{BB962C8B-B14F-4D97-AF65-F5344CB8AC3E}">
        <p14:creationId xmlns:p14="http://schemas.microsoft.com/office/powerpoint/2010/main" val="353074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1801" y="1438275"/>
            <a:ext cx="4229100" cy="4552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64101" y="1438275"/>
            <a:ext cx="4229100" cy="4552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88966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30900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United_ppt_cover"/>
          <p:cNvPicPr>
            <a:picLocks noChangeAspect="1" noChangeArrowheads="1"/>
          </p:cNvPicPr>
          <p:nvPr/>
        </p:nvPicPr>
        <p:blipFill>
          <a:blip r:embed="rId2" cstate="print"/>
          <a:srcRect/>
          <a:stretch>
            <a:fillRect/>
          </a:stretch>
        </p:blipFill>
        <p:spPr bwMode="auto">
          <a:xfrm>
            <a:off x="288283" y="227013"/>
            <a:ext cx="11613444" cy="5194300"/>
          </a:xfrm>
          <a:prstGeom prst="rect">
            <a:avLst/>
          </a:prstGeom>
          <a:noFill/>
          <a:ln w="9525">
            <a:noFill/>
            <a:miter lim="800000"/>
            <a:headEnd/>
            <a:tailEnd/>
          </a:ln>
        </p:spPr>
      </p:pic>
      <p:pic>
        <p:nvPicPr>
          <p:cNvPr id="5" name="Picture 5" descr="united_6p_h_c_r"/>
          <p:cNvPicPr>
            <a:picLocks noChangeAspect="1" noChangeArrowheads="1"/>
          </p:cNvPicPr>
          <p:nvPr/>
        </p:nvPicPr>
        <p:blipFill>
          <a:blip r:embed="rId3" cstate="print"/>
          <a:srcRect/>
          <a:stretch>
            <a:fillRect/>
          </a:stretch>
        </p:blipFill>
        <p:spPr bwMode="auto">
          <a:xfrm>
            <a:off x="8448524" y="5895975"/>
            <a:ext cx="3564064" cy="546100"/>
          </a:xfrm>
          <a:prstGeom prst="rect">
            <a:avLst/>
          </a:prstGeom>
          <a:noFill/>
          <a:ln w="9525">
            <a:noFill/>
            <a:miter lim="800000"/>
            <a:headEnd/>
            <a:tailEnd/>
          </a:ln>
        </p:spPr>
      </p:pic>
      <p:sp>
        <p:nvSpPr>
          <p:cNvPr id="3117059" name="Rectangle 3"/>
          <p:cNvSpPr>
            <a:spLocks noGrp="1" noChangeArrowheads="1"/>
          </p:cNvSpPr>
          <p:nvPr>
            <p:ph type="ctrTitle"/>
          </p:nvPr>
        </p:nvSpPr>
        <p:spPr>
          <a:xfrm>
            <a:off x="812397" y="2020892"/>
            <a:ext cx="10119683" cy="611187"/>
          </a:xfrm>
        </p:spPr>
        <p:txBody>
          <a:bodyPr anchor="b"/>
          <a:lstStyle>
            <a:lvl1pPr>
              <a:defRPr sz="4000"/>
            </a:lvl1pPr>
          </a:lstStyle>
          <a:p>
            <a:r>
              <a:rPr lang="en-US"/>
              <a:t>Click to edit Master title style</a:t>
            </a:r>
          </a:p>
        </p:txBody>
      </p:sp>
      <p:sp>
        <p:nvSpPr>
          <p:cNvPr id="3117060" name="Rectangle 4"/>
          <p:cNvSpPr>
            <a:spLocks noGrp="1" noChangeArrowheads="1"/>
          </p:cNvSpPr>
          <p:nvPr>
            <p:ph type="subTitle" idx="1"/>
          </p:nvPr>
        </p:nvSpPr>
        <p:spPr>
          <a:xfrm>
            <a:off x="812397" y="2670175"/>
            <a:ext cx="10119683" cy="1752600"/>
          </a:xfrm>
        </p:spPr>
        <p:txBody>
          <a:bodyPr/>
          <a:lstStyle>
            <a:lvl1pPr marL="0" indent="0">
              <a:spcBef>
                <a:spcPct val="0"/>
              </a:spcBef>
              <a:buFont typeface="Wingdings" pitchFamily="2" charset="2"/>
              <a:buNone/>
              <a:defRPr sz="3200"/>
            </a:lvl1pPr>
          </a:lstStyle>
          <a:p>
            <a:r>
              <a:rPr lang="en-US"/>
              <a:t>Click to edit Master subtitle style</a:t>
            </a:r>
          </a:p>
        </p:txBody>
      </p:sp>
    </p:spTree>
    <p:extLst>
      <p:ext uri="{BB962C8B-B14F-4D97-AF65-F5344CB8AC3E}">
        <p14:creationId xmlns:p14="http://schemas.microsoft.com/office/powerpoint/2010/main" val="39510184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58221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dirty="0"/>
          </a:p>
        </p:txBody>
      </p:sp>
    </p:spTree>
    <p:extLst>
      <p:ext uri="{BB962C8B-B14F-4D97-AF65-F5344CB8AC3E}">
        <p14:creationId xmlns:p14="http://schemas.microsoft.com/office/powerpoint/2010/main" val="8203370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13" name="Text Placeholder 12"/>
          <p:cNvSpPr>
            <a:spLocks noGrp="1"/>
          </p:cNvSpPr>
          <p:nvPr>
            <p:ph type="body" sz="quarter" idx="10"/>
          </p:nvPr>
        </p:nvSpPr>
        <p:spPr>
          <a:xfrm>
            <a:off x="586443" y="1293523"/>
            <a:ext cx="11254977" cy="5097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6657727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One Chart Layout">
    <p:spTree>
      <p:nvGrpSpPr>
        <p:cNvPr id="1" name=""/>
        <p:cNvGrpSpPr/>
        <p:nvPr/>
      </p:nvGrpSpPr>
      <p:grpSpPr>
        <a:xfrm>
          <a:off x="0" y="0"/>
          <a:ext cx="0" cy="0"/>
          <a:chOff x="0" y="0"/>
          <a:chExt cx="0" cy="0"/>
        </a:xfrm>
      </p:grpSpPr>
      <p:sp>
        <p:nvSpPr>
          <p:cNvPr id="3" name="Picture Placeholder 7"/>
          <p:cNvSpPr>
            <a:spLocks noGrp="1"/>
          </p:cNvSpPr>
          <p:nvPr>
            <p:ph type="pic" sz="quarter" idx="12" hasCustomPrompt="1"/>
          </p:nvPr>
        </p:nvSpPr>
        <p:spPr>
          <a:xfrm>
            <a:off x="586432" y="1292913"/>
            <a:ext cx="11251093" cy="5095600"/>
          </a:xfrm>
          <a:prstGeom prst="rect">
            <a:avLst/>
          </a:prstGeom>
          <a:blipFill>
            <a:blip r:embed="rId2" cstate="print"/>
            <a:stretch>
              <a:fillRect/>
            </a:stretch>
          </a:blipFill>
        </p:spPr>
        <p:txBody>
          <a:bodyPr>
            <a:normAutofit/>
          </a:bodyPr>
          <a:lstStyle>
            <a:lvl1pPr marL="252745" indent="-252745" algn="l" defTabSz="913431" rtl="0" eaLnBrk="1" fontAlgn="base" hangingPunct="1">
              <a:spcBef>
                <a:spcPct val="40000"/>
              </a:spcBef>
              <a:spcAft>
                <a:spcPct val="0"/>
              </a:spcAft>
              <a:buClr>
                <a:schemeClr val="tx1"/>
              </a:buClr>
              <a:buSzPct val="100000"/>
              <a:buFont typeface="Verdana" pitchFamily="34" charset="0"/>
              <a:buChar char="•"/>
              <a:defRPr lang="en-US" sz="2200" dirty="0">
                <a:solidFill>
                  <a:schemeClr val="tx1"/>
                </a:solidFill>
                <a:latin typeface="+mn-lt"/>
                <a:ea typeface="+mn-ea"/>
                <a:cs typeface="+mn-cs"/>
              </a:defRPr>
            </a:lvl1pPr>
          </a:lstStyle>
          <a:p>
            <a:r>
              <a:rPr lang="en-US" dirty="0"/>
              <a:t>Wizard Chart</a:t>
            </a:r>
          </a:p>
        </p:txBody>
      </p:sp>
      <p:sp>
        <p:nvSpPr>
          <p:cNvPr id="5" name="Title 1"/>
          <p:cNvSpPr>
            <a:spLocks noGrp="1"/>
          </p:cNvSpPr>
          <p:nvPr>
            <p:ph type="title"/>
          </p:nvPr>
        </p:nvSpPr>
        <p:spPr>
          <a:xfrm>
            <a:off x="577416" y="454391"/>
            <a:ext cx="10668545" cy="915409"/>
          </a:xfrm>
        </p:spPr>
        <p:txBody>
          <a:bodyPr/>
          <a:lstStyle/>
          <a:p>
            <a:r>
              <a:rPr lang="en-US"/>
              <a:t>Click to edit Master title style</a:t>
            </a:r>
            <a:endParaRPr lang="fr-FR" dirty="0"/>
          </a:p>
        </p:txBody>
      </p:sp>
    </p:spTree>
    <p:extLst>
      <p:ext uri="{BB962C8B-B14F-4D97-AF65-F5344CB8AC3E}">
        <p14:creationId xmlns:p14="http://schemas.microsoft.com/office/powerpoint/2010/main" val="8237950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wo Charts Layout">
    <p:spTree>
      <p:nvGrpSpPr>
        <p:cNvPr id="1" name=""/>
        <p:cNvGrpSpPr/>
        <p:nvPr/>
      </p:nvGrpSpPr>
      <p:grpSpPr>
        <a:xfrm>
          <a:off x="0" y="0"/>
          <a:ext cx="0" cy="0"/>
          <a:chOff x="0" y="0"/>
          <a:chExt cx="0" cy="0"/>
        </a:xfrm>
      </p:grpSpPr>
      <p:sp>
        <p:nvSpPr>
          <p:cNvPr id="4" name="Picture Placeholder 7"/>
          <p:cNvSpPr>
            <a:spLocks noGrp="1"/>
          </p:cNvSpPr>
          <p:nvPr>
            <p:ph type="pic" sz="quarter" idx="12" hasCustomPrompt="1"/>
          </p:nvPr>
        </p:nvSpPr>
        <p:spPr>
          <a:xfrm>
            <a:off x="471453" y="1292913"/>
            <a:ext cx="5339097" cy="5095600"/>
          </a:xfrm>
          <a:prstGeom prst="rect">
            <a:avLst/>
          </a:prstGeom>
          <a:blipFill>
            <a:blip r:embed="rId2" cstate="print"/>
            <a:stretch>
              <a:fillRect/>
            </a:stretch>
          </a:blipFill>
        </p:spPr>
        <p:txBody>
          <a:bodyPr>
            <a:normAutofit/>
          </a:bodyPr>
          <a:lstStyle>
            <a:lvl1pPr marL="252745" indent="-252745" algn="l" defTabSz="913431" rtl="0" eaLnBrk="1" fontAlgn="base" hangingPunct="1">
              <a:spcBef>
                <a:spcPct val="40000"/>
              </a:spcBef>
              <a:spcAft>
                <a:spcPct val="0"/>
              </a:spcAft>
              <a:buClr>
                <a:schemeClr val="tx1"/>
              </a:buClr>
              <a:buSzPct val="100000"/>
              <a:buFont typeface="Verdana" pitchFamily="34" charset="0"/>
              <a:buChar char="•"/>
              <a:defRPr lang="en-US" sz="2200" dirty="0">
                <a:solidFill>
                  <a:schemeClr val="tx1"/>
                </a:solidFill>
                <a:latin typeface="+mn-lt"/>
                <a:ea typeface="+mn-ea"/>
                <a:cs typeface="+mn-cs"/>
              </a:defRPr>
            </a:lvl1pPr>
          </a:lstStyle>
          <a:p>
            <a:r>
              <a:rPr lang="en-US" dirty="0"/>
              <a:t>Wizard Chart</a:t>
            </a:r>
          </a:p>
        </p:txBody>
      </p:sp>
      <p:sp>
        <p:nvSpPr>
          <p:cNvPr id="5" name="Picture Placeholder 7"/>
          <p:cNvSpPr>
            <a:spLocks noGrp="1"/>
          </p:cNvSpPr>
          <p:nvPr>
            <p:ph type="pic" sz="quarter" idx="13" hasCustomPrompt="1"/>
          </p:nvPr>
        </p:nvSpPr>
        <p:spPr>
          <a:xfrm>
            <a:off x="6385441" y="1292913"/>
            <a:ext cx="5339097" cy="5095600"/>
          </a:xfrm>
          <a:prstGeom prst="rect">
            <a:avLst/>
          </a:prstGeom>
          <a:blipFill>
            <a:blip r:embed="rId2" cstate="print"/>
            <a:stretch>
              <a:fillRect/>
            </a:stretch>
          </a:blipFill>
        </p:spPr>
        <p:txBody>
          <a:bodyPr>
            <a:normAutofit/>
          </a:bodyPr>
          <a:lstStyle>
            <a:lvl1pPr marL="252745" indent="-252745" algn="l" defTabSz="913431" rtl="0" eaLnBrk="1" fontAlgn="base" latinLnBrk="0" hangingPunct="1">
              <a:spcBef>
                <a:spcPct val="40000"/>
              </a:spcBef>
              <a:spcAft>
                <a:spcPct val="0"/>
              </a:spcAft>
              <a:buClr>
                <a:schemeClr val="tx1"/>
              </a:buClr>
              <a:buSzPct val="100000"/>
              <a:buFont typeface="Verdana" pitchFamily="34" charset="0"/>
              <a:buChar char="•"/>
              <a:defRPr lang="en-US" altLang="zh-CN" sz="2200" kern="1200" noProof="1" dirty="0">
                <a:solidFill>
                  <a:schemeClr val="tx1"/>
                </a:solidFill>
                <a:latin typeface="+mn-lt"/>
                <a:ea typeface="+mn-ea"/>
                <a:cs typeface="+mn-cs"/>
              </a:defRPr>
            </a:lvl1pPr>
          </a:lstStyle>
          <a:p>
            <a:r>
              <a:rPr lang="en-US" dirty="0"/>
              <a:t>Wizard Chart</a:t>
            </a:r>
          </a:p>
        </p:txBody>
      </p:sp>
      <p:sp>
        <p:nvSpPr>
          <p:cNvPr id="7" name="Title 1"/>
          <p:cNvSpPr>
            <a:spLocks noGrp="1"/>
          </p:cNvSpPr>
          <p:nvPr>
            <p:ph type="title"/>
          </p:nvPr>
        </p:nvSpPr>
        <p:spPr>
          <a:xfrm>
            <a:off x="577416" y="454391"/>
            <a:ext cx="10668545" cy="915409"/>
          </a:xfrm>
        </p:spPr>
        <p:txBody>
          <a:bodyPr/>
          <a:lstStyle/>
          <a:p>
            <a:r>
              <a:rPr lang="en-US"/>
              <a:t>Click to edit Master title style</a:t>
            </a:r>
            <a:endParaRPr lang="fr-FR" dirty="0"/>
          </a:p>
        </p:txBody>
      </p:sp>
    </p:spTree>
    <p:extLst>
      <p:ext uri="{BB962C8B-B14F-4D97-AF65-F5344CB8AC3E}">
        <p14:creationId xmlns:p14="http://schemas.microsoft.com/office/powerpoint/2010/main" val="4204466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Half Page Chart Layout">
    <p:spTree>
      <p:nvGrpSpPr>
        <p:cNvPr id="1" name=""/>
        <p:cNvGrpSpPr/>
        <p:nvPr/>
      </p:nvGrpSpPr>
      <p:grpSpPr>
        <a:xfrm>
          <a:off x="0" y="0"/>
          <a:ext cx="0" cy="0"/>
          <a:chOff x="0" y="0"/>
          <a:chExt cx="0" cy="0"/>
        </a:xfrm>
      </p:grpSpPr>
      <p:sp>
        <p:nvSpPr>
          <p:cNvPr id="4" name="Picture Placeholder 7"/>
          <p:cNvSpPr>
            <a:spLocks noGrp="1"/>
          </p:cNvSpPr>
          <p:nvPr>
            <p:ph type="pic" sz="quarter" idx="12" hasCustomPrompt="1"/>
          </p:nvPr>
        </p:nvSpPr>
        <p:spPr>
          <a:xfrm>
            <a:off x="471453" y="1292913"/>
            <a:ext cx="5339097" cy="5095600"/>
          </a:xfrm>
          <a:prstGeom prst="rect">
            <a:avLst/>
          </a:prstGeom>
          <a:blipFill>
            <a:blip r:embed="rId2" cstate="print"/>
            <a:stretch>
              <a:fillRect/>
            </a:stretch>
          </a:blipFill>
        </p:spPr>
        <p:txBody>
          <a:bodyPr>
            <a:normAutofit/>
          </a:bodyPr>
          <a:lstStyle>
            <a:lvl1pPr marL="252745" indent="-252745" algn="l" defTabSz="913431" rtl="0" eaLnBrk="1" fontAlgn="base" hangingPunct="1">
              <a:spcBef>
                <a:spcPct val="40000"/>
              </a:spcBef>
              <a:spcAft>
                <a:spcPct val="0"/>
              </a:spcAft>
              <a:buClr>
                <a:schemeClr val="tx1"/>
              </a:buClr>
              <a:buSzPct val="100000"/>
              <a:buFont typeface="Verdana" pitchFamily="34" charset="0"/>
              <a:buChar char="•"/>
              <a:defRPr lang="en-US" sz="2200" dirty="0">
                <a:solidFill>
                  <a:schemeClr val="tx1"/>
                </a:solidFill>
                <a:latin typeface="+mn-lt"/>
                <a:ea typeface="+mn-ea"/>
                <a:cs typeface="+mn-cs"/>
              </a:defRPr>
            </a:lvl1pPr>
          </a:lstStyle>
          <a:p>
            <a:r>
              <a:rPr lang="en-US" dirty="0"/>
              <a:t>Wizard Chart</a:t>
            </a:r>
          </a:p>
        </p:txBody>
      </p:sp>
      <p:sp>
        <p:nvSpPr>
          <p:cNvPr id="6" name="Title 1"/>
          <p:cNvSpPr>
            <a:spLocks noGrp="1"/>
          </p:cNvSpPr>
          <p:nvPr>
            <p:ph type="title"/>
          </p:nvPr>
        </p:nvSpPr>
        <p:spPr>
          <a:xfrm>
            <a:off x="577416" y="454391"/>
            <a:ext cx="10668545" cy="915409"/>
          </a:xfrm>
        </p:spPr>
        <p:txBody>
          <a:bodyPr/>
          <a:lstStyle/>
          <a:p>
            <a:r>
              <a:rPr lang="en-US"/>
              <a:t>Click to edit Master title style</a:t>
            </a:r>
            <a:endParaRPr lang="fr-FR" dirty="0"/>
          </a:p>
        </p:txBody>
      </p:sp>
    </p:spTree>
    <p:extLst>
      <p:ext uri="{BB962C8B-B14F-4D97-AF65-F5344CB8AC3E}">
        <p14:creationId xmlns:p14="http://schemas.microsoft.com/office/powerpoint/2010/main" val="11659390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70142" y="1306077"/>
            <a:ext cx="11251729" cy="5096770"/>
          </a:xfrm>
          <a:prstGeom prst="rect">
            <a:avLst/>
          </a:prstGeom>
        </p:spPr>
        <p:txBody>
          <a:bodyPr>
            <a:normAutofit/>
          </a:bodyPr>
          <a:lstStyle>
            <a:lvl1pPr>
              <a:defRPr lang="en-US" altLang="zh-CN" sz="2200" kern="1200" baseline="0" noProof="1" dirty="0" smtClean="0">
                <a:solidFill>
                  <a:schemeClr val="tx1"/>
                </a:solidFill>
                <a:latin typeface="+mn-lt"/>
                <a:ea typeface="+mn-ea"/>
                <a:cs typeface="+mn-cs"/>
              </a:defRPr>
            </a:lvl1pPr>
          </a:lstStyle>
          <a:p>
            <a:pPr marL="251384" lvl="0" indent="-252745" algn="l" defTabSz="913431" rtl="0" eaLnBrk="1" fontAlgn="base" latinLnBrk="0" hangingPunct="1">
              <a:lnSpc>
                <a:spcPct val="150000"/>
              </a:lnSpc>
              <a:spcBef>
                <a:spcPts val="559"/>
              </a:spcBef>
              <a:spcAft>
                <a:spcPct val="0"/>
              </a:spcAft>
              <a:buClr>
                <a:schemeClr val="tx1"/>
              </a:buClr>
              <a:buSzPct val="100000"/>
              <a:buFont typeface="Verdana" pitchFamily="34" charset="0"/>
              <a:buChar char="•"/>
            </a:pPr>
            <a:r>
              <a:rPr lang="en-US" dirty="0"/>
              <a:t>Click icon to add table</a:t>
            </a:r>
          </a:p>
        </p:txBody>
      </p:sp>
      <p:sp>
        <p:nvSpPr>
          <p:cNvPr id="5" name="Rectangle 2"/>
          <p:cNvSpPr>
            <a:spLocks noGrp="1" noChangeArrowheads="1"/>
          </p:cNvSpPr>
          <p:nvPr>
            <p:ph type="title"/>
          </p:nvPr>
        </p:nvSpPr>
        <p:spPr bwMode="gray">
          <a:xfrm>
            <a:off x="577416" y="454391"/>
            <a:ext cx="10668545" cy="91540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lgn="l" rtl="0" fontAlgn="base">
              <a:spcBef>
                <a:spcPct val="0"/>
              </a:spcBef>
              <a:spcAft>
                <a:spcPct val="0"/>
              </a:spcAft>
            </a:pPr>
            <a:r>
              <a:rPr lang="en-US" noProof="1"/>
              <a:t>Click to edit Master title style</a:t>
            </a:r>
            <a:endParaRPr lang="en-CA" noProof="1"/>
          </a:p>
        </p:txBody>
      </p:sp>
    </p:spTree>
    <p:extLst>
      <p:ext uri="{BB962C8B-B14F-4D97-AF65-F5344CB8AC3E}">
        <p14:creationId xmlns:p14="http://schemas.microsoft.com/office/powerpoint/2010/main" val="11724911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Half Page Chart and Table Layout">
    <p:spTree>
      <p:nvGrpSpPr>
        <p:cNvPr id="1" name=""/>
        <p:cNvGrpSpPr/>
        <p:nvPr/>
      </p:nvGrpSpPr>
      <p:grpSpPr>
        <a:xfrm>
          <a:off x="0" y="0"/>
          <a:ext cx="0" cy="0"/>
          <a:chOff x="0" y="0"/>
          <a:chExt cx="0" cy="0"/>
        </a:xfrm>
      </p:grpSpPr>
      <p:sp>
        <p:nvSpPr>
          <p:cNvPr id="4" name="Picture Placeholder 7"/>
          <p:cNvSpPr>
            <a:spLocks noGrp="1"/>
          </p:cNvSpPr>
          <p:nvPr>
            <p:ph type="pic" sz="quarter" idx="12" hasCustomPrompt="1"/>
          </p:nvPr>
        </p:nvSpPr>
        <p:spPr>
          <a:xfrm>
            <a:off x="471453" y="1292913"/>
            <a:ext cx="5339097" cy="5095600"/>
          </a:xfrm>
          <a:prstGeom prst="rect">
            <a:avLst/>
          </a:prstGeom>
          <a:blipFill>
            <a:blip r:embed="rId2" cstate="print"/>
            <a:stretch>
              <a:fillRect/>
            </a:stretch>
          </a:blipFill>
        </p:spPr>
        <p:txBody>
          <a:bodyPr>
            <a:normAutofit/>
          </a:bodyPr>
          <a:lstStyle>
            <a:lvl1pPr marL="252745" indent="-252745" algn="l" defTabSz="913431" rtl="0" eaLnBrk="1" fontAlgn="base" hangingPunct="1">
              <a:spcBef>
                <a:spcPct val="40000"/>
              </a:spcBef>
              <a:spcAft>
                <a:spcPct val="0"/>
              </a:spcAft>
              <a:buClr>
                <a:schemeClr val="tx1"/>
              </a:buClr>
              <a:buSzPct val="100000"/>
              <a:buFont typeface="Verdana" pitchFamily="34" charset="0"/>
              <a:buChar char="•"/>
              <a:defRPr lang="en-US" sz="2200" dirty="0">
                <a:solidFill>
                  <a:schemeClr val="tx1"/>
                </a:solidFill>
                <a:latin typeface="+mn-lt"/>
                <a:ea typeface="+mn-ea"/>
                <a:cs typeface="+mn-cs"/>
              </a:defRPr>
            </a:lvl1pPr>
          </a:lstStyle>
          <a:p>
            <a:r>
              <a:rPr lang="en-US" dirty="0"/>
              <a:t>Wizard Chart</a:t>
            </a:r>
          </a:p>
        </p:txBody>
      </p:sp>
      <p:sp>
        <p:nvSpPr>
          <p:cNvPr id="6" name="Table Placeholder 5"/>
          <p:cNvSpPr>
            <a:spLocks noGrp="1"/>
          </p:cNvSpPr>
          <p:nvPr>
            <p:ph type="tbl" sz="quarter" idx="13"/>
          </p:nvPr>
        </p:nvSpPr>
        <p:spPr>
          <a:xfrm>
            <a:off x="6320185" y="1292917"/>
            <a:ext cx="5339416" cy="5096770"/>
          </a:xfrm>
          <a:prstGeom prst="rect">
            <a:avLst/>
          </a:prstGeom>
        </p:spPr>
        <p:txBody>
          <a:bodyPr>
            <a:normAutofit/>
          </a:bodyPr>
          <a:lstStyle>
            <a:lvl1pPr marL="252745" indent="-252745" algn="l" defTabSz="913431" rtl="0" eaLnBrk="1" fontAlgn="base" latinLnBrk="0" hangingPunct="1">
              <a:spcBef>
                <a:spcPct val="40000"/>
              </a:spcBef>
              <a:spcAft>
                <a:spcPct val="0"/>
              </a:spcAft>
              <a:buClr>
                <a:schemeClr val="tx1"/>
              </a:buClr>
              <a:buSzPct val="100000"/>
              <a:buFont typeface="Verdana" pitchFamily="34" charset="0"/>
              <a:buChar char="•"/>
              <a:defRPr lang="en-US" altLang="zh-CN" sz="2200" kern="1200" noProof="1" dirty="0" smtClean="0">
                <a:solidFill>
                  <a:schemeClr val="tx1"/>
                </a:solidFill>
                <a:latin typeface="+mn-lt"/>
                <a:ea typeface="+mn-ea"/>
                <a:cs typeface="+mn-cs"/>
              </a:defRPr>
            </a:lvl1pPr>
          </a:lstStyle>
          <a:p>
            <a:r>
              <a:rPr lang="en-US"/>
              <a:t>Click icon to add table</a:t>
            </a:r>
            <a:endParaRPr lang="en-US" dirty="0"/>
          </a:p>
        </p:txBody>
      </p:sp>
      <p:sp>
        <p:nvSpPr>
          <p:cNvPr id="5" name="Rectangle 2"/>
          <p:cNvSpPr>
            <a:spLocks noGrp="1" noChangeArrowheads="1"/>
          </p:cNvSpPr>
          <p:nvPr>
            <p:ph type="title"/>
          </p:nvPr>
        </p:nvSpPr>
        <p:spPr bwMode="gray">
          <a:xfrm>
            <a:off x="577416" y="454391"/>
            <a:ext cx="10668545" cy="91540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lgn="l" rtl="0" fontAlgn="base">
              <a:spcBef>
                <a:spcPct val="0"/>
              </a:spcBef>
              <a:spcAft>
                <a:spcPct val="0"/>
              </a:spcAft>
            </a:pPr>
            <a:r>
              <a:rPr lang="en-US" noProof="1"/>
              <a:t>Click to edit Master title style</a:t>
            </a:r>
            <a:endParaRPr lang="en-CA" noProof="1"/>
          </a:p>
        </p:txBody>
      </p:sp>
    </p:spTree>
    <p:extLst>
      <p:ext uri="{BB962C8B-B14F-4D97-AF65-F5344CB8AC3E}">
        <p14:creationId xmlns:p14="http://schemas.microsoft.com/office/powerpoint/2010/main" val="314011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53907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2" name="Picture 8" descr="United_ppt_cover"/>
          <p:cNvPicPr>
            <a:picLocks noChangeAspect="1" noChangeArrowheads="1"/>
          </p:cNvPicPr>
          <p:nvPr/>
        </p:nvPicPr>
        <p:blipFill>
          <a:blip r:embed="rId2" cstate="print"/>
          <a:srcRect/>
          <a:stretch>
            <a:fillRect/>
          </a:stretch>
        </p:blipFill>
        <p:spPr bwMode="auto">
          <a:xfrm>
            <a:off x="288229" y="227064"/>
            <a:ext cx="11611548" cy="5195407"/>
          </a:xfrm>
          <a:prstGeom prst="rect">
            <a:avLst/>
          </a:prstGeom>
          <a:noFill/>
        </p:spPr>
      </p:pic>
      <p:pic>
        <p:nvPicPr>
          <p:cNvPr id="13" name="Picture 7" descr="united_6p_h_c_r"/>
          <p:cNvPicPr>
            <a:picLocks noChangeAspect="1" noChangeArrowheads="1"/>
          </p:cNvPicPr>
          <p:nvPr/>
        </p:nvPicPr>
        <p:blipFill>
          <a:blip r:embed="rId3" cstate="print"/>
          <a:srcRect/>
          <a:stretch>
            <a:fillRect/>
          </a:stretch>
        </p:blipFill>
        <p:spPr bwMode="auto">
          <a:xfrm>
            <a:off x="8447151" y="5897233"/>
            <a:ext cx="3563483" cy="546216"/>
          </a:xfrm>
          <a:prstGeom prst="rect">
            <a:avLst/>
          </a:prstGeom>
          <a:noFill/>
        </p:spPr>
      </p:pic>
      <p:pic>
        <p:nvPicPr>
          <p:cNvPr id="14" name="Picture 14" descr="star_alliance_2"/>
          <p:cNvPicPr>
            <a:picLocks noChangeAspect="1" noChangeArrowheads="1"/>
          </p:cNvPicPr>
          <p:nvPr/>
        </p:nvPicPr>
        <p:blipFill>
          <a:blip r:embed="rId4" cstate="print"/>
          <a:srcRect/>
          <a:stretch>
            <a:fillRect/>
          </a:stretch>
        </p:blipFill>
        <p:spPr bwMode="auto">
          <a:xfrm>
            <a:off x="816303" y="6095733"/>
            <a:ext cx="2902383" cy="204831"/>
          </a:xfrm>
          <a:prstGeom prst="rect">
            <a:avLst/>
          </a:prstGeom>
          <a:noFill/>
        </p:spPr>
      </p:pic>
      <p:sp>
        <p:nvSpPr>
          <p:cNvPr id="2" name="Title 1"/>
          <p:cNvSpPr>
            <a:spLocks noGrp="1"/>
          </p:cNvSpPr>
          <p:nvPr>
            <p:ph type="ctrTitle"/>
          </p:nvPr>
        </p:nvSpPr>
        <p:spPr>
          <a:xfrm>
            <a:off x="811983" y="2026514"/>
            <a:ext cx="10118203" cy="61027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rtl="0" fontAlgn="base">
              <a:spcBef>
                <a:spcPct val="0"/>
              </a:spcBef>
              <a:spcAft>
                <a:spcPct val="0"/>
              </a:spcAft>
              <a:defRPr lang="en-US" sz="3400" b="1" dirty="0">
                <a:solidFill>
                  <a:schemeClr val="accent4"/>
                </a:solidFill>
                <a:latin typeface="+mj-lt"/>
                <a:ea typeface="+mj-ea"/>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811983" y="2683221"/>
            <a:ext cx="10118203" cy="1754533"/>
          </a:xfrm>
          <a:prstGeom prst="rect">
            <a:avLst/>
          </a:prstGeom>
        </p:spPr>
        <p:txBody>
          <a:bodyPr lIns="0" rIns="0">
            <a:normAutofit/>
          </a:bodyPr>
          <a:lstStyle>
            <a:lvl1pPr marL="0" indent="0" algn="l" rtl="0" fontAlgn="base">
              <a:spcBef>
                <a:spcPct val="0"/>
              </a:spcBef>
              <a:spcAft>
                <a:spcPct val="0"/>
              </a:spcAft>
              <a:buClr>
                <a:schemeClr val="accent3"/>
              </a:buClr>
              <a:buFont typeface="Wingdings" pitchFamily="-32" charset="2"/>
              <a:buNone/>
              <a:defRPr lang="en-US" sz="3000" dirty="0">
                <a:solidFill>
                  <a:srgbClr val="4D4F53"/>
                </a:solidFill>
                <a:latin typeface="+mn-lt"/>
                <a:ea typeface="+mn-ea"/>
                <a:cs typeface="+mn-cs"/>
              </a:defRPr>
            </a:lvl1pPr>
            <a:lvl2pPr marL="456836" indent="0" algn="ctr">
              <a:buNone/>
              <a:defRPr>
                <a:solidFill>
                  <a:schemeClr val="tx1">
                    <a:tint val="75000"/>
                  </a:schemeClr>
                </a:solidFill>
              </a:defRPr>
            </a:lvl2pPr>
            <a:lvl3pPr marL="913672" indent="0" algn="ctr">
              <a:buNone/>
              <a:defRPr>
                <a:solidFill>
                  <a:schemeClr val="tx1">
                    <a:tint val="75000"/>
                  </a:schemeClr>
                </a:solidFill>
              </a:defRPr>
            </a:lvl3pPr>
            <a:lvl4pPr marL="1370506" indent="0" algn="ctr">
              <a:buNone/>
              <a:defRPr>
                <a:solidFill>
                  <a:schemeClr val="tx1">
                    <a:tint val="75000"/>
                  </a:schemeClr>
                </a:solidFill>
              </a:defRPr>
            </a:lvl4pPr>
            <a:lvl5pPr marL="1827344" indent="0" algn="ctr">
              <a:buNone/>
              <a:defRPr>
                <a:solidFill>
                  <a:schemeClr val="tx1">
                    <a:tint val="75000"/>
                  </a:schemeClr>
                </a:solidFill>
              </a:defRPr>
            </a:lvl5pPr>
            <a:lvl6pPr marL="2284181" indent="0" algn="ctr">
              <a:buNone/>
              <a:defRPr>
                <a:solidFill>
                  <a:schemeClr val="tx1">
                    <a:tint val="75000"/>
                  </a:schemeClr>
                </a:solidFill>
              </a:defRPr>
            </a:lvl6pPr>
            <a:lvl7pPr marL="2741016" indent="0" algn="ctr">
              <a:buNone/>
              <a:defRPr>
                <a:solidFill>
                  <a:schemeClr val="tx1">
                    <a:tint val="75000"/>
                  </a:schemeClr>
                </a:solidFill>
              </a:defRPr>
            </a:lvl7pPr>
            <a:lvl8pPr marL="3197852" indent="0" algn="ctr">
              <a:buNone/>
              <a:defRPr>
                <a:solidFill>
                  <a:schemeClr val="tx1">
                    <a:tint val="75000"/>
                  </a:schemeClr>
                </a:solidFill>
              </a:defRPr>
            </a:lvl8pPr>
            <a:lvl9pPr marL="365468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775201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Half">
    <p:spTree>
      <p:nvGrpSpPr>
        <p:cNvPr id="1" name=""/>
        <p:cNvGrpSpPr/>
        <p:nvPr/>
      </p:nvGrpSpPr>
      <p:grpSpPr>
        <a:xfrm>
          <a:off x="0" y="0"/>
          <a:ext cx="0" cy="0"/>
          <a:chOff x="0" y="0"/>
          <a:chExt cx="0" cy="0"/>
        </a:xfrm>
      </p:grpSpPr>
      <p:pic>
        <p:nvPicPr>
          <p:cNvPr id="12" name="Picture 8" descr="United_ppt_cover"/>
          <p:cNvPicPr>
            <a:picLocks noChangeAspect="1" noChangeArrowheads="1"/>
          </p:cNvPicPr>
          <p:nvPr/>
        </p:nvPicPr>
        <p:blipFill>
          <a:blip r:embed="rId2" cstate="print"/>
          <a:srcRect r="43200"/>
          <a:stretch>
            <a:fillRect/>
          </a:stretch>
        </p:blipFill>
        <p:spPr bwMode="auto">
          <a:xfrm>
            <a:off x="288238" y="227064"/>
            <a:ext cx="6595359" cy="5195408"/>
          </a:xfrm>
          <a:prstGeom prst="rect">
            <a:avLst/>
          </a:prstGeom>
          <a:noFill/>
        </p:spPr>
      </p:pic>
      <p:pic>
        <p:nvPicPr>
          <p:cNvPr id="13" name="Picture 8" descr="United new livery"/>
          <p:cNvPicPr>
            <a:picLocks noChangeAspect="1" noChangeArrowheads="1"/>
          </p:cNvPicPr>
          <p:nvPr/>
        </p:nvPicPr>
        <p:blipFill>
          <a:blip r:embed="rId3" cstate="print"/>
          <a:srcRect l="13739" t="11740" r="19737" b="25270"/>
          <a:stretch>
            <a:fillRect/>
          </a:stretch>
        </p:blipFill>
        <p:spPr bwMode="auto">
          <a:xfrm>
            <a:off x="6889135" y="228654"/>
            <a:ext cx="5008628" cy="5195407"/>
          </a:xfrm>
          <a:prstGeom prst="rect">
            <a:avLst/>
          </a:prstGeom>
          <a:noFill/>
          <a:ln w="9525">
            <a:noFill/>
            <a:miter lim="800000"/>
            <a:headEnd/>
            <a:tailEnd/>
          </a:ln>
        </p:spPr>
      </p:pic>
      <p:sp>
        <p:nvSpPr>
          <p:cNvPr id="2" name="Title 1"/>
          <p:cNvSpPr>
            <a:spLocks noGrp="1"/>
          </p:cNvSpPr>
          <p:nvPr>
            <p:ph type="ctrTitle"/>
          </p:nvPr>
        </p:nvSpPr>
        <p:spPr>
          <a:xfrm>
            <a:off x="811993" y="1529002"/>
            <a:ext cx="5661321" cy="1097827"/>
          </a:xfrm>
          <a:prstGeom prst="rect">
            <a:avLst/>
          </a:prstGeom>
        </p:spPr>
        <p:txBody>
          <a:bodyPr lIns="0" tIns="0" rIns="0" bIns="0" anchor="b">
            <a:normAutofit/>
          </a:bodyPr>
          <a:lstStyle>
            <a:lvl1pPr algn="l" rtl="0" fontAlgn="base">
              <a:spcBef>
                <a:spcPct val="0"/>
              </a:spcBef>
              <a:spcAft>
                <a:spcPct val="0"/>
              </a:spcAft>
              <a:defRPr lang="en-US" sz="3400" b="1" dirty="0">
                <a:solidFill>
                  <a:schemeClr val="accent4"/>
                </a:solidFill>
                <a:latin typeface="+mj-lt"/>
                <a:ea typeface="+mj-ea"/>
                <a:cs typeface="Arial"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811998" y="2679892"/>
            <a:ext cx="5670343" cy="1850718"/>
          </a:xfrm>
          <a:prstGeom prst="rect">
            <a:avLst/>
          </a:prstGeom>
        </p:spPr>
        <p:txBody>
          <a:bodyPr lIns="0" rIns="0" anchor="t" anchorCtr="0">
            <a:normAutofit/>
          </a:bodyPr>
          <a:lstStyle>
            <a:lvl1pPr marL="0" indent="0" algn="l" rtl="0" fontAlgn="base">
              <a:spcBef>
                <a:spcPct val="0"/>
              </a:spcBef>
              <a:spcAft>
                <a:spcPct val="0"/>
              </a:spcAft>
              <a:buClr>
                <a:schemeClr val="accent3"/>
              </a:buClr>
              <a:buFont typeface="Wingdings" pitchFamily="-32" charset="2"/>
              <a:buNone/>
              <a:defRPr lang="en-US" sz="3000" dirty="0">
                <a:solidFill>
                  <a:srgbClr val="4D4F53"/>
                </a:solidFill>
                <a:latin typeface="+mn-lt"/>
                <a:ea typeface="+mn-ea"/>
                <a:cs typeface="+mn-cs"/>
              </a:defRPr>
            </a:lvl1pPr>
            <a:lvl2pPr marL="456836" indent="0" algn="ctr">
              <a:buNone/>
              <a:defRPr>
                <a:solidFill>
                  <a:schemeClr val="tx1">
                    <a:tint val="75000"/>
                  </a:schemeClr>
                </a:solidFill>
              </a:defRPr>
            </a:lvl2pPr>
            <a:lvl3pPr marL="913672" indent="0" algn="ctr">
              <a:buNone/>
              <a:defRPr>
                <a:solidFill>
                  <a:schemeClr val="tx1">
                    <a:tint val="75000"/>
                  </a:schemeClr>
                </a:solidFill>
              </a:defRPr>
            </a:lvl3pPr>
            <a:lvl4pPr marL="1370506" indent="0" algn="ctr">
              <a:buNone/>
              <a:defRPr>
                <a:solidFill>
                  <a:schemeClr val="tx1">
                    <a:tint val="75000"/>
                  </a:schemeClr>
                </a:solidFill>
              </a:defRPr>
            </a:lvl4pPr>
            <a:lvl5pPr marL="1827344" indent="0" algn="ctr">
              <a:buNone/>
              <a:defRPr>
                <a:solidFill>
                  <a:schemeClr val="tx1">
                    <a:tint val="75000"/>
                  </a:schemeClr>
                </a:solidFill>
              </a:defRPr>
            </a:lvl5pPr>
            <a:lvl6pPr marL="2284181" indent="0" algn="ctr">
              <a:buNone/>
              <a:defRPr>
                <a:solidFill>
                  <a:schemeClr val="tx1">
                    <a:tint val="75000"/>
                  </a:schemeClr>
                </a:solidFill>
              </a:defRPr>
            </a:lvl6pPr>
            <a:lvl7pPr marL="2741016" indent="0" algn="ctr">
              <a:buNone/>
              <a:defRPr>
                <a:solidFill>
                  <a:schemeClr val="tx1">
                    <a:tint val="75000"/>
                  </a:schemeClr>
                </a:solidFill>
              </a:defRPr>
            </a:lvl7pPr>
            <a:lvl8pPr marL="3197852" indent="0" algn="ctr">
              <a:buNone/>
              <a:defRPr>
                <a:solidFill>
                  <a:schemeClr val="tx1">
                    <a:tint val="75000"/>
                  </a:schemeClr>
                </a:solidFill>
              </a:defRPr>
            </a:lvl8pPr>
            <a:lvl9pPr marL="3654688" indent="0" algn="ctr">
              <a:buNone/>
              <a:defRPr>
                <a:solidFill>
                  <a:schemeClr val="tx1">
                    <a:tint val="75000"/>
                  </a:schemeClr>
                </a:solidFill>
              </a:defRPr>
            </a:lvl9pPr>
          </a:lstStyle>
          <a:p>
            <a:r>
              <a:rPr lang="en-US"/>
              <a:t>Click to edit Master subtitle style</a:t>
            </a:r>
            <a:endParaRPr lang="en-US" dirty="0"/>
          </a:p>
        </p:txBody>
      </p:sp>
      <p:pic>
        <p:nvPicPr>
          <p:cNvPr id="14" name="Picture 7" descr="united_6p_h_c_r"/>
          <p:cNvPicPr>
            <a:picLocks noChangeAspect="1" noChangeArrowheads="1"/>
          </p:cNvPicPr>
          <p:nvPr/>
        </p:nvPicPr>
        <p:blipFill>
          <a:blip r:embed="rId4" cstate="print"/>
          <a:srcRect/>
          <a:stretch>
            <a:fillRect/>
          </a:stretch>
        </p:blipFill>
        <p:spPr bwMode="auto">
          <a:xfrm>
            <a:off x="8447151" y="5897233"/>
            <a:ext cx="3563483" cy="546216"/>
          </a:xfrm>
          <a:prstGeom prst="rect">
            <a:avLst/>
          </a:prstGeom>
          <a:noFill/>
        </p:spPr>
      </p:pic>
      <p:pic>
        <p:nvPicPr>
          <p:cNvPr id="19" name="Picture 14" descr="star_alliance_2"/>
          <p:cNvPicPr>
            <a:picLocks noChangeAspect="1" noChangeArrowheads="1"/>
          </p:cNvPicPr>
          <p:nvPr/>
        </p:nvPicPr>
        <p:blipFill>
          <a:blip r:embed="rId5" cstate="print"/>
          <a:srcRect/>
          <a:stretch>
            <a:fillRect/>
          </a:stretch>
        </p:blipFill>
        <p:spPr bwMode="auto">
          <a:xfrm>
            <a:off x="816303" y="6095733"/>
            <a:ext cx="2902383" cy="204831"/>
          </a:xfrm>
          <a:prstGeom prst="rect">
            <a:avLst/>
          </a:prstGeom>
          <a:noFill/>
        </p:spPr>
      </p:pic>
    </p:spTree>
    <p:extLst>
      <p:ext uri="{BB962C8B-B14F-4D97-AF65-F5344CB8AC3E}">
        <p14:creationId xmlns:p14="http://schemas.microsoft.com/office/powerpoint/2010/main" val="18858408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Agenda Chart Layout">
    <p:spTree>
      <p:nvGrpSpPr>
        <p:cNvPr id="1" name=""/>
        <p:cNvGrpSpPr/>
        <p:nvPr/>
      </p:nvGrpSpPr>
      <p:grpSpPr>
        <a:xfrm>
          <a:off x="0" y="0"/>
          <a:ext cx="0" cy="0"/>
          <a:chOff x="0" y="0"/>
          <a:chExt cx="0" cy="0"/>
        </a:xfrm>
      </p:grpSpPr>
      <p:sp>
        <p:nvSpPr>
          <p:cNvPr id="5" name="Text Placeholder 5"/>
          <p:cNvSpPr>
            <a:spLocks noGrp="1"/>
          </p:cNvSpPr>
          <p:nvPr>
            <p:ph type="body" sz="quarter" idx="12" hasCustomPrompt="1"/>
          </p:nvPr>
        </p:nvSpPr>
        <p:spPr>
          <a:xfrm>
            <a:off x="3400572" y="2121288"/>
            <a:ext cx="6164389" cy="1769127"/>
          </a:xfrm>
          <a:prstGeom prst="rect">
            <a:avLst/>
          </a:prstGeom>
        </p:spPr>
        <p:txBody>
          <a:bodyPr>
            <a:noAutofit/>
          </a:bodyPr>
          <a:lstStyle>
            <a:lvl1pPr marL="251384">
              <a:lnSpc>
                <a:spcPct val="150000"/>
              </a:lnSpc>
              <a:spcBef>
                <a:spcPts val="2236"/>
              </a:spcBef>
              <a:buSzPct val="100000"/>
              <a:defRPr kumimoji="0" lang="en-US" altLang="zh-CN" sz="2200" b="0" i="0" u="none" strike="noStrike" kern="1200" cap="none" spc="0" normalizeH="0" baseline="0" noProof="1" dirty="0">
                <a:ln>
                  <a:noFill/>
                </a:ln>
                <a:solidFill>
                  <a:srgbClr val="4D4F53"/>
                </a:solidFill>
                <a:effectLst/>
                <a:uLnTx/>
                <a:uFillTx/>
                <a:latin typeface="+mn-lt"/>
                <a:ea typeface="+mn-ea"/>
                <a:cs typeface="+mn-cs"/>
              </a:defRPr>
            </a:lvl1pPr>
          </a:lstStyle>
          <a:p>
            <a:pPr marL="211361" marR="0" lvl="0" indent="-211361" algn="l" defTabSz="913431" rtl="0" eaLnBrk="1" fontAlgn="base" latinLnBrk="0" hangingPunct="1">
              <a:lnSpc>
                <a:spcPct val="100000"/>
              </a:lnSpc>
              <a:spcBef>
                <a:spcPct val="20000"/>
              </a:spcBef>
              <a:spcAft>
                <a:spcPct val="0"/>
              </a:spcAft>
              <a:buClr>
                <a:schemeClr val="accent3"/>
              </a:buClr>
              <a:buSzPct val="100000"/>
              <a:buFont typeface="Wingdings" pitchFamily="-32" charset="2"/>
              <a:buChar char="§"/>
              <a:tabLst/>
            </a:pPr>
            <a:r>
              <a:rPr lang="en-US" dirty="0"/>
              <a:t>First level bullet</a:t>
            </a:r>
          </a:p>
          <a:p>
            <a:pPr marL="211361" marR="0" lvl="0" indent="-211361" algn="l" defTabSz="913431" rtl="0" eaLnBrk="1" fontAlgn="base" latinLnBrk="0" hangingPunct="1">
              <a:lnSpc>
                <a:spcPct val="100000"/>
              </a:lnSpc>
              <a:spcBef>
                <a:spcPct val="20000"/>
              </a:spcBef>
              <a:spcAft>
                <a:spcPct val="0"/>
              </a:spcAft>
              <a:buClr>
                <a:schemeClr val="accent3"/>
              </a:buClr>
              <a:buSzPct val="100000"/>
              <a:buFont typeface="Wingdings" pitchFamily="-32" charset="2"/>
              <a:buChar char="§"/>
              <a:tabLst/>
            </a:pPr>
            <a:r>
              <a:rPr lang="en-US" dirty="0"/>
              <a:t>First level bullet</a:t>
            </a:r>
          </a:p>
          <a:p>
            <a:pPr marL="211361" marR="0" lvl="0" indent="-211361" algn="l" defTabSz="913431" rtl="0" eaLnBrk="1" fontAlgn="base" latinLnBrk="0" hangingPunct="1">
              <a:lnSpc>
                <a:spcPct val="100000"/>
              </a:lnSpc>
              <a:spcBef>
                <a:spcPct val="20000"/>
              </a:spcBef>
              <a:spcAft>
                <a:spcPct val="0"/>
              </a:spcAft>
              <a:buClr>
                <a:schemeClr val="accent3"/>
              </a:buClr>
              <a:buSzPct val="100000"/>
              <a:buFont typeface="Wingdings" pitchFamily="-32" charset="2"/>
              <a:buChar char="§"/>
              <a:tabLst/>
            </a:pPr>
            <a:r>
              <a:rPr lang="en-US" dirty="0"/>
              <a:t>First level bullet</a:t>
            </a:r>
          </a:p>
        </p:txBody>
      </p:sp>
      <p:sp>
        <p:nvSpPr>
          <p:cNvPr id="4" name="Rectangle 2"/>
          <p:cNvSpPr>
            <a:spLocks noGrp="1" noChangeArrowheads="1"/>
          </p:cNvSpPr>
          <p:nvPr>
            <p:ph type="title"/>
          </p:nvPr>
        </p:nvSpPr>
        <p:spPr bwMode="gray">
          <a:xfrm>
            <a:off x="577416" y="454391"/>
            <a:ext cx="10668545" cy="91540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lgn="l" rtl="0" fontAlgn="base">
              <a:spcBef>
                <a:spcPct val="0"/>
              </a:spcBef>
              <a:spcAft>
                <a:spcPct val="0"/>
              </a:spcAft>
            </a:pPr>
            <a:r>
              <a:rPr lang="en-US" noProof="1"/>
              <a:t>Click to edit Master title style</a:t>
            </a:r>
            <a:endParaRPr lang="en-CA" noProof="1"/>
          </a:p>
        </p:txBody>
      </p:sp>
    </p:spTree>
    <p:extLst>
      <p:ext uri="{BB962C8B-B14F-4D97-AF65-F5344CB8AC3E}">
        <p14:creationId xmlns:p14="http://schemas.microsoft.com/office/powerpoint/2010/main" val="13468897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7" name="Picture 6" descr="United_ppt_divider.jpg"/>
          <p:cNvPicPr>
            <a:picLocks noChangeAspect="1"/>
          </p:cNvPicPr>
          <p:nvPr/>
        </p:nvPicPr>
        <p:blipFill>
          <a:blip r:embed="rId2" cstate="print"/>
          <a:stretch>
            <a:fillRect/>
          </a:stretch>
        </p:blipFill>
        <p:spPr>
          <a:xfrm>
            <a:off x="290239" y="228658"/>
            <a:ext cx="11609533" cy="6402165"/>
          </a:xfrm>
          <a:prstGeom prst="rect">
            <a:avLst/>
          </a:prstGeom>
        </p:spPr>
      </p:pic>
      <p:sp>
        <p:nvSpPr>
          <p:cNvPr id="2" name="Title 1"/>
          <p:cNvSpPr>
            <a:spLocks noGrp="1"/>
          </p:cNvSpPr>
          <p:nvPr>
            <p:ph type="ctrTitle"/>
          </p:nvPr>
        </p:nvSpPr>
        <p:spPr>
          <a:xfrm>
            <a:off x="811988" y="2560507"/>
            <a:ext cx="10361797" cy="61027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rtl="0" fontAlgn="base">
              <a:spcBef>
                <a:spcPct val="0"/>
              </a:spcBef>
              <a:spcAft>
                <a:spcPct val="0"/>
              </a:spcAft>
              <a:defRPr lang="en-US" sz="3400" b="1" dirty="0">
                <a:solidFill>
                  <a:srgbClr val="FFFFFF"/>
                </a:solidFill>
                <a:latin typeface="+mj-lt"/>
                <a:ea typeface="+mn-ea"/>
                <a:cs typeface="+mn-cs"/>
              </a:defRPr>
            </a:lvl1pPr>
          </a:lstStyle>
          <a:p>
            <a:pPr marL="0" lvl="0" indent="0" algn="l" rtl="0" fontAlgn="base">
              <a:spcBef>
                <a:spcPct val="20000"/>
              </a:spcBef>
              <a:spcAft>
                <a:spcPct val="0"/>
              </a:spcAft>
              <a:buClr>
                <a:schemeClr val="accent3"/>
              </a:buClr>
              <a:buFont typeface="Wingdings" pitchFamily="-32" charset="2"/>
              <a:buNone/>
            </a:pPr>
            <a:r>
              <a:rPr lang="en-US" dirty="0"/>
              <a:t>Click to edit Master title style</a:t>
            </a:r>
          </a:p>
        </p:txBody>
      </p:sp>
      <p:sp>
        <p:nvSpPr>
          <p:cNvPr id="3" name="Subtitle 2"/>
          <p:cNvSpPr>
            <a:spLocks noGrp="1"/>
          </p:cNvSpPr>
          <p:nvPr>
            <p:ph type="subTitle" idx="1"/>
          </p:nvPr>
        </p:nvSpPr>
        <p:spPr>
          <a:xfrm>
            <a:off x="811988" y="3200625"/>
            <a:ext cx="10361797" cy="1363163"/>
          </a:xfrm>
          <a:prstGeom prst="rect">
            <a:avLst/>
          </a:prstGeom>
        </p:spPr>
        <p:txBody>
          <a:bodyPr lIns="0" rIns="0">
            <a:normAutofit/>
          </a:bodyPr>
          <a:lstStyle>
            <a:lvl1pPr marL="0" indent="0" algn="l" rtl="0" fontAlgn="base">
              <a:spcBef>
                <a:spcPct val="0"/>
              </a:spcBef>
              <a:spcAft>
                <a:spcPct val="0"/>
              </a:spcAft>
              <a:buClr>
                <a:schemeClr val="accent3"/>
              </a:buClr>
              <a:buFont typeface="Wingdings" pitchFamily="-32" charset="2"/>
              <a:buNone/>
              <a:defRPr lang="en-US" sz="3000" b="0" cap="none" baseline="0" dirty="0">
                <a:solidFill>
                  <a:srgbClr val="FFFFFF"/>
                </a:solidFill>
                <a:latin typeface="+mn-lt"/>
                <a:ea typeface="+mj-ea"/>
                <a:cs typeface="+mj-cs"/>
              </a:defRPr>
            </a:lvl1pPr>
            <a:lvl2pPr marL="456836" indent="0" algn="ctr">
              <a:buNone/>
              <a:defRPr>
                <a:solidFill>
                  <a:schemeClr val="tx1">
                    <a:tint val="75000"/>
                  </a:schemeClr>
                </a:solidFill>
              </a:defRPr>
            </a:lvl2pPr>
            <a:lvl3pPr marL="913672" indent="0" algn="ctr">
              <a:buNone/>
              <a:defRPr>
                <a:solidFill>
                  <a:schemeClr val="tx1">
                    <a:tint val="75000"/>
                  </a:schemeClr>
                </a:solidFill>
              </a:defRPr>
            </a:lvl3pPr>
            <a:lvl4pPr marL="1370506" indent="0" algn="ctr">
              <a:buNone/>
              <a:defRPr>
                <a:solidFill>
                  <a:schemeClr val="tx1">
                    <a:tint val="75000"/>
                  </a:schemeClr>
                </a:solidFill>
              </a:defRPr>
            </a:lvl4pPr>
            <a:lvl5pPr marL="1827344" indent="0" algn="ctr">
              <a:buNone/>
              <a:defRPr>
                <a:solidFill>
                  <a:schemeClr val="tx1">
                    <a:tint val="75000"/>
                  </a:schemeClr>
                </a:solidFill>
              </a:defRPr>
            </a:lvl5pPr>
            <a:lvl6pPr marL="2284181" indent="0" algn="ctr">
              <a:buNone/>
              <a:defRPr>
                <a:solidFill>
                  <a:schemeClr val="tx1">
                    <a:tint val="75000"/>
                  </a:schemeClr>
                </a:solidFill>
              </a:defRPr>
            </a:lvl6pPr>
            <a:lvl7pPr marL="2741016" indent="0" algn="ctr">
              <a:buNone/>
              <a:defRPr>
                <a:solidFill>
                  <a:schemeClr val="tx1">
                    <a:tint val="75000"/>
                  </a:schemeClr>
                </a:solidFill>
              </a:defRPr>
            </a:lvl7pPr>
            <a:lvl8pPr marL="3197852" indent="0" algn="ctr">
              <a:buNone/>
              <a:defRPr>
                <a:solidFill>
                  <a:schemeClr val="tx1">
                    <a:tint val="75000"/>
                  </a:schemeClr>
                </a:solidFill>
              </a:defRPr>
            </a:lvl8pPr>
            <a:lvl9pPr marL="365468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937448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5813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2958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614" y="1293469"/>
            <a:ext cx="5531868" cy="5097775"/>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4511" y="1293469"/>
            <a:ext cx="5531868" cy="5097775"/>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11350280" y="6452694"/>
            <a:ext cx="395987" cy="305808"/>
          </a:xfrm>
          <a:prstGeom prst="rect">
            <a:avLst/>
          </a:prstGeom>
          <a:ln/>
        </p:spPr>
        <p:txBody>
          <a:bodyPr lIns="85231" tIns="42616" rIns="85231" bIns="42616"/>
          <a:lstStyle>
            <a:lvl1pPr>
              <a:defRPr/>
            </a:lvl1pPr>
          </a:lstStyle>
          <a:p>
            <a:pPr>
              <a:defRPr/>
            </a:pPr>
            <a:fld id="{3522481F-7A88-4347-AEA5-439D9238279E}" type="slidenum">
              <a:rPr>
                <a:solidFill>
                  <a:prstClr val="black"/>
                </a:solidFill>
              </a:rPr>
              <a:pPr>
                <a:defRPr/>
              </a:pPr>
              <a:t>‹#›</a:t>
            </a:fld>
            <a:endParaRPr lang="en-US">
              <a:solidFill>
                <a:prstClr val="black"/>
              </a:solidFill>
            </a:endParaRPr>
          </a:p>
        </p:txBody>
      </p:sp>
      <p:sp>
        <p:nvSpPr>
          <p:cNvPr id="6" name="Rectangle 7"/>
          <p:cNvSpPr>
            <a:spLocks noGrp="1" noChangeArrowheads="1"/>
          </p:cNvSpPr>
          <p:nvPr>
            <p:ph type="ftr" sz="quarter" idx="11"/>
          </p:nvPr>
        </p:nvSpPr>
        <p:spPr>
          <a:xfrm>
            <a:off x="9434031" y="6464409"/>
            <a:ext cx="1788903" cy="304345"/>
          </a:xfrm>
          <a:prstGeom prst="rect">
            <a:avLst/>
          </a:prstGeom>
          <a:ln/>
        </p:spPr>
        <p:txBody>
          <a:bodyPr lIns="85231" tIns="42616" rIns="85231" bIns="42616"/>
          <a:lstStyle>
            <a:lvl2pPr lvl="1">
              <a:defRPr/>
            </a:lvl2pPr>
          </a:lstStyle>
          <a:p>
            <a:pPr lvl="1">
              <a:defRPr/>
            </a:pPr>
            <a:r>
              <a:rPr lang="en-US">
                <a:solidFill>
                  <a:prstClr val="black"/>
                </a:solidFill>
              </a:rPr>
              <a:t>System selection template_v5</a:t>
            </a:r>
            <a:endParaRPr lang="en-US" noProof="1">
              <a:solidFill>
                <a:prstClr val="black"/>
              </a:solidFill>
            </a:endParaRPr>
          </a:p>
        </p:txBody>
      </p:sp>
    </p:spTree>
    <p:extLst>
      <p:ext uri="{BB962C8B-B14F-4D97-AF65-F5344CB8AC3E}">
        <p14:creationId xmlns:p14="http://schemas.microsoft.com/office/powerpoint/2010/main" val="4283870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80" name="Picture 8" descr="United_ppt_cover"/>
          <p:cNvPicPr>
            <a:picLocks noChangeAspect="1" noChangeArrowheads="1"/>
          </p:cNvPicPr>
          <p:nvPr userDrawn="1"/>
        </p:nvPicPr>
        <p:blipFill>
          <a:blip r:embed="rId2" cstate="print"/>
          <a:srcRect/>
          <a:stretch>
            <a:fillRect/>
          </a:stretch>
        </p:blipFill>
        <p:spPr bwMode="auto">
          <a:xfrm>
            <a:off x="288283" y="227013"/>
            <a:ext cx="11613444" cy="5194300"/>
          </a:xfrm>
          <a:prstGeom prst="rect">
            <a:avLst/>
          </a:prstGeom>
          <a:noFill/>
        </p:spPr>
      </p:pic>
      <p:sp>
        <p:nvSpPr>
          <p:cNvPr id="3074" name="Rectangle 2"/>
          <p:cNvSpPr>
            <a:spLocks noGrp="1" noChangeArrowheads="1"/>
          </p:cNvSpPr>
          <p:nvPr>
            <p:ph type="ctrTitle"/>
          </p:nvPr>
        </p:nvSpPr>
        <p:spPr>
          <a:xfrm>
            <a:off x="812397" y="2027243"/>
            <a:ext cx="10119683" cy="611187"/>
          </a:xfrm>
        </p:spPr>
        <p:txBody>
          <a:bodyPr anchor="b" anchorCtr="0"/>
          <a:lstStyle>
            <a:lvl1pPr>
              <a:defRPr sz="4000"/>
            </a:lvl1pPr>
          </a:lstStyle>
          <a:p>
            <a:r>
              <a:rPr lang="en-US"/>
              <a:t>Click to edit Master title style</a:t>
            </a:r>
            <a:endParaRPr lang="en-US" dirty="0"/>
          </a:p>
        </p:txBody>
      </p:sp>
      <p:sp>
        <p:nvSpPr>
          <p:cNvPr id="3075" name="Rectangle 3"/>
          <p:cNvSpPr>
            <a:spLocks noGrp="1" noChangeArrowheads="1"/>
          </p:cNvSpPr>
          <p:nvPr>
            <p:ph type="subTitle" idx="1"/>
          </p:nvPr>
        </p:nvSpPr>
        <p:spPr>
          <a:xfrm>
            <a:off x="812397" y="2681068"/>
            <a:ext cx="10119683" cy="1752600"/>
          </a:xfrm>
        </p:spPr>
        <p:txBody>
          <a:bodyPr/>
          <a:lstStyle>
            <a:lvl1pPr marL="0" indent="0">
              <a:spcBef>
                <a:spcPct val="0"/>
              </a:spcBef>
              <a:buFont typeface="Wingdings" pitchFamily="-32" charset="2"/>
              <a:buNone/>
              <a:defRPr sz="3200">
                <a:solidFill>
                  <a:schemeClr val="tx1"/>
                </a:solidFill>
              </a:defRPr>
            </a:lvl1pPr>
          </a:lstStyle>
          <a:p>
            <a:r>
              <a:rPr lang="en-US"/>
              <a:t>Click to edit Master subtitle style</a:t>
            </a:r>
            <a:endParaRPr lang="en-US" dirty="0"/>
          </a:p>
        </p:txBody>
      </p:sp>
      <p:pic>
        <p:nvPicPr>
          <p:cNvPr id="3079" name="Picture 7" descr="united_6p_h_c_r"/>
          <p:cNvPicPr>
            <a:picLocks noChangeAspect="1" noChangeArrowheads="1"/>
          </p:cNvPicPr>
          <p:nvPr userDrawn="1"/>
        </p:nvPicPr>
        <p:blipFill>
          <a:blip r:embed="rId3" cstate="print"/>
          <a:srcRect/>
          <a:stretch>
            <a:fillRect/>
          </a:stretch>
        </p:blipFill>
        <p:spPr bwMode="auto">
          <a:xfrm>
            <a:off x="8448524" y="5895975"/>
            <a:ext cx="3564064" cy="546100"/>
          </a:xfrm>
          <a:prstGeom prst="rect">
            <a:avLst/>
          </a:prstGeom>
          <a:noFill/>
        </p:spPr>
      </p:pic>
      <p:pic>
        <p:nvPicPr>
          <p:cNvPr id="7" name="Picture 14" descr="star_alliance_2"/>
          <p:cNvPicPr>
            <a:picLocks noChangeAspect="1" noChangeArrowheads="1"/>
          </p:cNvPicPr>
          <p:nvPr userDrawn="1"/>
        </p:nvPicPr>
        <p:blipFill>
          <a:blip r:embed="rId4" cstate="print"/>
          <a:srcRect/>
          <a:stretch>
            <a:fillRect/>
          </a:stretch>
        </p:blipFill>
        <p:spPr bwMode="auto">
          <a:xfrm>
            <a:off x="816438" y="6094433"/>
            <a:ext cx="2902857" cy="204787"/>
          </a:xfrm>
          <a:prstGeom prst="rect">
            <a:avLst/>
          </a:prstGeom>
          <a:noFill/>
        </p:spPr>
      </p:pic>
    </p:spTree>
    <p:extLst>
      <p:ext uri="{BB962C8B-B14F-4D97-AF65-F5344CB8AC3E}">
        <p14:creationId xmlns:p14="http://schemas.microsoft.com/office/powerpoint/2010/main" val="1439178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with image">
    <p:spTree>
      <p:nvGrpSpPr>
        <p:cNvPr id="1" name=""/>
        <p:cNvGrpSpPr/>
        <p:nvPr/>
      </p:nvGrpSpPr>
      <p:grpSpPr>
        <a:xfrm>
          <a:off x="0" y="0"/>
          <a:ext cx="0" cy="0"/>
          <a:chOff x="0" y="0"/>
          <a:chExt cx="0" cy="0"/>
        </a:xfrm>
      </p:grpSpPr>
      <p:pic>
        <p:nvPicPr>
          <p:cNvPr id="3080" name="Picture 8" descr="United_ppt_cover"/>
          <p:cNvPicPr>
            <a:picLocks noChangeAspect="1" noChangeArrowheads="1"/>
          </p:cNvPicPr>
          <p:nvPr userDrawn="1"/>
        </p:nvPicPr>
        <p:blipFill>
          <a:blip r:embed="rId2" cstate="print"/>
          <a:srcRect r="43200"/>
          <a:stretch>
            <a:fillRect/>
          </a:stretch>
        </p:blipFill>
        <p:spPr bwMode="auto">
          <a:xfrm>
            <a:off x="288283" y="227013"/>
            <a:ext cx="6596436" cy="5194301"/>
          </a:xfrm>
          <a:prstGeom prst="rect">
            <a:avLst/>
          </a:prstGeom>
          <a:noFill/>
        </p:spPr>
      </p:pic>
      <p:sp>
        <p:nvSpPr>
          <p:cNvPr id="3074" name="Rectangle 2"/>
          <p:cNvSpPr>
            <a:spLocks noGrp="1" noChangeArrowheads="1"/>
          </p:cNvSpPr>
          <p:nvPr>
            <p:ph type="ctrTitle"/>
          </p:nvPr>
        </p:nvSpPr>
        <p:spPr>
          <a:xfrm>
            <a:off x="812410" y="1527527"/>
            <a:ext cx="5663207" cy="1096103"/>
          </a:xfrm>
        </p:spPr>
        <p:txBody>
          <a:bodyPr anchor="b" anchorCtr="0"/>
          <a:lstStyle>
            <a:lvl1pPr>
              <a:defRPr sz="3600"/>
            </a:lvl1pPr>
          </a:lstStyle>
          <a:p>
            <a:r>
              <a:rPr lang="en-US"/>
              <a:t>Click to edit Master title style</a:t>
            </a:r>
            <a:endParaRPr lang="en-US" dirty="0"/>
          </a:p>
        </p:txBody>
      </p:sp>
      <p:sp>
        <p:nvSpPr>
          <p:cNvPr id="3075" name="Rectangle 3"/>
          <p:cNvSpPr>
            <a:spLocks noGrp="1" noChangeArrowheads="1"/>
          </p:cNvSpPr>
          <p:nvPr>
            <p:ph type="subTitle" idx="1"/>
          </p:nvPr>
        </p:nvSpPr>
        <p:spPr>
          <a:xfrm>
            <a:off x="812397" y="2677998"/>
            <a:ext cx="5672139" cy="2181225"/>
          </a:xfrm>
        </p:spPr>
        <p:txBody>
          <a:bodyPr/>
          <a:lstStyle>
            <a:lvl1pPr marL="0" indent="0">
              <a:spcBef>
                <a:spcPct val="0"/>
              </a:spcBef>
              <a:buFont typeface="Wingdings" pitchFamily="-32" charset="2"/>
              <a:buNone/>
              <a:defRPr sz="3200">
                <a:solidFill>
                  <a:schemeClr val="tx1"/>
                </a:solidFill>
              </a:defRPr>
            </a:lvl1pPr>
          </a:lstStyle>
          <a:p>
            <a:r>
              <a:rPr lang="en-US"/>
              <a:t>Click to edit Master subtitle style</a:t>
            </a:r>
            <a:endParaRPr lang="en-US" dirty="0"/>
          </a:p>
        </p:txBody>
      </p:sp>
      <p:pic>
        <p:nvPicPr>
          <p:cNvPr id="3079" name="Picture 7" descr="united_6p_h_c_r"/>
          <p:cNvPicPr>
            <a:picLocks noChangeAspect="1" noChangeArrowheads="1"/>
          </p:cNvPicPr>
          <p:nvPr userDrawn="1"/>
        </p:nvPicPr>
        <p:blipFill>
          <a:blip r:embed="rId3" cstate="print"/>
          <a:srcRect/>
          <a:stretch>
            <a:fillRect/>
          </a:stretch>
        </p:blipFill>
        <p:spPr bwMode="auto">
          <a:xfrm>
            <a:off x="8448524" y="5895975"/>
            <a:ext cx="3564064" cy="546100"/>
          </a:xfrm>
          <a:prstGeom prst="rect">
            <a:avLst/>
          </a:prstGeom>
          <a:noFill/>
        </p:spPr>
      </p:pic>
      <p:pic>
        <p:nvPicPr>
          <p:cNvPr id="11" name="Picture 8" descr="United new livery"/>
          <p:cNvPicPr>
            <a:picLocks noChangeAspect="1" noChangeArrowheads="1"/>
          </p:cNvPicPr>
          <p:nvPr userDrawn="1"/>
        </p:nvPicPr>
        <p:blipFill>
          <a:blip r:embed="rId4" cstate="print"/>
          <a:srcRect l="13739" t="11740" r="19737" b="25270"/>
          <a:stretch>
            <a:fillRect/>
          </a:stretch>
        </p:blipFill>
        <p:spPr bwMode="auto">
          <a:xfrm>
            <a:off x="6890254" y="228600"/>
            <a:ext cx="5009445" cy="5194300"/>
          </a:xfrm>
          <a:prstGeom prst="rect">
            <a:avLst/>
          </a:prstGeom>
          <a:noFill/>
          <a:ln w="9525">
            <a:noFill/>
            <a:miter lim="800000"/>
            <a:headEnd/>
            <a:tailEnd/>
          </a:ln>
        </p:spPr>
      </p:pic>
      <p:pic>
        <p:nvPicPr>
          <p:cNvPr id="8" name="Picture 14" descr="star_alliance_2"/>
          <p:cNvPicPr>
            <a:picLocks noChangeAspect="1" noChangeArrowheads="1"/>
          </p:cNvPicPr>
          <p:nvPr userDrawn="1"/>
        </p:nvPicPr>
        <p:blipFill>
          <a:blip r:embed="rId5" cstate="print"/>
          <a:srcRect/>
          <a:stretch>
            <a:fillRect/>
          </a:stretch>
        </p:blipFill>
        <p:spPr bwMode="auto">
          <a:xfrm>
            <a:off x="816438" y="6094433"/>
            <a:ext cx="2902857" cy="204787"/>
          </a:xfrm>
          <a:prstGeom prst="rect">
            <a:avLst/>
          </a:prstGeom>
          <a:noFill/>
        </p:spPr>
      </p:pic>
      <p:sp>
        <p:nvSpPr>
          <p:cNvPr id="9" name="Rectangle 6"/>
          <p:cNvSpPr>
            <a:spLocks noChangeArrowheads="1"/>
          </p:cNvSpPr>
          <p:nvPr userDrawn="1"/>
        </p:nvSpPr>
        <p:spPr bwMode="auto">
          <a:xfrm>
            <a:off x="812398" y="3759204"/>
            <a:ext cx="2804079" cy="307975"/>
          </a:xfrm>
          <a:prstGeom prst="rect">
            <a:avLst/>
          </a:prstGeom>
          <a:noFill/>
          <a:ln w="9525">
            <a:noFill/>
            <a:miter lim="800000"/>
            <a:headEnd/>
            <a:tailEnd/>
          </a:ln>
        </p:spPr>
        <p:txBody>
          <a:bodyPr lIns="0" tIns="0" rIns="0" bIns="0"/>
          <a:lstStyle/>
          <a:p>
            <a:pPr eaLnBrk="0" fontAlgn="base" hangingPunct="0">
              <a:spcBef>
                <a:spcPct val="0"/>
              </a:spcBef>
              <a:spcAft>
                <a:spcPct val="0"/>
              </a:spcAft>
            </a:pPr>
            <a:r>
              <a:rPr lang="en-US" sz="1600" b="1" dirty="0">
                <a:solidFill>
                  <a:srgbClr val="000000"/>
                </a:solidFill>
              </a:rPr>
              <a:t>Month XX, XXXX</a:t>
            </a:r>
          </a:p>
        </p:txBody>
      </p:sp>
    </p:spTree>
    <p:extLst>
      <p:ext uri="{BB962C8B-B14F-4D97-AF65-F5344CB8AC3E}">
        <p14:creationId xmlns:p14="http://schemas.microsoft.com/office/powerpoint/2010/main" val="512015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SLM Status Report</a:t>
            </a:r>
            <a:endParaRPr lang="en-US" dirty="0"/>
          </a:p>
        </p:txBody>
      </p:sp>
      <p:sp>
        <p:nvSpPr>
          <p:cNvPr id="5" name="Slide Number Placeholder 4"/>
          <p:cNvSpPr>
            <a:spLocks noGrp="1"/>
          </p:cNvSpPr>
          <p:nvPr>
            <p:ph type="sldNum" sz="quarter" idx="11"/>
          </p:nvPr>
        </p:nvSpPr>
        <p:spPr/>
        <p:txBody>
          <a:bodyPr/>
          <a:lstStyle>
            <a:lvl1pPr>
              <a:defRPr/>
            </a:lvl1pPr>
          </a:lstStyle>
          <a:p>
            <a:fld id="{78D24366-37B7-46A7-B50F-51D4E047710D}" type="slidenum">
              <a:rPr lang="en-US"/>
              <a:pPr/>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9731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4036956"/>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4" descr="United_ppt_divider.jpg"/>
          <p:cNvPicPr>
            <a:picLocks noChangeAspect="1"/>
          </p:cNvPicPr>
          <p:nvPr userDrawn="1"/>
        </p:nvPicPr>
        <p:blipFill>
          <a:blip r:embed="rId2" cstate="print"/>
          <a:stretch>
            <a:fillRect/>
          </a:stretch>
        </p:blipFill>
        <p:spPr>
          <a:xfrm>
            <a:off x="290287" y="228600"/>
            <a:ext cx="11611428" cy="6400800"/>
          </a:xfrm>
          <a:prstGeom prst="rect">
            <a:avLst/>
          </a:prstGeom>
        </p:spPr>
      </p:pic>
      <p:sp>
        <p:nvSpPr>
          <p:cNvPr id="2" name="Title 1" descr="Divider subheadline"/>
          <p:cNvSpPr>
            <a:spLocks noGrp="1"/>
          </p:cNvSpPr>
          <p:nvPr>
            <p:ph type="title"/>
          </p:nvPr>
        </p:nvSpPr>
        <p:spPr>
          <a:xfrm>
            <a:off x="812813" y="3200422"/>
            <a:ext cx="10363604" cy="1362075"/>
          </a:xfrm>
        </p:spPr>
        <p:txBody>
          <a:bodyPr/>
          <a:lstStyle>
            <a:lvl1pPr algn="l">
              <a:defRPr sz="3200" b="0" cap="none" baseline="0">
                <a:solidFill>
                  <a:schemeClr val="bg1"/>
                </a:solidFill>
                <a:latin typeface="+mn-lt"/>
              </a:defRPr>
            </a:lvl1pPr>
          </a:lstStyle>
          <a:p>
            <a:r>
              <a:rPr lang="en-US"/>
              <a:t>Click to edit Master title style</a:t>
            </a:r>
            <a:endParaRPr lang="en-US" dirty="0"/>
          </a:p>
        </p:txBody>
      </p:sp>
      <p:sp>
        <p:nvSpPr>
          <p:cNvPr id="3" name="Text Placeholder 2" descr="Divider Headline"/>
          <p:cNvSpPr>
            <a:spLocks noGrp="1"/>
          </p:cNvSpPr>
          <p:nvPr>
            <p:ph type="body" idx="1"/>
          </p:nvPr>
        </p:nvSpPr>
        <p:spPr>
          <a:xfrm>
            <a:off x="812813" y="2560337"/>
            <a:ext cx="10363604" cy="609600"/>
          </a:xfrm>
        </p:spPr>
        <p:txBody>
          <a:bodyPr anchor="b"/>
          <a:lstStyle>
            <a:lvl1pPr marL="0" indent="0">
              <a:buNone/>
              <a:defRPr sz="4000" b="1">
                <a:solidFill>
                  <a:schemeClr val="bg1"/>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4414062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78554" y="1552573"/>
            <a:ext cx="5109028" cy="4206240"/>
          </a:xfrm>
        </p:spPr>
        <p:txBody>
          <a:bodyPr/>
          <a:lstStyle>
            <a:lvl1pPr marL="0" indent="0">
              <a:buFontTx/>
              <a:buNone/>
              <a:defRPr sz="1700">
                <a:solidFill>
                  <a:schemeClr val="tx1"/>
                </a:solidFill>
              </a:defRPr>
            </a:lvl1pPr>
            <a:lvl2pPr marL="457200" indent="-457200">
              <a:buFontTx/>
              <a:buNone/>
              <a:defRPr sz="1700" b="0">
                <a:solidFill>
                  <a:schemeClr val="tx1"/>
                </a:solidFill>
              </a:defRPr>
            </a:lvl2pPr>
            <a:lvl3pPr marL="914400" indent="-914400">
              <a:buFontTx/>
              <a:buNone/>
              <a:defRPr sz="1700" b="1">
                <a:solidFill>
                  <a:schemeClr val="tx1"/>
                </a:solidFill>
              </a:defRPr>
            </a:lvl3pPr>
            <a:lvl4pPr marL="1371600" indent="-1371600">
              <a:buFontTx/>
              <a:buNone/>
              <a:defRPr sz="1700">
                <a:solidFill>
                  <a:schemeClr val="tx1"/>
                </a:solidFill>
              </a:defRPr>
            </a:lvl4pPr>
            <a:lvl5pPr marL="1828800" indent="-1828800">
              <a:buFontTx/>
              <a:buNone/>
              <a:defRPr sz="17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lvl1pPr>
              <a:defRPr/>
            </a:lvl1pPr>
          </a:lstStyle>
          <a:p>
            <a:r>
              <a:rPr lang="en-US"/>
              <a:t>SLM Status Report</a:t>
            </a:r>
            <a:endParaRPr lang="en-US" dirty="0"/>
          </a:p>
        </p:txBody>
      </p:sp>
      <p:sp>
        <p:nvSpPr>
          <p:cNvPr id="6" name="Slide Number Placeholder 5"/>
          <p:cNvSpPr>
            <a:spLocks noGrp="1"/>
          </p:cNvSpPr>
          <p:nvPr>
            <p:ph type="sldNum" sz="quarter" idx="11"/>
          </p:nvPr>
        </p:nvSpPr>
        <p:spPr/>
        <p:txBody>
          <a:bodyPr/>
          <a:lstStyle>
            <a:lvl1pPr>
              <a:defRPr/>
            </a:lvl1pPr>
          </a:lstStyle>
          <a:p>
            <a:fld id="{9F7765C6-82B9-4091-9B84-0C1191EBF2C3}" type="slidenum">
              <a:rPr lang="en-US"/>
              <a:pPr/>
              <a:t>‹#›</a:t>
            </a:fld>
            <a:endParaRPr lang="en-US" dirty="0"/>
          </a:p>
        </p:txBody>
      </p:sp>
      <p:pic>
        <p:nvPicPr>
          <p:cNvPr id="7" name="Picture 4" descr="airplane"/>
          <p:cNvPicPr>
            <a:picLocks noChangeAspect="1" noChangeArrowheads="1"/>
          </p:cNvPicPr>
          <p:nvPr userDrawn="1"/>
        </p:nvPicPr>
        <p:blipFill>
          <a:blip r:embed="rId2" cstate="print"/>
          <a:srcRect/>
          <a:stretch>
            <a:fillRect/>
          </a:stretch>
        </p:blipFill>
        <p:spPr bwMode="auto">
          <a:xfrm>
            <a:off x="5805715" y="1552580"/>
            <a:ext cx="5712984" cy="4206875"/>
          </a:xfrm>
          <a:prstGeom prst="rect">
            <a:avLst/>
          </a:prstGeom>
          <a:noFill/>
        </p:spPr>
      </p:pic>
    </p:spTree>
    <p:extLst>
      <p:ext uri="{BB962C8B-B14F-4D97-AF65-F5344CB8AC3E}">
        <p14:creationId xmlns:p14="http://schemas.microsoft.com/office/powerpoint/2010/main" val="36670798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p:nvPr>
        </p:nvSpPr>
        <p:spPr>
          <a:xfrm>
            <a:off x="580571" y="457200"/>
            <a:ext cx="10974413" cy="990600"/>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580579" y="1554480"/>
            <a:ext cx="10934095" cy="1036320"/>
          </a:xfrm>
        </p:spPr>
        <p:txBody>
          <a:bodyPr/>
          <a:lstStyle>
            <a:lvl1pPr marL="0" indent="0">
              <a:buFontTx/>
              <a:buNone/>
              <a:defRPr sz="2400"/>
            </a:lvl1pPr>
            <a:lvl2pPr marL="0" indent="0">
              <a:buFontTx/>
              <a:buNone/>
              <a:defRPr sz="2400"/>
            </a:lvl2pPr>
            <a:lvl3pPr marL="0" indent="0">
              <a:buFontTx/>
              <a:buNone/>
              <a:defRPr sz="2400"/>
            </a:lvl3pPr>
            <a:lvl4pPr marL="0" indent="0">
              <a:buFontTx/>
              <a:buNone/>
              <a:defRPr sz="2400"/>
            </a:lvl4pPr>
            <a:lvl5pPr marL="0" indent="0">
              <a:buFontTx/>
              <a:buNone/>
              <a:defRPr sz="2400"/>
            </a:lvl5pPr>
            <a:lvl6pPr>
              <a:defRPr sz="1600"/>
            </a:lvl6pPr>
            <a:lvl7pPr>
              <a:defRPr sz="1600"/>
            </a:lvl7pPr>
            <a:lvl8pPr>
              <a:defRPr sz="1600"/>
            </a:lvl8pPr>
            <a:lvl9pPr>
              <a:defRPr sz="1600"/>
            </a:lvl9pPr>
          </a:lstStyle>
          <a:p>
            <a:pPr lvl="0"/>
            <a:r>
              <a:rPr lang="en-US"/>
              <a:t>Click to edit Master text styles</a:t>
            </a:r>
          </a:p>
        </p:txBody>
      </p:sp>
      <p:sp>
        <p:nvSpPr>
          <p:cNvPr id="7" name="Footer Placeholder 6"/>
          <p:cNvSpPr>
            <a:spLocks noGrp="1"/>
          </p:cNvSpPr>
          <p:nvPr>
            <p:ph type="ftr" sz="quarter" idx="10"/>
          </p:nvPr>
        </p:nvSpPr>
        <p:spPr/>
        <p:txBody>
          <a:bodyPr/>
          <a:lstStyle>
            <a:lvl1pPr>
              <a:defRPr/>
            </a:lvl1pPr>
          </a:lstStyle>
          <a:p>
            <a:r>
              <a:rPr lang="en-US"/>
              <a:t>SLM Status Report</a:t>
            </a:r>
            <a:endParaRPr lang="en-US" dirty="0"/>
          </a:p>
        </p:txBody>
      </p:sp>
      <p:sp>
        <p:nvSpPr>
          <p:cNvPr id="8" name="Slide Number Placeholder 7"/>
          <p:cNvSpPr>
            <a:spLocks noGrp="1"/>
          </p:cNvSpPr>
          <p:nvPr>
            <p:ph type="sldNum" sz="quarter" idx="11"/>
          </p:nvPr>
        </p:nvSpPr>
        <p:spPr/>
        <p:txBody>
          <a:bodyPr/>
          <a:lstStyle>
            <a:lvl1pPr>
              <a:defRPr/>
            </a:lvl1pPr>
          </a:lstStyle>
          <a:p>
            <a:fld id="{B2E2FE4F-378A-40B2-862A-59EBA23213E3}" type="slidenum">
              <a:rPr lang="en-US"/>
              <a:pPr/>
              <a:t>‹#›</a:t>
            </a:fld>
            <a:endParaRPr lang="en-US" dirty="0"/>
          </a:p>
        </p:txBody>
      </p:sp>
      <p:graphicFrame>
        <p:nvGraphicFramePr>
          <p:cNvPr id="11" name="Object 5"/>
          <p:cNvGraphicFramePr>
            <a:graphicFrameLocks noChangeAspect="1"/>
          </p:cNvGraphicFramePr>
          <p:nvPr userDrawn="1"/>
        </p:nvGraphicFramePr>
        <p:xfrm>
          <a:off x="8966603" y="2552700"/>
          <a:ext cx="2548064" cy="35179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Object 2"/>
          <p:cNvGraphicFramePr>
            <a:graphicFrameLocks noChangeAspect="1"/>
          </p:cNvGraphicFramePr>
          <p:nvPr userDrawn="1"/>
        </p:nvGraphicFramePr>
        <p:xfrm>
          <a:off x="445509" y="2573347"/>
          <a:ext cx="7714745" cy="3476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027024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t>SLM Status Report</a:t>
            </a:r>
            <a:endParaRPr lang="en-US" dirty="0"/>
          </a:p>
        </p:txBody>
      </p:sp>
      <p:sp>
        <p:nvSpPr>
          <p:cNvPr id="4" name="Slide Number Placeholder 3"/>
          <p:cNvSpPr>
            <a:spLocks noGrp="1"/>
          </p:cNvSpPr>
          <p:nvPr>
            <p:ph type="sldNum" sz="quarter" idx="11"/>
          </p:nvPr>
        </p:nvSpPr>
        <p:spPr/>
        <p:txBody>
          <a:bodyPr/>
          <a:lstStyle>
            <a:lvl1pPr>
              <a:defRPr/>
            </a:lvl1pPr>
          </a:lstStyle>
          <a:p>
            <a:fld id="{760C5148-AD37-4346-A13D-3767C8B2F0CA}" type="slidenum">
              <a:rPr lang="en-US"/>
              <a:pPr/>
              <a:t>‹#›</a:t>
            </a:fld>
            <a:endParaRPr lang="en-US" dirty="0"/>
          </a:p>
        </p:txBody>
      </p:sp>
    </p:spTree>
    <p:extLst>
      <p:ext uri="{BB962C8B-B14F-4D97-AF65-F5344CB8AC3E}">
        <p14:creationId xmlns:p14="http://schemas.microsoft.com/office/powerpoint/2010/main" val="162087578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SLM Status Report</a:t>
            </a:r>
            <a:endParaRPr lang="en-US" dirty="0"/>
          </a:p>
        </p:txBody>
      </p:sp>
      <p:sp>
        <p:nvSpPr>
          <p:cNvPr id="3" name="Slide Number Placeholder 2"/>
          <p:cNvSpPr>
            <a:spLocks noGrp="1"/>
          </p:cNvSpPr>
          <p:nvPr>
            <p:ph type="sldNum" sz="quarter" idx="11"/>
          </p:nvPr>
        </p:nvSpPr>
        <p:spPr/>
        <p:txBody>
          <a:bodyPr/>
          <a:lstStyle>
            <a:lvl1pPr>
              <a:defRPr/>
            </a:lvl1pPr>
          </a:lstStyle>
          <a:p>
            <a:fld id="{9C83768B-0C06-4840-AB7F-6344EB2D6180}" type="slidenum">
              <a:rPr lang="en-US"/>
              <a:pPr/>
              <a:t>‹#›</a:t>
            </a:fld>
            <a:endParaRPr lang="en-US" dirty="0"/>
          </a:p>
        </p:txBody>
      </p:sp>
    </p:spTree>
    <p:extLst>
      <p:ext uri="{BB962C8B-B14F-4D97-AF65-F5344CB8AC3E}">
        <p14:creationId xmlns:p14="http://schemas.microsoft.com/office/powerpoint/2010/main" val="58675368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sp>
        <p:nvSpPr>
          <p:cNvPr id="8" name="Rectangle 2"/>
          <p:cNvSpPr>
            <a:spLocks noGrp="1" noChangeArrowheads="1"/>
          </p:cNvSpPr>
          <p:nvPr>
            <p:ph type="ctrTitle" hasCustomPrompt="1"/>
          </p:nvPr>
        </p:nvSpPr>
        <p:spPr>
          <a:xfrm>
            <a:off x="3963008" y="1974411"/>
            <a:ext cx="6945637" cy="990514"/>
          </a:xfrm>
        </p:spPr>
        <p:txBody>
          <a:bodyPr anchor="b" anchorCtr="0"/>
          <a:lstStyle>
            <a:lvl1pPr>
              <a:defRPr lang="en-US" sz="3200" b="1" baseline="0" dirty="0">
                <a:solidFill>
                  <a:schemeClr val="tx2"/>
                </a:solidFill>
                <a:latin typeface="+mj-lt"/>
                <a:ea typeface="+mj-ea"/>
                <a:cs typeface="+mj-cs"/>
              </a:defRPr>
            </a:lvl1pPr>
          </a:lstStyle>
          <a:p>
            <a:r>
              <a:rPr lang="en-US" dirty="0"/>
              <a:t>Table of Contents</a:t>
            </a:r>
          </a:p>
        </p:txBody>
      </p:sp>
      <p:sp>
        <p:nvSpPr>
          <p:cNvPr id="21" name="Content Placeholder 2"/>
          <p:cNvSpPr>
            <a:spLocks noGrp="1"/>
          </p:cNvSpPr>
          <p:nvPr>
            <p:ph idx="1" hasCustomPrompt="1"/>
          </p:nvPr>
        </p:nvSpPr>
        <p:spPr>
          <a:xfrm>
            <a:off x="3996276" y="3020795"/>
            <a:ext cx="7021689" cy="3401785"/>
          </a:xfrm>
        </p:spPr>
        <p:txBody>
          <a:bodyPr/>
          <a:lstStyle>
            <a:lvl1pPr>
              <a:defRPr/>
            </a:lvl1pPr>
          </a:lstStyle>
          <a:p>
            <a:pPr lvl="0"/>
            <a:r>
              <a:rPr lang="en-US" dirty="0"/>
              <a:t>Place Table here</a:t>
            </a:r>
          </a:p>
        </p:txBody>
      </p:sp>
      <p:sp>
        <p:nvSpPr>
          <p:cNvPr id="22" name="Rectangle 6"/>
          <p:cNvSpPr>
            <a:spLocks noGrp="1" noChangeArrowheads="1"/>
          </p:cNvSpPr>
          <p:nvPr>
            <p:ph type="sldNum" sz="quarter" idx="4"/>
          </p:nvPr>
        </p:nvSpPr>
        <p:spPr bwMode="auto">
          <a:xfrm>
            <a:off x="5637391" y="6565749"/>
            <a:ext cx="917221" cy="1715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ctr">
              <a:defRPr sz="1050">
                <a:solidFill>
                  <a:srgbClr val="4D4F53"/>
                </a:solidFill>
              </a:defRPr>
            </a:lvl1pPr>
          </a:lstStyle>
          <a:p>
            <a:fld id="{48364CE4-81CD-4C33-A401-5D89FD98DA1E}" type="slidenum">
              <a:rPr lang="en-US" smtClean="0"/>
              <a:pPr/>
              <a:t>‹#›</a:t>
            </a:fld>
            <a:endParaRPr lang="en-US" dirty="0"/>
          </a:p>
        </p:txBody>
      </p:sp>
      <p:sp>
        <p:nvSpPr>
          <p:cNvPr id="9" name="Rectangle 8"/>
          <p:cNvSpPr/>
          <p:nvPr userDrawn="1"/>
        </p:nvSpPr>
        <p:spPr bwMode="auto">
          <a:xfrm>
            <a:off x="9" y="0"/>
            <a:ext cx="2693207" cy="6858000"/>
          </a:xfrm>
          <a:prstGeom prst="rect">
            <a:avLst/>
          </a:prstGeom>
          <a:solidFill>
            <a:schemeClr val="accent1"/>
          </a:solidFill>
          <a:ln>
            <a:no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1200" dirty="0">
              <a:solidFill>
                <a:srgbClr val="000000"/>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 y="1"/>
            <a:ext cx="2693207" cy="1264525"/>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270000"/>
            <a:ext cx="3429241" cy="472440"/>
          </a:xfrm>
          <a:prstGeom prst="rect">
            <a:avLst/>
          </a:prstGeom>
        </p:spPr>
      </p:pic>
    </p:spTree>
    <p:extLst>
      <p:ext uri="{BB962C8B-B14F-4D97-AF65-F5344CB8AC3E}">
        <p14:creationId xmlns:p14="http://schemas.microsoft.com/office/powerpoint/2010/main" val="190046857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Divider">
    <p:spTree>
      <p:nvGrpSpPr>
        <p:cNvPr id="1" name=""/>
        <p:cNvGrpSpPr/>
        <p:nvPr/>
      </p:nvGrpSpPr>
      <p:grpSpPr>
        <a:xfrm>
          <a:off x="0" y="0"/>
          <a:ext cx="0" cy="0"/>
          <a:chOff x="0" y="0"/>
          <a:chExt cx="0" cy="0"/>
        </a:xfrm>
      </p:grpSpPr>
      <p:sp>
        <p:nvSpPr>
          <p:cNvPr id="9" name="Rectangle 8"/>
          <p:cNvSpPr/>
          <p:nvPr userDrawn="1"/>
        </p:nvSpPr>
        <p:spPr bwMode="auto">
          <a:xfrm>
            <a:off x="9" y="0"/>
            <a:ext cx="2693207" cy="6858000"/>
          </a:xfrm>
          <a:prstGeom prst="rect">
            <a:avLst/>
          </a:prstGeom>
          <a:solidFill>
            <a:schemeClr val="tx2"/>
          </a:solidFill>
          <a:ln>
            <a:solidFill>
              <a:schemeClr val="tx2"/>
            </a:solidFill>
            <a:headEnd type="none" w="med" len="med"/>
            <a:tailEnd type="none" w="med" len="med"/>
          </a:ln>
          <a:effectLst/>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1200" dirty="0">
              <a:solidFill>
                <a:srgbClr val="000000"/>
              </a:solidFill>
            </a:endParaRPr>
          </a:p>
        </p:txBody>
      </p:sp>
      <p:sp>
        <p:nvSpPr>
          <p:cNvPr id="3074" name="Rectangle 2"/>
          <p:cNvSpPr>
            <a:spLocks noGrp="1" noChangeArrowheads="1"/>
          </p:cNvSpPr>
          <p:nvPr>
            <p:ph type="ctrTitle"/>
          </p:nvPr>
        </p:nvSpPr>
        <p:spPr>
          <a:xfrm>
            <a:off x="3963008" y="1974411"/>
            <a:ext cx="6945637" cy="990514"/>
          </a:xfrm>
        </p:spPr>
        <p:txBody>
          <a:bodyPr anchor="b" anchorCtr="0"/>
          <a:lstStyle>
            <a:lvl1pPr>
              <a:defRPr lang="en-US" sz="3200" b="1" dirty="0">
                <a:solidFill>
                  <a:schemeClr val="tx2"/>
                </a:solidFill>
                <a:latin typeface="+mj-lt"/>
                <a:ea typeface="+mj-ea"/>
                <a:cs typeface="+mj-cs"/>
              </a:defRPr>
            </a:lvl1pPr>
          </a:lstStyle>
          <a:p>
            <a:r>
              <a:rPr lang="en-US" dirty="0"/>
              <a:t>Click to edit Master title style</a:t>
            </a:r>
          </a:p>
        </p:txBody>
      </p:sp>
      <p:sp>
        <p:nvSpPr>
          <p:cNvPr id="3075" name="Rectangle 3"/>
          <p:cNvSpPr>
            <a:spLocks noGrp="1" noChangeArrowheads="1"/>
          </p:cNvSpPr>
          <p:nvPr>
            <p:ph type="subTitle" idx="1"/>
          </p:nvPr>
        </p:nvSpPr>
        <p:spPr>
          <a:xfrm>
            <a:off x="3963001" y="3021754"/>
            <a:ext cx="6988416" cy="1610404"/>
          </a:xfrm>
        </p:spPr>
        <p:txBody>
          <a:bodyPr/>
          <a:lstStyle>
            <a:lvl1pPr marL="0" indent="0">
              <a:spcBef>
                <a:spcPct val="0"/>
              </a:spcBef>
              <a:buFont typeface="Wingdings" pitchFamily="-32" charset="2"/>
              <a:buNone/>
              <a:defRPr lang="en-US" sz="2000" dirty="0">
                <a:solidFill>
                  <a:schemeClr val="tx1"/>
                </a:solidFill>
                <a:latin typeface="+mn-lt"/>
                <a:ea typeface="+mn-ea"/>
                <a:cs typeface="+mn-cs"/>
              </a:defRPr>
            </a:lvl1pPr>
          </a:lstStyle>
          <a:p>
            <a:r>
              <a:rPr lang="en-US" dirty="0"/>
              <a:t>Click to edit Master subtitle style</a:t>
            </a:r>
          </a:p>
        </p:txBody>
      </p:sp>
      <p:sp>
        <p:nvSpPr>
          <p:cNvPr id="18" name="Content Placeholder 2"/>
          <p:cNvSpPr>
            <a:spLocks noGrp="1"/>
          </p:cNvSpPr>
          <p:nvPr>
            <p:ph idx="11" hasCustomPrompt="1"/>
          </p:nvPr>
        </p:nvSpPr>
        <p:spPr>
          <a:xfrm>
            <a:off x="388045" y="1939764"/>
            <a:ext cx="2251152" cy="3664857"/>
          </a:xfrm>
        </p:spPr>
        <p:txBody>
          <a:bodyPr/>
          <a:lstStyle>
            <a:lvl1pPr marL="0" indent="0">
              <a:spcBef>
                <a:spcPts val="0"/>
              </a:spcBef>
              <a:spcAft>
                <a:spcPts val="1000"/>
              </a:spcAft>
              <a:buNone/>
              <a:defRPr lang="en-US" sz="1400" b="1" baseline="0" dirty="0">
                <a:solidFill>
                  <a:schemeClr val="bg1"/>
                </a:solidFill>
                <a:latin typeface="+mn-lt"/>
                <a:ea typeface="+mn-ea"/>
                <a:cs typeface="+mn-cs"/>
              </a:defRPr>
            </a:lvl1pPr>
          </a:lstStyle>
          <a:p>
            <a:pPr lvl="0"/>
            <a:r>
              <a:rPr lang="en-US" dirty="0"/>
              <a:t>Table of Contents</a:t>
            </a:r>
          </a:p>
          <a:p>
            <a:pPr lvl="0"/>
            <a:r>
              <a:rPr lang="en-US" dirty="0"/>
              <a:t>Table of Contents</a:t>
            </a:r>
          </a:p>
          <a:p>
            <a:pPr lvl="0"/>
            <a:r>
              <a:rPr lang="en-US" dirty="0"/>
              <a:t>Table of Contents</a:t>
            </a:r>
          </a:p>
          <a:p>
            <a:pPr lvl="0"/>
            <a:r>
              <a:rPr lang="en-US" dirty="0"/>
              <a:t>Place arrow where appropriate and change title to gold</a:t>
            </a:r>
          </a:p>
        </p:txBody>
      </p:sp>
      <p:sp>
        <p:nvSpPr>
          <p:cNvPr id="19" name="Rectangle 6"/>
          <p:cNvSpPr>
            <a:spLocks noGrp="1" noChangeArrowheads="1"/>
          </p:cNvSpPr>
          <p:nvPr>
            <p:ph type="sldNum" sz="quarter" idx="4"/>
          </p:nvPr>
        </p:nvSpPr>
        <p:spPr bwMode="auto">
          <a:xfrm>
            <a:off x="5637391" y="6565749"/>
            <a:ext cx="917221" cy="1715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ctr">
              <a:defRPr sz="1050">
                <a:solidFill>
                  <a:srgbClr val="4D4F53"/>
                </a:solidFill>
              </a:defRPr>
            </a:lvl1pPr>
          </a:lstStyle>
          <a:p>
            <a:fld id="{48364CE4-81CD-4C33-A401-5D89FD98DA1E}" type="slidenum">
              <a:rPr lang="en-US" smtClean="0"/>
              <a:pPr/>
              <a:t>‹#›</a:t>
            </a:fld>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 y="0"/>
            <a:ext cx="2693207" cy="1536700"/>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270000"/>
            <a:ext cx="3429241" cy="472440"/>
          </a:xfrm>
          <a:prstGeom prst="rect">
            <a:avLst/>
          </a:prstGeom>
        </p:spPr>
      </p:pic>
    </p:spTree>
    <p:extLst>
      <p:ext uri="{BB962C8B-B14F-4D97-AF65-F5344CB8AC3E}">
        <p14:creationId xmlns:p14="http://schemas.microsoft.com/office/powerpoint/2010/main" val="3362444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United_ppt_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71" y="227013"/>
            <a:ext cx="11613444"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nited_6p_h_c_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8524" y="5895975"/>
            <a:ext cx="3564064"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descr="star_alliance_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6430" y="6094415"/>
            <a:ext cx="2902857"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812397" y="2020890"/>
            <a:ext cx="10119683" cy="611187"/>
          </a:xfrm>
        </p:spPr>
        <p:txBody>
          <a:bodyPr anchor="b"/>
          <a:lstStyle>
            <a:lvl1pPr>
              <a:defRPr sz="3810"/>
            </a:lvl1pPr>
          </a:lstStyle>
          <a:p>
            <a:pPr lvl="0"/>
            <a:r>
              <a:rPr lang="en-US" noProof="0"/>
              <a:t>Click to edit Master title style</a:t>
            </a:r>
          </a:p>
        </p:txBody>
      </p:sp>
      <p:sp>
        <p:nvSpPr>
          <p:cNvPr id="3075" name="Rectangle 3"/>
          <p:cNvSpPr>
            <a:spLocks noGrp="1" noChangeArrowheads="1"/>
          </p:cNvSpPr>
          <p:nvPr>
            <p:ph type="subTitle" idx="1"/>
          </p:nvPr>
        </p:nvSpPr>
        <p:spPr>
          <a:xfrm>
            <a:off x="812397" y="2670175"/>
            <a:ext cx="10119683" cy="1752600"/>
          </a:xfrm>
        </p:spPr>
        <p:txBody>
          <a:bodyPr/>
          <a:lstStyle>
            <a:lvl1pPr marL="0" indent="0">
              <a:spcBef>
                <a:spcPct val="0"/>
              </a:spcBef>
              <a:buFont typeface="Wingdings" pitchFamily="2" charset="2"/>
              <a:buNone/>
              <a:defRPr sz="3048"/>
            </a:lvl1pPr>
          </a:lstStyle>
          <a:p>
            <a:pPr lvl="0"/>
            <a:r>
              <a:rPr lang="en-US" noProof="0"/>
              <a:t>Click to edit Master subtitle style</a:t>
            </a:r>
          </a:p>
        </p:txBody>
      </p:sp>
    </p:spTree>
    <p:extLst>
      <p:ext uri="{BB962C8B-B14F-4D97-AF65-F5344CB8AC3E}">
        <p14:creationId xmlns:p14="http://schemas.microsoft.com/office/powerpoint/2010/main" val="111532621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7C848A"/>
                </a:solidFill>
              </a:rPr>
              <a:t>United Confidential</a:t>
            </a:r>
          </a:p>
        </p:txBody>
      </p:sp>
      <p:sp>
        <p:nvSpPr>
          <p:cNvPr id="5" name="Rectangle 6"/>
          <p:cNvSpPr>
            <a:spLocks noGrp="1" noChangeArrowheads="1"/>
          </p:cNvSpPr>
          <p:nvPr>
            <p:ph type="sldNum" sz="quarter" idx="11"/>
          </p:nvPr>
        </p:nvSpPr>
        <p:spPr>
          <a:ln/>
        </p:spPr>
        <p:txBody>
          <a:bodyPr/>
          <a:lstStyle>
            <a:lvl1pPr>
              <a:defRPr/>
            </a:lvl1pPr>
          </a:lstStyle>
          <a:p>
            <a:pPr>
              <a:defRPr/>
            </a:pPr>
            <a:fld id="{DE9111FE-59AB-4E9B-9FE7-7AB2E71A9785}" type="slidenum">
              <a:rPr lang="en-US">
                <a:solidFill>
                  <a:srgbClr val="7C848A"/>
                </a:solidFill>
              </a:rPr>
              <a:pPr>
                <a:defRPr/>
              </a:pPr>
              <a:t>‹#›</a:t>
            </a:fld>
            <a:endParaRPr lang="en-US">
              <a:solidFill>
                <a:srgbClr val="7C848A"/>
              </a:solidFill>
            </a:endParaRPr>
          </a:p>
        </p:txBody>
      </p:sp>
    </p:spTree>
    <p:extLst>
      <p:ext uri="{BB962C8B-B14F-4D97-AF65-F5344CB8AC3E}">
        <p14:creationId xmlns:p14="http://schemas.microsoft.com/office/powerpoint/2010/main" val="395871120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587" y="4406902"/>
            <a:ext cx="10363604" cy="1362075"/>
          </a:xfrm>
        </p:spPr>
        <p:txBody>
          <a:bodyPr/>
          <a:lstStyle>
            <a:lvl1pPr algn="l">
              <a:defRPr sz="3810" b="1" cap="all"/>
            </a:lvl1pPr>
          </a:lstStyle>
          <a:p>
            <a:r>
              <a:rPr lang="en-US"/>
              <a:t>Click to edit Master title style</a:t>
            </a:r>
          </a:p>
        </p:txBody>
      </p:sp>
      <p:sp>
        <p:nvSpPr>
          <p:cNvPr id="3" name="Text Placeholder 2"/>
          <p:cNvSpPr>
            <a:spLocks noGrp="1"/>
          </p:cNvSpPr>
          <p:nvPr>
            <p:ph type="body" idx="1"/>
          </p:nvPr>
        </p:nvSpPr>
        <p:spPr>
          <a:xfrm>
            <a:off x="963587" y="2906713"/>
            <a:ext cx="10363604" cy="1500187"/>
          </a:xfrm>
        </p:spPr>
        <p:txBody>
          <a:bodyPr anchor="b"/>
          <a:lstStyle>
            <a:lvl1pPr marL="0" indent="0">
              <a:buNone/>
              <a:defRPr sz="1905"/>
            </a:lvl1pPr>
            <a:lvl2pPr marL="435437" indent="0">
              <a:buNone/>
              <a:defRPr sz="1714"/>
            </a:lvl2pPr>
            <a:lvl3pPr marL="870875" indent="0">
              <a:buNone/>
              <a:defRPr sz="1524"/>
            </a:lvl3pPr>
            <a:lvl4pPr marL="1306312" indent="0">
              <a:buNone/>
              <a:defRPr sz="1333"/>
            </a:lvl4pPr>
            <a:lvl5pPr marL="1741749" indent="0">
              <a:buNone/>
              <a:defRPr sz="1333"/>
            </a:lvl5pPr>
            <a:lvl6pPr marL="2177186" indent="0">
              <a:buNone/>
              <a:defRPr sz="1333"/>
            </a:lvl6pPr>
            <a:lvl7pPr marL="2612624" indent="0">
              <a:buNone/>
              <a:defRPr sz="1333"/>
            </a:lvl7pPr>
            <a:lvl8pPr marL="3048061" indent="0">
              <a:buNone/>
              <a:defRPr sz="1333"/>
            </a:lvl8pPr>
            <a:lvl9pPr marL="3483498" indent="0">
              <a:buNone/>
              <a:defRPr sz="1333"/>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7C848A"/>
                </a:solidFill>
              </a:rPr>
              <a:t>United Confidential</a:t>
            </a:r>
          </a:p>
        </p:txBody>
      </p:sp>
      <p:sp>
        <p:nvSpPr>
          <p:cNvPr id="5" name="Rectangle 6"/>
          <p:cNvSpPr>
            <a:spLocks noGrp="1" noChangeArrowheads="1"/>
          </p:cNvSpPr>
          <p:nvPr>
            <p:ph type="sldNum" sz="quarter" idx="11"/>
          </p:nvPr>
        </p:nvSpPr>
        <p:spPr>
          <a:ln/>
        </p:spPr>
        <p:txBody>
          <a:bodyPr/>
          <a:lstStyle>
            <a:lvl1pPr>
              <a:defRPr/>
            </a:lvl1pPr>
          </a:lstStyle>
          <a:p>
            <a:pPr>
              <a:defRPr/>
            </a:pPr>
            <a:fld id="{9774BE49-3189-4812-B84B-032D32591EEF}" type="slidenum">
              <a:rPr lang="en-US">
                <a:solidFill>
                  <a:srgbClr val="7C848A"/>
                </a:solidFill>
              </a:rPr>
              <a:pPr>
                <a:defRPr/>
              </a:pPr>
              <a:t>‹#›</a:t>
            </a:fld>
            <a:endParaRPr lang="en-US">
              <a:solidFill>
                <a:srgbClr val="7C848A"/>
              </a:solidFill>
            </a:endParaRPr>
          </a:p>
        </p:txBody>
      </p:sp>
    </p:spTree>
    <p:extLst>
      <p:ext uri="{BB962C8B-B14F-4D97-AF65-F5344CB8AC3E}">
        <p14:creationId xmlns:p14="http://schemas.microsoft.com/office/powerpoint/2010/main" val="287481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84279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8557" y="1552575"/>
            <a:ext cx="5237239" cy="4114800"/>
          </a:xfrm>
        </p:spPr>
        <p:txBody>
          <a:bodyPr/>
          <a:lstStyle>
            <a:lvl1pPr>
              <a:defRPr sz="2667"/>
            </a:lvl1pPr>
            <a:lvl2pPr>
              <a:defRPr sz="2286"/>
            </a:lvl2pPr>
            <a:lvl3pPr>
              <a:defRPr sz="1905"/>
            </a:lvl3pPr>
            <a:lvl4pPr>
              <a:defRPr sz="1714"/>
            </a:lvl4pPr>
            <a:lvl5pPr>
              <a:defRPr sz="1714"/>
            </a:lvl5pPr>
            <a:lvl6pPr>
              <a:defRPr sz="1714"/>
            </a:lvl6pPr>
            <a:lvl7pPr>
              <a:defRPr sz="1714"/>
            </a:lvl7pPr>
            <a:lvl8pPr>
              <a:defRPr sz="1714"/>
            </a:lvl8pPr>
            <a:lvl9pPr>
              <a:defRPr sz="17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09319" y="1552575"/>
            <a:ext cx="5239253" cy="4114800"/>
          </a:xfrm>
        </p:spPr>
        <p:txBody>
          <a:bodyPr/>
          <a:lstStyle>
            <a:lvl1pPr>
              <a:defRPr sz="2667"/>
            </a:lvl1pPr>
            <a:lvl2pPr>
              <a:defRPr sz="2286"/>
            </a:lvl2pPr>
            <a:lvl3pPr>
              <a:defRPr sz="1905"/>
            </a:lvl3pPr>
            <a:lvl4pPr>
              <a:defRPr sz="1714"/>
            </a:lvl4pPr>
            <a:lvl5pPr>
              <a:defRPr sz="1714"/>
            </a:lvl5pPr>
            <a:lvl6pPr>
              <a:defRPr sz="1714"/>
            </a:lvl6pPr>
            <a:lvl7pPr>
              <a:defRPr sz="1714"/>
            </a:lvl7pPr>
            <a:lvl8pPr>
              <a:defRPr sz="1714"/>
            </a:lvl8pPr>
            <a:lvl9pPr>
              <a:defRPr sz="17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7C848A"/>
                </a:solidFill>
              </a:rPr>
              <a:t>United Confidential</a:t>
            </a:r>
          </a:p>
        </p:txBody>
      </p:sp>
      <p:sp>
        <p:nvSpPr>
          <p:cNvPr id="6" name="Rectangle 6"/>
          <p:cNvSpPr>
            <a:spLocks noGrp="1" noChangeArrowheads="1"/>
          </p:cNvSpPr>
          <p:nvPr>
            <p:ph type="sldNum" sz="quarter" idx="11"/>
          </p:nvPr>
        </p:nvSpPr>
        <p:spPr>
          <a:ln/>
        </p:spPr>
        <p:txBody>
          <a:bodyPr/>
          <a:lstStyle>
            <a:lvl1pPr>
              <a:defRPr/>
            </a:lvl1pPr>
          </a:lstStyle>
          <a:p>
            <a:pPr>
              <a:defRPr/>
            </a:pPr>
            <a:fld id="{7337FBFD-6546-4CEF-98E6-FCD1C4CF130F}" type="slidenum">
              <a:rPr lang="en-US">
                <a:solidFill>
                  <a:srgbClr val="7C848A"/>
                </a:solidFill>
              </a:rPr>
              <a:pPr>
                <a:defRPr/>
              </a:pPr>
              <a:t>‹#›</a:t>
            </a:fld>
            <a:endParaRPr lang="en-US">
              <a:solidFill>
                <a:srgbClr val="7C848A"/>
              </a:solidFill>
            </a:endParaRPr>
          </a:p>
        </p:txBody>
      </p:sp>
    </p:spTree>
    <p:extLst>
      <p:ext uri="{BB962C8B-B14F-4D97-AF65-F5344CB8AC3E}">
        <p14:creationId xmlns:p14="http://schemas.microsoft.com/office/powerpoint/2010/main" val="8744802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8794" y="274638"/>
            <a:ext cx="1097441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8794" y="1535113"/>
            <a:ext cx="5388429" cy="639762"/>
          </a:xfrm>
        </p:spPr>
        <p:txBody>
          <a:bodyPr anchor="b"/>
          <a:lstStyle>
            <a:lvl1pPr marL="0" indent="0">
              <a:buNone/>
              <a:defRPr sz="2286" b="1"/>
            </a:lvl1pPr>
            <a:lvl2pPr marL="435437" indent="0">
              <a:buNone/>
              <a:defRPr sz="1905" b="1"/>
            </a:lvl2pPr>
            <a:lvl3pPr marL="870875" indent="0">
              <a:buNone/>
              <a:defRPr sz="1714" b="1"/>
            </a:lvl3pPr>
            <a:lvl4pPr marL="1306312" indent="0">
              <a:buNone/>
              <a:defRPr sz="1524" b="1"/>
            </a:lvl4pPr>
            <a:lvl5pPr marL="1741749" indent="0">
              <a:buNone/>
              <a:defRPr sz="1524" b="1"/>
            </a:lvl5pPr>
            <a:lvl6pPr marL="2177186" indent="0">
              <a:buNone/>
              <a:defRPr sz="1524" b="1"/>
            </a:lvl6pPr>
            <a:lvl7pPr marL="2612624" indent="0">
              <a:buNone/>
              <a:defRPr sz="1524" b="1"/>
            </a:lvl7pPr>
            <a:lvl8pPr marL="3048061" indent="0">
              <a:buNone/>
              <a:defRPr sz="1524" b="1"/>
            </a:lvl8pPr>
            <a:lvl9pPr marL="3483498" indent="0">
              <a:buNone/>
              <a:defRPr sz="1524" b="1"/>
            </a:lvl9pPr>
          </a:lstStyle>
          <a:p>
            <a:pPr lvl="0"/>
            <a:r>
              <a:rPr lang="en-US"/>
              <a:t>Click to edit Master text styles</a:t>
            </a:r>
          </a:p>
        </p:txBody>
      </p:sp>
      <p:sp>
        <p:nvSpPr>
          <p:cNvPr id="4" name="Content Placeholder 3"/>
          <p:cNvSpPr>
            <a:spLocks noGrp="1"/>
          </p:cNvSpPr>
          <p:nvPr>
            <p:ph sz="half" idx="2"/>
          </p:nvPr>
        </p:nvSpPr>
        <p:spPr>
          <a:xfrm>
            <a:off x="608794" y="2174875"/>
            <a:ext cx="5388429" cy="3951288"/>
          </a:xfrm>
        </p:spPr>
        <p:txBody>
          <a:bodyPr/>
          <a:lstStyle>
            <a:lvl1pPr>
              <a:defRPr sz="2286"/>
            </a:lvl1pPr>
            <a:lvl2pPr>
              <a:defRPr sz="1905"/>
            </a:lvl2pPr>
            <a:lvl3pPr>
              <a:defRPr sz="1714"/>
            </a:lvl3pPr>
            <a:lvl4pPr>
              <a:defRPr sz="1524"/>
            </a:lvl4pPr>
            <a:lvl5pPr>
              <a:defRPr sz="1524"/>
            </a:lvl5pPr>
            <a:lvl6pPr>
              <a:defRPr sz="1524"/>
            </a:lvl6pPr>
            <a:lvl7pPr>
              <a:defRPr sz="1524"/>
            </a:lvl7pPr>
            <a:lvl8pPr>
              <a:defRPr sz="1524"/>
            </a:lvl8pPr>
            <a:lvl9pPr>
              <a:defRPr sz="15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763" y="1535113"/>
            <a:ext cx="5390444" cy="639762"/>
          </a:xfrm>
        </p:spPr>
        <p:txBody>
          <a:bodyPr anchor="b"/>
          <a:lstStyle>
            <a:lvl1pPr marL="0" indent="0">
              <a:buNone/>
              <a:defRPr sz="2286" b="1"/>
            </a:lvl1pPr>
            <a:lvl2pPr marL="435437" indent="0">
              <a:buNone/>
              <a:defRPr sz="1905" b="1"/>
            </a:lvl2pPr>
            <a:lvl3pPr marL="870875" indent="0">
              <a:buNone/>
              <a:defRPr sz="1714" b="1"/>
            </a:lvl3pPr>
            <a:lvl4pPr marL="1306312" indent="0">
              <a:buNone/>
              <a:defRPr sz="1524" b="1"/>
            </a:lvl4pPr>
            <a:lvl5pPr marL="1741749" indent="0">
              <a:buNone/>
              <a:defRPr sz="1524" b="1"/>
            </a:lvl5pPr>
            <a:lvl6pPr marL="2177186" indent="0">
              <a:buNone/>
              <a:defRPr sz="1524" b="1"/>
            </a:lvl6pPr>
            <a:lvl7pPr marL="2612624" indent="0">
              <a:buNone/>
              <a:defRPr sz="1524" b="1"/>
            </a:lvl7pPr>
            <a:lvl8pPr marL="3048061" indent="0">
              <a:buNone/>
              <a:defRPr sz="1524" b="1"/>
            </a:lvl8pPr>
            <a:lvl9pPr marL="3483498" indent="0">
              <a:buNone/>
              <a:defRPr sz="1524" b="1"/>
            </a:lvl9pPr>
          </a:lstStyle>
          <a:p>
            <a:pPr lvl="0"/>
            <a:r>
              <a:rPr lang="en-US"/>
              <a:t>Click to edit Master text styles</a:t>
            </a:r>
          </a:p>
        </p:txBody>
      </p:sp>
      <p:sp>
        <p:nvSpPr>
          <p:cNvPr id="6" name="Content Placeholder 5"/>
          <p:cNvSpPr>
            <a:spLocks noGrp="1"/>
          </p:cNvSpPr>
          <p:nvPr>
            <p:ph sz="quarter" idx="4"/>
          </p:nvPr>
        </p:nvSpPr>
        <p:spPr>
          <a:xfrm>
            <a:off x="6192763" y="2174875"/>
            <a:ext cx="5390444" cy="3951288"/>
          </a:xfrm>
        </p:spPr>
        <p:txBody>
          <a:bodyPr/>
          <a:lstStyle>
            <a:lvl1pPr>
              <a:defRPr sz="2286"/>
            </a:lvl1pPr>
            <a:lvl2pPr>
              <a:defRPr sz="1905"/>
            </a:lvl2pPr>
            <a:lvl3pPr>
              <a:defRPr sz="1714"/>
            </a:lvl3pPr>
            <a:lvl4pPr>
              <a:defRPr sz="1524"/>
            </a:lvl4pPr>
            <a:lvl5pPr>
              <a:defRPr sz="1524"/>
            </a:lvl5pPr>
            <a:lvl6pPr>
              <a:defRPr sz="1524"/>
            </a:lvl6pPr>
            <a:lvl7pPr>
              <a:defRPr sz="1524"/>
            </a:lvl7pPr>
            <a:lvl8pPr>
              <a:defRPr sz="1524"/>
            </a:lvl8pPr>
            <a:lvl9pPr>
              <a:defRPr sz="15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solidFill>
                  <a:srgbClr val="7C848A"/>
                </a:solidFill>
              </a:rPr>
              <a:t>United Confidential</a:t>
            </a:r>
          </a:p>
        </p:txBody>
      </p:sp>
      <p:sp>
        <p:nvSpPr>
          <p:cNvPr id="8" name="Rectangle 6"/>
          <p:cNvSpPr>
            <a:spLocks noGrp="1" noChangeArrowheads="1"/>
          </p:cNvSpPr>
          <p:nvPr>
            <p:ph type="sldNum" sz="quarter" idx="11"/>
          </p:nvPr>
        </p:nvSpPr>
        <p:spPr>
          <a:ln/>
        </p:spPr>
        <p:txBody>
          <a:bodyPr/>
          <a:lstStyle>
            <a:lvl1pPr>
              <a:defRPr/>
            </a:lvl1pPr>
          </a:lstStyle>
          <a:p>
            <a:pPr>
              <a:defRPr/>
            </a:pPr>
            <a:fld id="{AA8089C5-E091-4BFC-B083-BCA954E05D26}" type="slidenum">
              <a:rPr lang="en-US">
                <a:solidFill>
                  <a:srgbClr val="7C848A"/>
                </a:solidFill>
              </a:rPr>
              <a:pPr>
                <a:defRPr/>
              </a:pPr>
              <a:t>‹#›</a:t>
            </a:fld>
            <a:endParaRPr lang="en-US">
              <a:solidFill>
                <a:srgbClr val="7C848A"/>
              </a:solidFill>
            </a:endParaRPr>
          </a:p>
        </p:txBody>
      </p:sp>
    </p:spTree>
    <p:extLst>
      <p:ext uri="{BB962C8B-B14F-4D97-AF65-F5344CB8AC3E}">
        <p14:creationId xmlns:p14="http://schemas.microsoft.com/office/powerpoint/2010/main" val="35589374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solidFill>
                  <a:srgbClr val="7C848A"/>
                </a:solidFill>
              </a:rPr>
              <a:t>United Confidential</a:t>
            </a:r>
          </a:p>
        </p:txBody>
      </p:sp>
      <p:sp>
        <p:nvSpPr>
          <p:cNvPr id="4" name="Rectangle 6"/>
          <p:cNvSpPr>
            <a:spLocks noGrp="1" noChangeArrowheads="1"/>
          </p:cNvSpPr>
          <p:nvPr>
            <p:ph type="sldNum" sz="quarter" idx="11"/>
          </p:nvPr>
        </p:nvSpPr>
        <p:spPr>
          <a:ln/>
        </p:spPr>
        <p:txBody>
          <a:bodyPr/>
          <a:lstStyle>
            <a:lvl1pPr>
              <a:defRPr/>
            </a:lvl1pPr>
          </a:lstStyle>
          <a:p>
            <a:pPr>
              <a:defRPr/>
            </a:pPr>
            <a:fld id="{2DC28F0E-D7BC-4C8F-8F48-6E033F549ACD}" type="slidenum">
              <a:rPr lang="en-US">
                <a:solidFill>
                  <a:srgbClr val="7C848A"/>
                </a:solidFill>
              </a:rPr>
              <a:pPr>
                <a:defRPr/>
              </a:pPr>
              <a:t>‹#›</a:t>
            </a:fld>
            <a:endParaRPr lang="en-US">
              <a:solidFill>
                <a:srgbClr val="7C848A"/>
              </a:solidFill>
            </a:endParaRPr>
          </a:p>
        </p:txBody>
      </p:sp>
    </p:spTree>
    <p:extLst>
      <p:ext uri="{BB962C8B-B14F-4D97-AF65-F5344CB8AC3E}">
        <p14:creationId xmlns:p14="http://schemas.microsoft.com/office/powerpoint/2010/main" val="60187609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solidFill>
                  <a:srgbClr val="7C848A"/>
                </a:solidFill>
              </a:rPr>
              <a:t>United Confidential</a:t>
            </a:r>
          </a:p>
        </p:txBody>
      </p:sp>
      <p:sp>
        <p:nvSpPr>
          <p:cNvPr id="3" name="Rectangle 6"/>
          <p:cNvSpPr>
            <a:spLocks noGrp="1" noChangeArrowheads="1"/>
          </p:cNvSpPr>
          <p:nvPr>
            <p:ph type="sldNum" sz="quarter" idx="11"/>
          </p:nvPr>
        </p:nvSpPr>
        <p:spPr>
          <a:ln/>
        </p:spPr>
        <p:txBody>
          <a:bodyPr/>
          <a:lstStyle>
            <a:lvl1pPr>
              <a:defRPr/>
            </a:lvl1pPr>
          </a:lstStyle>
          <a:p>
            <a:pPr>
              <a:defRPr/>
            </a:pPr>
            <a:fld id="{EEF37DEA-422A-4ABC-B66C-61D2256AAF09}" type="slidenum">
              <a:rPr lang="en-US">
                <a:solidFill>
                  <a:srgbClr val="7C848A"/>
                </a:solidFill>
              </a:rPr>
              <a:pPr>
                <a:defRPr/>
              </a:pPr>
              <a:t>‹#›</a:t>
            </a:fld>
            <a:endParaRPr lang="en-US">
              <a:solidFill>
                <a:srgbClr val="7C848A"/>
              </a:solidFill>
            </a:endParaRPr>
          </a:p>
        </p:txBody>
      </p:sp>
    </p:spTree>
    <p:extLst>
      <p:ext uri="{BB962C8B-B14F-4D97-AF65-F5344CB8AC3E}">
        <p14:creationId xmlns:p14="http://schemas.microsoft.com/office/powerpoint/2010/main" val="52439039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795" y="273050"/>
            <a:ext cx="4011587" cy="1162050"/>
          </a:xfrm>
        </p:spPr>
        <p:txBody>
          <a:bodyPr anchor="b"/>
          <a:lstStyle>
            <a:lvl1pPr algn="l">
              <a:defRPr sz="1905" b="1"/>
            </a:lvl1pPr>
          </a:lstStyle>
          <a:p>
            <a:r>
              <a:rPr lang="en-US"/>
              <a:t>Click to edit Master title style</a:t>
            </a:r>
          </a:p>
        </p:txBody>
      </p:sp>
      <p:sp>
        <p:nvSpPr>
          <p:cNvPr id="3" name="Content Placeholder 2"/>
          <p:cNvSpPr>
            <a:spLocks noGrp="1"/>
          </p:cNvSpPr>
          <p:nvPr>
            <p:ph idx="1"/>
          </p:nvPr>
        </p:nvSpPr>
        <p:spPr>
          <a:xfrm>
            <a:off x="4767540" y="273052"/>
            <a:ext cx="6815667" cy="5853113"/>
          </a:xfrm>
        </p:spPr>
        <p:txBody>
          <a:bodyPr/>
          <a:lstStyle>
            <a:lvl1pPr>
              <a:defRPr sz="3048"/>
            </a:lvl1pPr>
            <a:lvl2pPr>
              <a:defRPr sz="2667"/>
            </a:lvl2pPr>
            <a:lvl3pPr>
              <a:defRPr sz="2286"/>
            </a:lvl3pPr>
            <a:lvl4pPr>
              <a:defRPr sz="1905"/>
            </a:lvl4pPr>
            <a:lvl5pPr>
              <a:defRPr sz="1905"/>
            </a:lvl5pPr>
            <a:lvl6pPr>
              <a:defRPr sz="1905"/>
            </a:lvl6pPr>
            <a:lvl7pPr>
              <a:defRPr sz="1905"/>
            </a:lvl7pPr>
            <a:lvl8pPr>
              <a:defRPr sz="1905"/>
            </a:lvl8pPr>
            <a:lvl9pPr>
              <a:defRPr sz="19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8795" y="1435102"/>
            <a:ext cx="4011587" cy="4691063"/>
          </a:xfrm>
        </p:spPr>
        <p:txBody>
          <a:bodyPr/>
          <a:lstStyle>
            <a:lvl1pPr marL="0" indent="0">
              <a:buNone/>
              <a:defRPr sz="1333"/>
            </a:lvl1pPr>
            <a:lvl2pPr marL="435437" indent="0">
              <a:buNone/>
              <a:defRPr sz="1143"/>
            </a:lvl2pPr>
            <a:lvl3pPr marL="870875" indent="0">
              <a:buNone/>
              <a:defRPr sz="952"/>
            </a:lvl3pPr>
            <a:lvl4pPr marL="1306312" indent="0">
              <a:buNone/>
              <a:defRPr sz="857"/>
            </a:lvl4pPr>
            <a:lvl5pPr marL="1741749" indent="0">
              <a:buNone/>
              <a:defRPr sz="857"/>
            </a:lvl5pPr>
            <a:lvl6pPr marL="2177186" indent="0">
              <a:buNone/>
              <a:defRPr sz="857"/>
            </a:lvl6pPr>
            <a:lvl7pPr marL="2612624" indent="0">
              <a:buNone/>
              <a:defRPr sz="857"/>
            </a:lvl7pPr>
            <a:lvl8pPr marL="3048061" indent="0">
              <a:buNone/>
              <a:defRPr sz="857"/>
            </a:lvl8pPr>
            <a:lvl9pPr marL="3483498" indent="0">
              <a:buNone/>
              <a:defRPr sz="857"/>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7C848A"/>
                </a:solidFill>
              </a:rPr>
              <a:t>United Confidential</a:t>
            </a:r>
          </a:p>
        </p:txBody>
      </p:sp>
      <p:sp>
        <p:nvSpPr>
          <p:cNvPr id="6" name="Rectangle 6"/>
          <p:cNvSpPr>
            <a:spLocks noGrp="1" noChangeArrowheads="1"/>
          </p:cNvSpPr>
          <p:nvPr>
            <p:ph type="sldNum" sz="quarter" idx="11"/>
          </p:nvPr>
        </p:nvSpPr>
        <p:spPr>
          <a:ln/>
        </p:spPr>
        <p:txBody>
          <a:bodyPr/>
          <a:lstStyle>
            <a:lvl1pPr>
              <a:defRPr/>
            </a:lvl1pPr>
          </a:lstStyle>
          <a:p>
            <a:pPr>
              <a:defRPr/>
            </a:pPr>
            <a:fld id="{06F9232C-F3E5-4502-9B5C-E1BB37016C9B}" type="slidenum">
              <a:rPr lang="en-US">
                <a:solidFill>
                  <a:srgbClr val="7C848A"/>
                </a:solidFill>
              </a:rPr>
              <a:pPr>
                <a:defRPr/>
              </a:pPr>
              <a:t>‹#›</a:t>
            </a:fld>
            <a:endParaRPr lang="en-US">
              <a:solidFill>
                <a:srgbClr val="7C848A"/>
              </a:solidFill>
            </a:endParaRPr>
          </a:p>
        </p:txBody>
      </p:sp>
    </p:spTree>
    <p:extLst>
      <p:ext uri="{BB962C8B-B14F-4D97-AF65-F5344CB8AC3E}">
        <p14:creationId xmlns:p14="http://schemas.microsoft.com/office/powerpoint/2010/main" val="5634090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8811" y="4800600"/>
            <a:ext cx="7315603" cy="566738"/>
          </a:xfrm>
        </p:spPr>
        <p:txBody>
          <a:bodyPr anchor="b"/>
          <a:lstStyle>
            <a:lvl1pPr algn="l">
              <a:defRPr sz="1905" b="1"/>
            </a:lvl1pPr>
          </a:lstStyle>
          <a:p>
            <a:r>
              <a:rPr lang="en-US"/>
              <a:t>Click to edit Master title style</a:t>
            </a:r>
          </a:p>
        </p:txBody>
      </p:sp>
      <p:sp>
        <p:nvSpPr>
          <p:cNvPr id="3" name="Picture Placeholder 2"/>
          <p:cNvSpPr>
            <a:spLocks noGrp="1"/>
          </p:cNvSpPr>
          <p:nvPr>
            <p:ph type="pic" idx="1"/>
          </p:nvPr>
        </p:nvSpPr>
        <p:spPr>
          <a:xfrm>
            <a:off x="2388811" y="612775"/>
            <a:ext cx="7315603" cy="4114800"/>
          </a:xfrm>
        </p:spPr>
        <p:txBody>
          <a:bodyPr/>
          <a:lstStyle>
            <a:lvl1pPr marL="0" indent="0">
              <a:buNone/>
              <a:defRPr sz="3048"/>
            </a:lvl1pPr>
            <a:lvl2pPr marL="435437" indent="0">
              <a:buNone/>
              <a:defRPr sz="2667"/>
            </a:lvl2pPr>
            <a:lvl3pPr marL="870875" indent="0">
              <a:buNone/>
              <a:defRPr sz="2286"/>
            </a:lvl3pPr>
            <a:lvl4pPr marL="1306312" indent="0">
              <a:buNone/>
              <a:defRPr sz="1905"/>
            </a:lvl4pPr>
            <a:lvl5pPr marL="1741749" indent="0">
              <a:buNone/>
              <a:defRPr sz="1905"/>
            </a:lvl5pPr>
            <a:lvl6pPr marL="2177186" indent="0">
              <a:buNone/>
              <a:defRPr sz="1905"/>
            </a:lvl6pPr>
            <a:lvl7pPr marL="2612624" indent="0">
              <a:buNone/>
              <a:defRPr sz="1905"/>
            </a:lvl7pPr>
            <a:lvl8pPr marL="3048061" indent="0">
              <a:buNone/>
              <a:defRPr sz="1905"/>
            </a:lvl8pPr>
            <a:lvl9pPr marL="3483498" indent="0">
              <a:buNone/>
              <a:defRPr sz="1905"/>
            </a:lvl9pPr>
          </a:lstStyle>
          <a:p>
            <a:pPr lvl="0"/>
            <a:r>
              <a:rPr lang="en-US" noProof="0"/>
              <a:t>Click icon to add picture</a:t>
            </a:r>
          </a:p>
        </p:txBody>
      </p:sp>
      <p:sp>
        <p:nvSpPr>
          <p:cNvPr id="4" name="Text Placeholder 3"/>
          <p:cNvSpPr>
            <a:spLocks noGrp="1"/>
          </p:cNvSpPr>
          <p:nvPr>
            <p:ph type="body" sz="half" idx="2"/>
          </p:nvPr>
        </p:nvSpPr>
        <p:spPr>
          <a:xfrm>
            <a:off x="2388811" y="5367338"/>
            <a:ext cx="7315603" cy="804862"/>
          </a:xfrm>
        </p:spPr>
        <p:txBody>
          <a:bodyPr/>
          <a:lstStyle>
            <a:lvl1pPr marL="0" indent="0">
              <a:buNone/>
              <a:defRPr sz="1333"/>
            </a:lvl1pPr>
            <a:lvl2pPr marL="435437" indent="0">
              <a:buNone/>
              <a:defRPr sz="1143"/>
            </a:lvl2pPr>
            <a:lvl3pPr marL="870875" indent="0">
              <a:buNone/>
              <a:defRPr sz="952"/>
            </a:lvl3pPr>
            <a:lvl4pPr marL="1306312" indent="0">
              <a:buNone/>
              <a:defRPr sz="857"/>
            </a:lvl4pPr>
            <a:lvl5pPr marL="1741749" indent="0">
              <a:buNone/>
              <a:defRPr sz="857"/>
            </a:lvl5pPr>
            <a:lvl6pPr marL="2177186" indent="0">
              <a:buNone/>
              <a:defRPr sz="857"/>
            </a:lvl6pPr>
            <a:lvl7pPr marL="2612624" indent="0">
              <a:buNone/>
              <a:defRPr sz="857"/>
            </a:lvl7pPr>
            <a:lvl8pPr marL="3048061" indent="0">
              <a:buNone/>
              <a:defRPr sz="857"/>
            </a:lvl8pPr>
            <a:lvl9pPr marL="3483498" indent="0">
              <a:buNone/>
              <a:defRPr sz="857"/>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7C848A"/>
                </a:solidFill>
              </a:rPr>
              <a:t>United Confidential</a:t>
            </a:r>
          </a:p>
        </p:txBody>
      </p:sp>
      <p:sp>
        <p:nvSpPr>
          <p:cNvPr id="6" name="Rectangle 6"/>
          <p:cNvSpPr>
            <a:spLocks noGrp="1" noChangeArrowheads="1"/>
          </p:cNvSpPr>
          <p:nvPr>
            <p:ph type="sldNum" sz="quarter" idx="11"/>
          </p:nvPr>
        </p:nvSpPr>
        <p:spPr>
          <a:ln/>
        </p:spPr>
        <p:txBody>
          <a:bodyPr/>
          <a:lstStyle>
            <a:lvl1pPr>
              <a:defRPr/>
            </a:lvl1pPr>
          </a:lstStyle>
          <a:p>
            <a:pPr>
              <a:defRPr/>
            </a:pPr>
            <a:fld id="{D2B78DEC-3250-419B-9F3B-1A0DEF2D3E16}" type="slidenum">
              <a:rPr lang="en-US">
                <a:solidFill>
                  <a:srgbClr val="7C848A"/>
                </a:solidFill>
              </a:rPr>
              <a:pPr>
                <a:defRPr/>
              </a:pPr>
              <a:t>‹#›</a:t>
            </a:fld>
            <a:endParaRPr lang="en-US">
              <a:solidFill>
                <a:srgbClr val="7C848A"/>
              </a:solidFill>
            </a:endParaRPr>
          </a:p>
        </p:txBody>
      </p:sp>
    </p:spTree>
    <p:extLst>
      <p:ext uri="{BB962C8B-B14F-4D97-AF65-F5344CB8AC3E}">
        <p14:creationId xmlns:p14="http://schemas.microsoft.com/office/powerpoint/2010/main" val="177613041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7C848A"/>
                </a:solidFill>
              </a:rPr>
              <a:t>United Confidential</a:t>
            </a:r>
          </a:p>
        </p:txBody>
      </p:sp>
      <p:sp>
        <p:nvSpPr>
          <p:cNvPr id="5" name="Rectangle 6"/>
          <p:cNvSpPr>
            <a:spLocks noGrp="1" noChangeArrowheads="1"/>
          </p:cNvSpPr>
          <p:nvPr>
            <p:ph type="sldNum" sz="quarter" idx="11"/>
          </p:nvPr>
        </p:nvSpPr>
        <p:spPr>
          <a:ln/>
        </p:spPr>
        <p:txBody>
          <a:bodyPr/>
          <a:lstStyle>
            <a:lvl1pPr>
              <a:defRPr/>
            </a:lvl1pPr>
          </a:lstStyle>
          <a:p>
            <a:pPr>
              <a:defRPr/>
            </a:pPr>
            <a:fld id="{72E09517-1ED6-48B0-B9BC-5DFA13ACF0FF}" type="slidenum">
              <a:rPr lang="en-US">
                <a:solidFill>
                  <a:srgbClr val="7C848A"/>
                </a:solidFill>
              </a:rPr>
              <a:pPr>
                <a:defRPr/>
              </a:pPr>
              <a:t>‹#›</a:t>
            </a:fld>
            <a:endParaRPr lang="en-US">
              <a:solidFill>
                <a:srgbClr val="7C848A"/>
              </a:solidFill>
            </a:endParaRPr>
          </a:p>
        </p:txBody>
      </p:sp>
    </p:spTree>
    <p:extLst>
      <p:ext uri="{BB962C8B-B14F-4D97-AF65-F5344CB8AC3E}">
        <p14:creationId xmlns:p14="http://schemas.microsoft.com/office/powerpoint/2010/main" val="43012836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81572" y="455613"/>
            <a:ext cx="2667000" cy="5211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8558" y="455613"/>
            <a:ext cx="7809492" cy="52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7C848A"/>
                </a:solidFill>
              </a:rPr>
              <a:t>United Confidential</a:t>
            </a:r>
          </a:p>
        </p:txBody>
      </p:sp>
      <p:sp>
        <p:nvSpPr>
          <p:cNvPr id="5" name="Rectangle 6"/>
          <p:cNvSpPr>
            <a:spLocks noGrp="1" noChangeArrowheads="1"/>
          </p:cNvSpPr>
          <p:nvPr>
            <p:ph type="sldNum" sz="quarter" idx="11"/>
          </p:nvPr>
        </p:nvSpPr>
        <p:spPr>
          <a:ln/>
        </p:spPr>
        <p:txBody>
          <a:bodyPr/>
          <a:lstStyle>
            <a:lvl1pPr>
              <a:defRPr/>
            </a:lvl1pPr>
          </a:lstStyle>
          <a:p>
            <a:pPr>
              <a:defRPr/>
            </a:pPr>
            <a:fld id="{3A4D8971-551D-4742-8D43-0B1020E02114}" type="slidenum">
              <a:rPr lang="en-US">
                <a:solidFill>
                  <a:srgbClr val="7C848A"/>
                </a:solidFill>
              </a:rPr>
              <a:pPr>
                <a:defRPr/>
              </a:pPr>
              <a:t>‹#›</a:t>
            </a:fld>
            <a:endParaRPr lang="en-US">
              <a:solidFill>
                <a:srgbClr val="7C848A"/>
              </a:solidFill>
            </a:endParaRPr>
          </a:p>
        </p:txBody>
      </p:sp>
    </p:spTree>
    <p:extLst>
      <p:ext uri="{BB962C8B-B14F-4D97-AF65-F5344CB8AC3E}">
        <p14:creationId xmlns:p14="http://schemas.microsoft.com/office/powerpoint/2010/main" val="960538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6"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098656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2879294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3.jpeg"/><Relationship Id="rId2" Type="http://schemas.openxmlformats.org/officeDocument/2006/relationships/slideLayout" Target="../slideLayouts/slideLayout26.xml"/><Relationship Id="rId16" Type="http://schemas.openxmlformats.org/officeDocument/2006/relationships/image" Target="../media/image2.jpe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3.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42.xml"/><Relationship Id="rId1" Type="http://schemas.openxmlformats.org/officeDocument/2006/relationships/slideLayout" Target="../slideLayouts/slideLayout41.xml"/><Relationship Id="rId4" Type="http://schemas.openxmlformats.org/officeDocument/2006/relationships/image" Target="../media/image4.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6" Type="http://schemas.openxmlformats.org/officeDocument/2006/relationships/image" Target="../media/image4.jpeg"/><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6.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theme" Target="../theme/theme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4.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Text Box 3"/>
          <p:cNvSpPr txBox="1">
            <a:spLocks noChangeArrowheads="1"/>
          </p:cNvSpPr>
          <p:nvPr/>
        </p:nvSpPr>
        <p:spPr bwMode="auto">
          <a:xfrm>
            <a:off x="4129618" y="6615122"/>
            <a:ext cx="3905249" cy="128587"/>
          </a:xfrm>
          <a:prstGeom prst="rect">
            <a:avLst/>
          </a:prstGeom>
          <a:noFill/>
          <a:ln w="9525">
            <a:noFill/>
            <a:miter lim="800000"/>
            <a:headEnd/>
            <a:tailEnd/>
          </a:ln>
          <a:effectLst/>
        </p:spPr>
        <p:txBody>
          <a:bodyPr lIns="0" tIns="0" bIns="0">
            <a:spAutoFit/>
          </a:bodyPr>
          <a:lstStyle>
            <a:lvl1pPr defTabSz="400050" eaLnBrk="0" hangingPunct="0">
              <a:lnSpc>
                <a:spcPct val="95000"/>
              </a:lnSpc>
              <a:spcBef>
                <a:spcPct val="35000"/>
              </a:spcBef>
              <a:buClr>
                <a:schemeClr val="tx1"/>
              </a:buClr>
              <a:tabLst>
                <a:tab pos="114300" algn="ctr"/>
              </a:tabLst>
              <a:defRPr sz="2000">
                <a:solidFill>
                  <a:schemeClr val="tx1"/>
                </a:solidFill>
                <a:latin typeface="Verdana" pitchFamily="34" charset="0"/>
                <a:ea typeface="MS PGothic" pitchFamily="34" charset="-128"/>
              </a:defRPr>
            </a:lvl1pPr>
            <a:lvl2pPr marL="742950" indent="-285750" defTabSz="400050" eaLnBrk="0" hangingPunct="0">
              <a:lnSpc>
                <a:spcPct val="95000"/>
              </a:lnSpc>
              <a:spcBef>
                <a:spcPct val="35000"/>
              </a:spcBef>
              <a:buClr>
                <a:schemeClr val="tx1"/>
              </a:buClr>
              <a:tabLst>
                <a:tab pos="114300" algn="ctr"/>
              </a:tabLst>
              <a:defRPr sz="2000">
                <a:solidFill>
                  <a:schemeClr val="tx1"/>
                </a:solidFill>
                <a:latin typeface="Verdana" pitchFamily="34" charset="0"/>
                <a:ea typeface="MS PGothic" pitchFamily="34" charset="-128"/>
              </a:defRPr>
            </a:lvl2pPr>
            <a:lvl3pPr marL="1143000" indent="-228600" defTabSz="400050" eaLnBrk="0" hangingPunct="0">
              <a:lnSpc>
                <a:spcPct val="95000"/>
              </a:lnSpc>
              <a:spcBef>
                <a:spcPct val="35000"/>
              </a:spcBef>
              <a:buClr>
                <a:schemeClr val="tx1"/>
              </a:buClr>
              <a:tabLst>
                <a:tab pos="114300" algn="ctr"/>
              </a:tabLst>
              <a:defRPr sz="2000">
                <a:solidFill>
                  <a:schemeClr val="tx1"/>
                </a:solidFill>
                <a:latin typeface="Verdana" pitchFamily="34" charset="0"/>
                <a:ea typeface="MS PGothic" pitchFamily="34" charset="-128"/>
              </a:defRPr>
            </a:lvl3pPr>
            <a:lvl4pPr marL="1600200" indent="-228600" defTabSz="400050" eaLnBrk="0" hangingPunct="0">
              <a:lnSpc>
                <a:spcPct val="95000"/>
              </a:lnSpc>
              <a:spcBef>
                <a:spcPct val="35000"/>
              </a:spcBef>
              <a:buClr>
                <a:schemeClr val="tx1"/>
              </a:buClr>
              <a:tabLst>
                <a:tab pos="114300" algn="ctr"/>
              </a:tabLst>
              <a:defRPr sz="2000">
                <a:solidFill>
                  <a:schemeClr val="tx1"/>
                </a:solidFill>
                <a:latin typeface="Verdana" pitchFamily="34" charset="0"/>
                <a:ea typeface="MS PGothic" pitchFamily="34" charset="-128"/>
              </a:defRPr>
            </a:lvl4pPr>
            <a:lvl5pPr marL="2057400" indent="-228600" defTabSz="400050" eaLnBrk="0" hangingPunct="0">
              <a:lnSpc>
                <a:spcPct val="95000"/>
              </a:lnSpc>
              <a:spcBef>
                <a:spcPct val="35000"/>
              </a:spcBef>
              <a:buClr>
                <a:schemeClr val="tx1"/>
              </a:buClr>
              <a:tabLst>
                <a:tab pos="114300" algn="ctr"/>
              </a:tabLst>
              <a:defRPr sz="2000">
                <a:solidFill>
                  <a:schemeClr val="tx1"/>
                </a:solidFill>
                <a:latin typeface="Verdana" pitchFamily="34" charset="0"/>
                <a:ea typeface="MS PGothic" pitchFamily="34" charset="-128"/>
              </a:defRPr>
            </a:lvl5pPr>
            <a:lvl6pPr marL="2514600" indent="-228600" algn="ctr" defTabSz="400050" eaLnBrk="0" fontAlgn="base" hangingPunct="0">
              <a:lnSpc>
                <a:spcPct val="95000"/>
              </a:lnSpc>
              <a:spcBef>
                <a:spcPct val="35000"/>
              </a:spcBef>
              <a:spcAft>
                <a:spcPct val="0"/>
              </a:spcAft>
              <a:buClr>
                <a:schemeClr val="tx1"/>
              </a:buClr>
              <a:tabLst>
                <a:tab pos="114300" algn="ctr"/>
              </a:tabLst>
              <a:defRPr sz="2000">
                <a:solidFill>
                  <a:schemeClr val="tx1"/>
                </a:solidFill>
                <a:latin typeface="Verdana" pitchFamily="34" charset="0"/>
                <a:ea typeface="MS PGothic" pitchFamily="34" charset="-128"/>
              </a:defRPr>
            </a:lvl6pPr>
            <a:lvl7pPr marL="2971800" indent="-228600" algn="ctr" defTabSz="400050" eaLnBrk="0" fontAlgn="base" hangingPunct="0">
              <a:lnSpc>
                <a:spcPct val="95000"/>
              </a:lnSpc>
              <a:spcBef>
                <a:spcPct val="35000"/>
              </a:spcBef>
              <a:spcAft>
                <a:spcPct val="0"/>
              </a:spcAft>
              <a:buClr>
                <a:schemeClr val="tx1"/>
              </a:buClr>
              <a:tabLst>
                <a:tab pos="114300" algn="ctr"/>
              </a:tabLst>
              <a:defRPr sz="2000">
                <a:solidFill>
                  <a:schemeClr val="tx1"/>
                </a:solidFill>
                <a:latin typeface="Verdana" pitchFamily="34" charset="0"/>
                <a:ea typeface="MS PGothic" pitchFamily="34" charset="-128"/>
              </a:defRPr>
            </a:lvl7pPr>
            <a:lvl8pPr marL="3429000" indent="-228600" algn="ctr" defTabSz="400050" eaLnBrk="0" fontAlgn="base" hangingPunct="0">
              <a:lnSpc>
                <a:spcPct val="95000"/>
              </a:lnSpc>
              <a:spcBef>
                <a:spcPct val="35000"/>
              </a:spcBef>
              <a:spcAft>
                <a:spcPct val="0"/>
              </a:spcAft>
              <a:buClr>
                <a:schemeClr val="tx1"/>
              </a:buClr>
              <a:tabLst>
                <a:tab pos="114300" algn="ctr"/>
              </a:tabLst>
              <a:defRPr sz="2000">
                <a:solidFill>
                  <a:schemeClr val="tx1"/>
                </a:solidFill>
                <a:latin typeface="Verdana" pitchFamily="34" charset="0"/>
                <a:ea typeface="MS PGothic" pitchFamily="34" charset="-128"/>
              </a:defRPr>
            </a:lvl8pPr>
            <a:lvl9pPr marL="3886200" indent="-228600" algn="ctr" defTabSz="400050" eaLnBrk="0" fontAlgn="base" hangingPunct="0">
              <a:lnSpc>
                <a:spcPct val="95000"/>
              </a:lnSpc>
              <a:spcBef>
                <a:spcPct val="35000"/>
              </a:spcBef>
              <a:spcAft>
                <a:spcPct val="0"/>
              </a:spcAft>
              <a:buClr>
                <a:schemeClr val="tx1"/>
              </a:buClr>
              <a:tabLst>
                <a:tab pos="114300" algn="ctr"/>
              </a:tabLst>
              <a:defRPr sz="2000">
                <a:solidFill>
                  <a:schemeClr val="tx1"/>
                </a:solidFill>
                <a:latin typeface="Verdana" pitchFamily="34" charset="0"/>
                <a:ea typeface="MS PGothic" pitchFamily="34" charset="-128"/>
              </a:defRPr>
            </a:lvl9pPr>
          </a:lstStyle>
          <a:p>
            <a:pPr algn="ctr" eaLnBrk="1" fontAlgn="base" hangingPunct="1">
              <a:lnSpc>
                <a:spcPct val="105000"/>
              </a:lnSpc>
              <a:spcBef>
                <a:spcPct val="0"/>
              </a:spcBef>
              <a:spcAft>
                <a:spcPct val="0"/>
              </a:spcAft>
              <a:buClrTx/>
              <a:defRPr/>
            </a:pPr>
            <a:r>
              <a:rPr lang="en-US" sz="800" dirty="0">
                <a:solidFill>
                  <a:srgbClr val="000000"/>
                </a:solidFill>
              </a:rPr>
              <a:t>Page </a:t>
            </a:r>
            <a:fld id="{906276B4-80EE-47CD-85DB-E1FA89321B6C}" type="slidenum">
              <a:rPr lang="en-US" sz="800" smtClean="0">
                <a:solidFill>
                  <a:srgbClr val="000000"/>
                </a:solidFill>
              </a:rPr>
              <a:pPr algn="ctr" eaLnBrk="1" fontAlgn="base" hangingPunct="1">
                <a:lnSpc>
                  <a:spcPct val="105000"/>
                </a:lnSpc>
                <a:spcBef>
                  <a:spcPct val="0"/>
                </a:spcBef>
                <a:spcAft>
                  <a:spcPct val="0"/>
                </a:spcAft>
                <a:buClrTx/>
                <a:defRPr/>
              </a:pPr>
              <a:t>‹#›</a:t>
            </a:fld>
            <a:endParaRPr lang="en-US" sz="800" dirty="0">
              <a:solidFill>
                <a:srgbClr val="000000"/>
              </a:solidFill>
            </a:endParaRPr>
          </a:p>
        </p:txBody>
      </p:sp>
      <p:sp>
        <p:nvSpPr>
          <p:cNvPr id="1027" name="Rectangle 8"/>
          <p:cNvSpPr>
            <a:spLocks noGrp="1" noChangeArrowheads="1"/>
          </p:cNvSpPr>
          <p:nvPr>
            <p:ph type="body" idx="1"/>
          </p:nvPr>
        </p:nvSpPr>
        <p:spPr bwMode="auto">
          <a:xfrm>
            <a:off x="431800" y="1438275"/>
            <a:ext cx="8661400" cy="45529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4437" name="Rectangle 9"/>
          <p:cNvSpPr>
            <a:spLocks noGrp="1" noChangeArrowheads="1"/>
          </p:cNvSpPr>
          <p:nvPr>
            <p:ph type="title"/>
          </p:nvPr>
        </p:nvSpPr>
        <p:spPr bwMode="auto">
          <a:xfrm>
            <a:off x="287867" y="180975"/>
            <a:ext cx="1129453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0" rIns="0" bIns="0" numCol="1" anchor="ctr" anchorCtr="0" compatLnSpc="1">
            <a:prstTxWarp prst="textNoShape">
              <a:avLst/>
            </a:prstTxWarp>
          </a:bodyPr>
          <a:lstStyle/>
          <a:p>
            <a:pPr lvl="0"/>
            <a:r>
              <a:rPr lang="en-US"/>
              <a:t>Click to edit / Master title style</a:t>
            </a:r>
          </a:p>
        </p:txBody>
      </p:sp>
      <p:pic>
        <p:nvPicPr>
          <p:cNvPr id="1029" name="Picture 4" descr="United"/>
          <p:cNvPicPr>
            <a:picLocks noChangeAspect="1" noChangeArrowheads="1"/>
          </p:cNvPicPr>
          <p:nvPr/>
        </p:nvPicPr>
        <p:blipFill>
          <a:blip r:embed="rId14" cstate="print"/>
          <a:srcRect/>
          <a:stretch>
            <a:fillRect/>
          </a:stretch>
        </p:blipFill>
        <p:spPr bwMode="auto">
          <a:xfrm>
            <a:off x="9956800" y="6538922"/>
            <a:ext cx="2133600" cy="319087"/>
          </a:xfrm>
          <a:prstGeom prst="rect">
            <a:avLst/>
          </a:prstGeom>
          <a:noFill/>
          <a:ln w="9525">
            <a:noFill/>
            <a:miter lim="800000"/>
            <a:headEnd/>
            <a:tailEnd/>
          </a:ln>
        </p:spPr>
      </p:pic>
    </p:spTree>
    <p:extLst>
      <p:ext uri="{BB962C8B-B14F-4D97-AF65-F5344CB8AC3E}">
        <p14:creationId xmlns:p14="http://schemas.microsoft.com/office/powerpoint/2010/main" val="922883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p:transition>
  <p:txStyles>
    <p:titleStyle>
      <a:lvl1pPr algn="l" rtl="0" eaLnBrk="0" fontAlgn="base" hangingPunct="0">
        <a:spcBef>
          <a:spcPct val="0"/>
        </a:spcBef>
        <a:spcAft>
          <a:spcPct val="0"/>
        </a:spcAft>
        <a:defRPr sz="2600" b="1">
          <a:solidFill>
            <a:srgbClr val="003366"/>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2pPr>
      <a:lvl3pPr algn="l" rtl="0" eaLnBrk="0" fontAlgn="base" hangingPunct="0">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3pPr>
      <a:lvl4pPr algn="l" rtl="0" eaLnBrk="0" fontAlgn="base" hangingPunct="0">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4pPr>
      <a:lvl5pPr algn="l" rtl="0" eaLnBrk="0" fontAlgn="base" hangingPunct="0">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5pPr>
      <a:lvl6pPr marL="457200" algn="l" rtl="0" fontAlgn="base">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6pPr>
      <a:lvl7pPr marL="914400" algn="l" rtl="0" fontAlgn="base">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7pPr>
      <a:lvl8pPr marL="1371600" algn="l" rtl="0" fontAlgn="base">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8pPr>
      <a:lvl9pPr marL="1828800" algn="l" rtl="0" fontAlgn="base">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9pPr>
    </p:titleStyle>
    <p:bodyStyle>
      <a:lvl1pPr marL="228600" indent="-228600" algn="l" rtl="0" eaLnBrk="0" fontAlgn="base" hangingPunct="0">
        <a:spcBef>
          <a:spcPct val="4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40000"/>
        </a:spcBef>
        <a:spcAft>
          <a:spcPct val="0"/>
        </a:spcAft>
        <a:buChar char="–"/>
        <a:defRPr sz="1400">
          <a:solidFill>
            <a:schemeClr val="tx1"/>
          </a:solidFill>
          <a:latin typeface="+mn-lt"/>
        </a:defRPr>
      </a:lvl2pPr>
      <a:lvl3pPr marL="1143000" indent="-228600" algn="l" rtl="0" eaLnBrk="0" fontAlgn="base" hangingPunct="0">
        <a:spcBef>
          <a:spcPct val="40000"/>
        </a:spcBef>
        <a:spcAft>
          <a:spcPct val="0"/>
        </a:spcAft>
        <a:buChar char="•"/>
        <a:defRPr sz="1400">
          <a:solidFill>
            <a:schemeClr val="tx1"/>
          </a:solidFill>
          <a:latin typeface="+mn-lt"/>
        </a:defRPr>
      </a:lvl3pPr>
      <a:lvl4pPr marL="1543050" indent="-228600" algn="l" rtl="0" eaLnBrk="0" fontAlgn="base" hangingPunct="0">
        <a:spcBef>
          <a:spcPct val="40000"/>
        </a:spcBef>
        <a:spcAft>
          <a:spcPct val="0"/>
        </a:spcAft>
        <a:buChar char="–"/>
        <a:defRPr sz="1400">
          <a:solidFill>
            <a:schemeClr val="tx1"/>
          </a:solidFill>
          <a:latin typeface="+mn-lt"/>
        </a:defRPr>
      </a:lvl4pPr>
      <a:lvl5pPr marL="1943100" indent="-228600" algn="l" rtl="0" eaLnBrk="0" fontAlgn="base" hangingPunct="0">
        <a:spcBef>
          <a:spcPct val="40000"/>
        </a:spcBef>
        <a:spcAft>
          <a:spcPct val="0"/>
        </a:spcAft>
        <a:buChar char="»"/>
        <a:defRPr sz="1400">
          <a:solidFill>
            <a:schemeClr val="tx1"/>
          </a:solidFill>
          <a:latin typeface="+mn-lt"/>
        </a:defRPr>
      </a:lvl5pPr>
      <a:lvl6pPr marL="2400300" indent="-228600" algn="l" rtl="0" fontAlgn="base">
        <a:spcBef>
          <a:spcPct val="40000"/>
        </a:spcBef>
        <a:spcAft>
          <a:spcPct val="0"/>
        </a:spcAft>
        <a:buChar char="»"/>
        <a:defRPr sz="1400">
          <a:solidFill>
            <a:schemeClr val="tx1"/>
          </a:solidFill>
          <a:latin typeface="+mn-lt"/>
        </a:defRPr>
      </a:lvl6pPr>
      <a:lvl7pPr marL="2857500" indent="-228600" algn="l" rtl="0" fontAlgn="base">
        <a:spcBef>
          <a:spcPct val="40000"/>
        </a:spcBef>
        <a:spcAft>
          <a:spcPct val="0"/>
        </a:spcAft>
        <a:buChar char="»"/>
        <a:defRPr sz="1400">
          <a:solidFill>
            <a:schemeClr val="tx1"/>
          </a:solidFill>
          <a:latin typeface="+mn-lt"/>
        </a:defRPr>
      </a:lvl7pPr>
      <a:lvl8pPr marL="3314700" indent="-228600" algn="l" rtl="0" fontAlgn="base">
        <a:spcBef>
          <a:spcPct val="40000"/>
        </a:spcBef>
        <a:spcAft>
          <a:spcPct val="0"/>
        </a:spcAft>
        <a:buChar char="»"/>
        <a:defRPr sz="1400">
          <a:solidFill>
            <a:schemeClr val="tx1"/>
          </a:solidFill>
          <a:latin typeface="+mn-lt"/>
        </a:defRPr>
      </a:lvl8pPr>
      <a:lvl9pPr marL="3771900" indent="-228600" algn="l" rtl="0" fontAlgn="base">
        <a:spcBef>
          <a:spcPct val="4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Text Box 3"/>
          <p:cNvSpPr txBox="1">
            <a:spLocks noChangeArrowheads="1"/>
          </p:cNvSpPr>
          <p:nvPr/>
        </p:nvSpPr>
        <p:spPr bwMode="auto">
          <a:xfrm>
            <a:off x="4129618" y="6615122"/>
            <a:ext cx="3905249" cy="128587"/>
          </a:xfrm>
          <a:prstGeom prst="rect">
            <a:avLst/>
          </a:prstGeom>
          <a:noFill/>
          <a:ln w="9525">
            <a:noFill/>
            <a:miter lim="800000"/>
            <a:headEnd/>
            <a:tailEnd/>
          </a:ln>
          <a:effectLst/>
        </p:spPr>
        <p:txBody>
          <a:bodyPr lIns="0" tIns="0" bIns="0">
            <a:spAutoFit/>
          </a:bodyPr>
          <a:lstStyle>
            <a:lvl1pPr defTabSz="400050" eaLnBrk="0" hangingPunct="0">
              <a:lnSpc>
                <a:spcPct val="95000"/>
              </a:lnSpc>
              <a:spcBef>
                <a:spcPct val="35000"/>
              </a:spcBef>
              <a:buClr>
                <a:schemeClr val="tx1"/>
              </a:buClr>
              <a:tabLst>
                <a:tab pos="114300" algn="ctr"/>
              </a:tabLst>
              <a:defRPr sz="2000">
                <a:solidFill>
                  <a:schemeClr val="tx1"/>
                </a:solidFill>
                <a:latin typeface="Verdana" pitchFamily="34" charset="0"/>
                <a:ea typeface="MS PGothic" pitchFamily="34" charset="-128"/>
              </a:defRPr>
            </a:lvl1pPr>
            <a:lvl2pPr marL="742950" indent="-285750" defTabSz="400050" eaLnBrk="0" hangingPunct="0">
              <a:lnSpc>
                <a:spcPct val="95000"/>
              </a:lnSpc>
              <a:spcBef>
                <a:spcPct val="35000"/>
              </a:spcBef>
              <a:buClr>
                <a:schemeClr val="tx1"/>
              </a:buClr>
              <a:tabLst>
                <a:tab pos="114300" algn="ctr"/>
              </a:tabLst>
              <a:defRPr sz="2000">
                <a:solidFill>
                  <a:schemeClr val="tx1"/>
                </a:solidFill>
                <a:latin typeface="Verdana" pitchFamily="34" charset="0"/>
                <a:ea typeface="MS PGothic" pitchFamily="34" charset="-128"/>
              </a:defRPr>
            </a:lvl2pPr>
            <a:lvl3pPr marL="1143000" indent="-228600" defTabSz="400050" eaLnBrk="0" hangingPunct="0">
              <a:lnSpc>
                <a:spcPct val="95000"/>
              </a:lnSpc>
              <a:spcBef>
                <a:spcPct val="35000"/>
              </a:spcBef>
              <a:buClr>
                <a:schemeClr val="tx1"/>
              </a:buClr>
              <a:tabLst>
                <a:tab pos="114300" algn="ctr"/>
              </a:tabLst>
              <a:defRPr sz="2000">
                <a:solidFill>
                  <a:schemeClr val="tx1"/>
                </a:solidFill>
                <a:latin typeface="Verdana" pitchFamily="34" charset="0"/>
                <a:ea typeface="MS PGothic" pitchFamily="34" charset="-128"/>
              </a:defRPr>
            </a:lvl3pPr>
            <a:lvl4pPr marL="1600200" indent="-228600" defTabSz="400050" eaLnBrk="0" hangingPunct="0">
              <a:lnSpc>
                <a:spcPct val="95000"/>
              </a:lnSpc>
              <a:spcBef>
                <a:spcPct val="35000"/>
              </a:spcBef>
              <a:buClr>
                <a:schemeClr val="tx1"/>
              </a:buClr>
              <a:tabLst>
                <a:tab pos="114300" algn="ctr"/>
              </a:tabLst>
              <a:defRPr sz="2000">
                <a:solidFill>
                  <a:schemeClr val="tx1"/>
                </a:solidFill>
                <a:latin typeface="Verdana" pitchFamily="34" charset="0"/>
                <a:ea typeface="MS PGothic" pitchFamily="34" charset="-128"/>
              </a:defRPr>
            </a:lvl4pPr>
            <a:lvl5pPr marL="2057400" indent="-228600" defTabSz="400050" eaLnBrk="0" hangingPunct="0">
              <a:lnSpc>
                <a:spcPct val="95000"/>
              </a:lnSpc>
              <a:spcBef>
                <a:spcPct val="35000"/>
              </a:spcBef>
              <a:buClr>
                <a:schemeClr val="tx1"/>
              </a:buClr>
              <a:tabLst>
                <a:tab pos="114300" algn="ctr"/>
              </a:tabLst>
              <a:defRPr sz="2000">
                <a:solidFill>
                  <a:schemeClr val="tx1"/>
                </a:solidFill>
                <a:latin typeface="Verdana" pitchFamily="34" charset="0"/>
                <a:ea typeface="MS PGothic" pitchFamily="34" charset="-128"/>
              </a:defRPr>
            </a:lvl5pPr>
            <a:lvl6pPr marL="2514600" indent="-228600" algn="ctr" defTabSz="400050" eaLnBrk="0" fontAlgn="base" hangingPunct="0">
              <a:lnSpc>
                <a:spcPct val="95000"/>
              </a:lnSpc>
              <a:spcBef>
                <a:spcPct val="35000"/>
              </a:spcBef>
              <a:spcAft>
                <a:spcPct val="0"/>
              </a:spcAft>
              <a:buClr>
                <a:schemeClr val="tx1"/>
              </a:buClr>
              <a:tabLst>
                <a:tab pos="114300" algn="ctr"/>
              </a:tabLst>
              <a:defRPr sz="2000">
                <a:solidFill>
                  <a:schemeClr val="tx1"/>
                </a:solidFill>
                <a:latin typeface="Verdana" pitchFamily="34" charset="0"/>
                <a:ea typeface="MS PGothic" pitchFamily="34" charset="-128"/>
              </a:defRPr>
            </a:lvl6pPr>
            <a:lvl7pPr marL="2971800" indent="-228600" algn="ctr" defTabSz="400050" eaLnBrk="0" fontAlgn="base" hangingPunct="0">
              <a:lnSpc>
                <a:spcPct val="95000"/>
              </a:lnSpc>
              <a:spcBef>
                <a:spcPct val="35000"/>
              </a:spcBef>
              <a:spcAft>
                <a:spcPct val="0"/>
              </a:spcAft>
              <a:buClr>
                <a:schemeClr val="tx1"/>
              </a:buClr>
              <a:tabLst>
                <a:tab pos="114300" algn="ctr"/>
              </a:tabLst>
              <a:defRPr sz="2000">
                <a:solidFill>
                  <a:schemeClr val="tx1"/>
                </a:solidFill>
                <a:latin typeface="Verdana" pitchFamily="34" charset="0"/>
                <a:ea typeface="MS PGothic" pitchFamily="34" charset="-128"/>
              </a:defRPr>
            </a:lvl7pPr>
            <a:lvl8pPr marL="3429000" indent="-228600" algn="ctr" defTabSz="400050" eaLnBrk="0" fontAlgn="base" hangingPunct="0">
              <a:lnSpc>
                <a:spcPct val="95000"/>
              </a:lnSpc>
              <a:spcBef>
                <a:spcPct val="35000"/>
              </a:spcBef>
              <a:spcAft>
                <a:spcPct val="0"/>
              </a:spcAft>
              <a:buClr>
                <a:schemeClr val="tx1"/>
              </a:buClr>
              <a:tabLst>
                <a:tab pos="114300" algn="ctr"/>
              </a:tabLst>
              <a:defRPr sz="2000">
                <a:solidFill>
                  <a:schemeClr val="tx1"/>
                </a:solidFill>
                <a:latin typeface="Verdana" pitchFamily="34" charset="0"/>
                <a:ea typeface="MS PGothic" pitchFamily="34" charset="-128"/>
              </a:defRPr>
            </a:lvl8pPr>
            <a:lvl9pPr marL="3886200" indent="-228600" algn="ctr" defTabSz="400050" eaLnBrk="0" fontAlgn="base" hangingPunct="0">
              <a:lnSpc>
                <a:spcPct val="95000"/>
              </a:lnSpc>
              <a:spcBef>
                <a:spcPct val="35000"/>
              </a:spcBef>
              <a:spcAft>
                <a:spcPct val="0"/>
              </a:spcAft>
              <a:buClr>
                <a:schemeClr val="tx1"/>
              </a:buClr>
              <a:tabLst>
                <a:tab pos="114300" algn="ctr"/>
              </a:tabLst>
              <a:defRPr sz="2000">
                <a:solidFill>
                  <a:schemeClr val="tx1"/>
                </a:solidFill>
                <a:latin typeface="Verdana" pitchFamily="34" charset="0"/>
                <a:ea typeface="MS PGothic" pitchFamily="34" charset="-128"/>
              </a:defRPr>
            </a:lvl9pPr>
          </a:lstStyle>
          <a:p>
            <a:pPr algn="ctr" eaLnBrk="1" fontAlgn="base" hangingPunct="1">
              <a:lnSpc>
                <a:spcPct val="105000"/>
              </a:lnSpc>
              <a:spcBef>
                <a:spcPct val="0"/>
              </a:spcBef>
              <a:spcAft>
                <a:spcPct val="0"/>
              </a:spcAft>
              <a:buClrTx/>
              <a:defRPr/>
            </a:pPr>
            <a:r>
              <a:rPr lang="en-US" sz="800" dirty="0">
                <a:solidFill>
                  <a:srgbClr val="000000"/>
                </a:solidFill>
              </a:rPr>
              <a:t>Page </a:t>
            </a:r>
            <a:fld id="{04E339B1-351B-4A59-A5B1-F3946D00EBDE}" type="slidenum">
              <a:rPr lang="en-US" sz="800" smtClean="0">
                <a:solidFill>
                  <a:srgbClr val="000000"/>
                </a:solidFill>
              </a:rPr>
              <a:pPr algn="ctr" eaLnBrk="1" fontAlgn="base" hangingPunct="1">
                <a:lnSpc>
                  <a:spcPct val="105000"/>
                </a:lnSpc>
                <a:spcBef>
                  <a:spcPct val="0"/>
                </a:spcBef>
                <a:spcAft>
                  <a:spcPct val="0"/>
                </a:spcAft>
                <a:buClrTx/>
                <a:defRPr/>
              </a:pPr>
              <a:t>‹#›</a:t>
            </a:fld>
            <a:endParaRPr lang="en-US" sz="800" dirty="0">
              <a:solidFill>
                <a:srgbClr val="000000"/>
              </a:solidFill>
            </a:endParaRPr>
          </a:p>
        </p:txBody>
      </p:sp>
      <p:sp>
        <p:nvSpPr>
          <p:cNvPr id="1027" name="Rectangle 8"/>
          <p:cNvSpPr>
            <a:spLocks noGrp="1" noChangeArrowheads="1"/>
          </p:cNvSpPr>
          <p:nvPr>
            <p:ph type="body" idx="1"/>
          </p:nvPr>
        </p:nvSpPr>
        <p:spPr bwMode="auto">
          <a:xfrm>
            <a:off x="431800" y="1438275"/>
            <a:ext cx="866140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4437" name="Rectangle 9"/>
          <p:cNvSpPr>
            <a:spLocks noGrp="1" noChangeArrowheads="1"/>
          </p:cNvSpPr>
          <p:nvPr>
            <p:ph type="title"/>
          </p:nvPr>
        </p:nvSpPr>
        <p:spPr bwMode="auto">
          <a:xfrm>
            <a:off x="287867" y="180975"/>
            <a:ext cx="1129453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0" rIns="0" bIns="0" numCol="1" anchor="ctr" anchorCtr="0" compatLnSpc="1">
            <a:prstTxWarp prst="textNoShape">
              <a:avLst/>
            </a:prstTxWarp>
          </a:bodyPr>
          <a:lstStyle/>
          <a:p>
            <a:pPr lvl="0"/>
            <a:r>
              <a:rPr lang="en-US"/>
              <a:t>Click to edit / Master title style</a:t>
            </a:r>
          </a:p>
        </p:txBody>
      </p:sp>
      <p:pic>
        <p:nvPicPr>
          <p:cNvPr id="1029" name="Picture 4" descr="Unit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56800" y="6538922"/>
            <a:ext cx="2133600"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770945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fade/>
  </p:transition>
  <p:txStyles>
    <p:titleStyle>
      <a:lvl1pPr algn="l" rtl="0" eaLnBrk="0" fontAlgn="base" hangingPunct="0">
        <a:spcBef>
          <a:spcPct val="0"/>
        </a:spcBef>
        <a:spcAft>
          <a:spcPct val="0"/>
        </a:spcAft>
        <a:defRPr sz="2600" b="1">
          <a:solidFill>
            <a:srgbClr val="003366"/>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2pPr>
      <a:lvl3pPr algn="l" rtl="0" eaLnBrk="0" fontAlgn="base" hangingPunct="0">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3pPr>
      <a:lvl4pPr algn="l" rtl="0" eaLnBrk="0" fontAlgn="base" hangingPunct="0">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4pPr>
      <a:lvl5pPr algn="l" rtl="0" eaLnBrk="0" fontAlgn="base" hangingPunct="0">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5pPr>
      <a:lvl6pPr marL="457200" algn="l" rtl="0" fontAlgn="base">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6pPr>
      <a:lvl7pPr marL="914400" algn="l" rtl="0" fontAlgn="base">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7pPr>
      <a:lvl8pPr marL="1371600" algn="l" rtl="0" fontAlgn="base">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8pPr>
      <a:lvl9pPr marL="1828800" algn="l" rtl="0" fontAlgn="base">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9pPr>
    </p:titleStyle>
    <p:bodyStyle>
      <a:lvl1pPr marL="228600" indent="-228600" algn="l" rtl="0" eaLnBrk="0" fontAlgn="base" hangingPunct="0">
        <a:spcBef>
          <a:spcPct val="4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40000"/>
        </a:spcBef>
        <a:spcAft>
          <a:spcPct val="0"/>
        </a:spcAft>
        <a:buChar char="–"/>
        <a:defRPr sz="1400">
          <a:solidFill>
            <a:schemeClr val="tx1"/>
          </a:solidFill>
          <a:latin typeface="+mn-lt"/>
        </a:defRPr>
      </a:lvl2pPr>
      <a:lvl3pPr marL="1143000" indent="-228600" algn="l" rtl="0" eaLnBrk="0" fontAlgn="base" hangingPunct="0">
        <a:spcBef>
          <a:spcPct val="40000"/>
        </a:spcBef>
        <a:spcAft>
          <a:spcPct val="0"/>
        </a:spcAft>
        <a:buChar char="•"/>
        <a:defRPr sz="1400">
          <a:solidFill>
            <a:schemeClr val="tx1"/>
          </a:solidFill>
          <a:latin typeface="+mn-lt"/>
        </a:defRPr>
      </a:lvl3pPr>
      <a:lvl4pPr marL="1543050" indent="-228600" algn="l" rtl="0" eaLnBrk="0" fontAlgn="base" hangingPunct="0">
        <a:spcBef>
          <a:spcPct val="40000"/>
        </a:spcBef>
        <a:spcAft>
          <a:spcPct val="0"/>
        </a:spcAft>
        <a:buChar char="–"/>
        <a:defRPr sz="1400">
          <a:solidFill>
            <a:schemeClr val="tx1"/>
          </a:solidFill>
          <a:latin typeface="+mn-lt"/>
        </a:defRPr>
      </a:lvl4pPr>
      <a:lvl5pPr marL="1943100" indent="-228600" algn="l" rtl="0" eaLnBrk="0" fontAlgn="base" hangingPunct="0">
        <a:spcBef>
          <a:spcPct val="40000"/>
        </a:spcBef>
        <a:spcAft>
          <a:spcPct val="0"/>
        </a:spcAft>
        <a:buChar char="»"/>
        <a:defRPr sz="1400">
          <a:solidFill>
            <a:schemeClr val="tx1"/>
          </a:solidFill>
          <a:latin typeface="+mn-lt"/>
        </a:defRPr>
      </a:lvl5pPr>
      <a:lvl6pPr marL="2400300" indent="-228600" algn="l" rtl="0" fontAlgn="base">
        <a:spcBef>
          <a:spcPct val="40000"/>
        </a:spcBef>
        <a:spcAft>
          <a:spcPct val="0"/>
        </a:spcAft>
        <a:buChar char="»"/>
        <a:defRPr sz="1400">
          <a:solidFill>
            <a:schemeClr val="tx1"/>
          </a:solidFill>
          <a:latin typeface="+mn-lt"/>
        </a:defRPr>
      </a:lvl6pPr>
      <a:lvl7pPr marL="2857500" indent="-228600" algn="l" rtl="0" fontAlgn="base">
        <a:spcBef>
          <a:spcPct val="40000"/>
        </a:spcBef>
        <a:spcAft>
          <a:spcPct val="0"/>
        </a:spcAft>
        <a:buChar char="»"/>
        <a:defRPr sz="1400">
          <a:solidFill>
            <a:schemeClr val="tx1"/>
          </a:solidFill>
          <a:latin typeface="+mn-lt"/>
        </a:defRPr>
      </a:lvl7pPr>
      <a:lvl8pPr marL="3314700" indent="-228600" algn="l" rtl="0" fontAlgn="base">
        <a:spcBef>
          <a:spcPct val="40000"/>
        </a:spcBef>
        <a:spcAft>
          <a:spcPct val="0"/>
        </a:spcAft>
        <a:buChar char="»"/>
        <a:defRPr sz="1400">
          <a:solidFill>
            <a:schemeClr val="tx1"/>
          </a:solidFill>
          <a:latin typeface="+mn-lt"/>
        </a:defRPr>
      </a:lvl8pPr>
      <a:lvl9pPr marL="3771900" indent="-228600" algn="l" rtl="0" fontAlgn="base">
        <a:spcBef>
          <a:spcPct val="4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2" descr="ULockup"/>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87984" y="6583372"/>
            <a:ext cx="2504016"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8"/>
          <p:cNvSpPr>
            <a:spLocks noGrp="1" noChangeArrowheads="1"/>
          </p:cNvSpPr>
          <p:nvPr>
            <p:ph type="body" idx="1"/>
          </p:nvPr>
        </p:nvSpPr>
        <p:spPr bwMode="auto">
          <a:xfrm>
            <a:off x="431800" y="1438275"/>
            <a:ext cx="866140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220" name="Picture 7" descr="united_6p_h_c_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94700" y="6223009"/>
            <a:ext cx="379306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rgbClr val="000000">
                    <a:tint val="75000"/>
                  </a:srgbClr>
                </a:solidFill>
                <a:latin typeface="Chicago" pitchFamily="34" charset="0"/>
              </a:defRPr>
            </a:lvl1pPr>
          </a:lstStyle>
          <a:p>
            <a:pPr fontAlgn="base">
              <a:spcBef>
                <a:spcPct val="0"/>
              </a:spcBef>
              <a:spcAft>
                <a:spcPct val="0"/>
              </a:spcAft>
              <a:defRPr/>
            </a:pPr>
            <a:fld id="{658C1E5C-C936-4D09-8F03-7686411836A6}" type="slidenum">
              <a:rPr lang="en-US"/>
              <a:pPr fontAlgn="base">
                <a:spcBef>
                  <a:spcPct val="0"/>
                </a:spcBef>
                <a:spcAft>
                  <a:spcPct val="0"/>
                </a:spcAft>
                <a:defRPr/>
              </a:pPr>
              <a:t>‹#›</a:t>
            </a:fld>
            <a:endParaRPr lang="en-US" dirty="0"/>
          </a:p>
        </p:txBody>
      </p:sp>
    </p:spTree>
    <p:extLst>
      <p:ext uri="{BB962C8B-B14F-4D97-AF65-F5344CB8AC3E}">
        <p14:creationId xmlns:p14="http://schemas.microsoft.com/office/powerpoint/2010/main" val="3455730492"/>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p:transition>
    <p:fade/>
  </p:transition>
  <p:hf hdr="0" ftr="0" dt="0"/>
  <p:txStyles>
    <p:titleStyle>
      <a:lvl1pPr algn="l" rtl="0" eaLnBrk="0" fontAlgn="base" hangingPunct="0">
        <a:spcBef>
          <a:spcPct val="0"/>
        </a:spcBef>
        <a:spcAft>
          <a:spcPct val="0"/>
        </a:spcAft>
        <a:defRPr sz="2600" b="1">
          <a:solidFill>
            <a:srgbClr val="003366"/>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2pPr>
      <a:lvl3pPr algn="l" rtl="0" eaLnBrk="0" fontAlgn="base" hangingPunct="0">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3pPr>
      <a:lvl4pPr algn="l" rtl="0" eaLnBrk="0" fontAlgn="base" hangingPunct="0">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4pPr>
      <a:lvl5pPr algn="l" rtl="0" eaLnBrk="0" fontAlgn="base" hangingPunct="0">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5pPr>
      <a:lvl6pPr marL="457200" algn="l" rtl="0" fontAlgn="base">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6pPr>
      <a:lvl7pPr marL="914400" algn="l" rtl="0" fontAlgn="base">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7pPr>
      <a:lvl8pPr marL="1371600" algn="l" rtl="0" fontAlgn="base">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8pPr>
      <a:lvl9pPr marL="1828800" algn="l" rtl="0" fontAlgn="base">
        <a:spcBef>
          <a:spcPct val="0"/>
        </a:spcBef>
        <a:spcAft>
          <a:spcPct val="0"/>
        </a:spcAft>
        <a:defRPr sz="2600" b="1">
          <a:solidFill>
            <a:srgbClr val="003366"/>
          </a:solidFill>
          <a:effectLst>
            <a:outerShdw blurRad="38100" dist="38100" dir="2700000" algn="tl">
              <a:srgbClr val="C0C0C0"/>
            </a:outerShdw>
          </a:effectLst>
          <a:latin typeface="Trebuchet MS" pitchFamily="34" charset="0"/>
        </a:defRPr>
      </a:lvl9pPr>
    </p:titleStyle>
    <p:bodyStyle>
      <a:lvl1pPr marL="228600" indent="-228600" algn="l" rtl="0" eaLnBrk="0" fontAlgn="base" hangingPunct="0">
        <a:spcBef>
          <a:spcPct val="4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40000"/>
        </a:spcBef>
        <a:spcAft>
          <a:spcPct val="0"/>
        </a:spcAft>
        <a:buChar char="–"/>
        <a:defRPr sz="1400">
          <a:solidFill>
            <a:schemeClr val="tx1"/>
          </a:solidFill>
          <a:latin typeface="+mn-lt"/>
        </a:defRPr>
      </a:lvl2pPr>
      <a:lvl3pPr marL="1143000" indent="-228600" algn="l" rtl="0" eaLnBrk="0" fontAlgn="base" hangingPunct="0">
        <a:spcBef>
          <a:spcPct val="40000"/>
        </a:spcBef>
        <a:spcAft>
          <a:spcPct val="0"/>
        </a:spcAft>
        <a:buChar char="•"/>
        <a:defRPr sz="1400">
          <a:solidFill>
            <a:schemeClr val="tx1"/>
          </a:solidFill>
          <a:latin typeface="+mn-lt"/>
        </a:defRPr>
      </a:lvl3pPr>
      <a:lvl4pPr marL="1543050" indent="-228600" algn="l" rtl="0" eaLnBrk="0" fontAlgn="base" hangingPunct="0">
        <a:spcBef>
          <a:spcPct val="40000"/>
        </a:spcBef>
        <a:spcAft>
          <a:spcPct val="0"/>
        </a:spcAft>
        <a:buChar char="–"/>
        <a:defRPr sz="1400">
          <a:solidFill>
            <a:schemeClr val="tx1"/>
          </a:solidFill>
          <a:latin typeface="+mn-lt"/>
        </a:defRPr>
      </a:lvl4pPr>
      <a:lvl5pPr marL="1943100" indent="-228600" algn="l" rtl="0" eaLnBrk="0" fontAlgn="base" hangingPunct="0">
        <a:spcBef>
          <a:spcPct val="40000"/>
        </a:spcBef>
        <a:spcAft>
          <a:spcPct val="0"/>
        </a:spcAft>
        <a:buChar char="»"/>
        <a:defRPr sz="1400">
          <a:solidFill>
            <a:schemeClr val="tx1"/>
          </a:solidFill>
          <a:latin typeface="+mn-lt"/>
        </a:defRPr>
      </a:lvl5pPr>
      <a:lvl6pPr marL="2400300" indent="-228600" algn="l" rtl="0" fontAlgn="base">
        <a:spcBef>
          <a:spcPct val="40000"/>
        </a:spcBef>
        <a:spcAft>
          <a:spcPct val="0"/>
        </a:spcAft>
        <a:buChar char="»"/>
        <a:defRPr sz="1400">
          <a:solidFill>
            <a:schemeClr val="tx1"/>
          </a:solidFill>
          <a:latin typeface="+mn-lt"/>
        </a:defRPr>
      </a:lvl6pPr>
      <a:lvl7pPr marL="2857500" indent="-228600" algn="l" rtl="0" fontAlgn="base">
        <a:spcBef>
          <a:spcPct val="40000"/>
        </a:spcBef>
        <a:spcAft>
          <a:spcPct val="0"/>
        </a:spcAft>
        <a:buChar char="»"/>
        <a:defRPr sz="1400">
          <a:solidFill>
            <a:schemeClr val="tx1"/>
          </a:solidFill>
          <a:latin typeface="+mn-lt"/>
        </a:defRPr>
      </a:lvl7pPr>
      <a:lvl8pPr marL="3314700" indent="-228600" algn="l" rtl="0" fontAlgn="base">
        <a:spcBef>
          <a:spcPct val="40000"/>
        </a:spcBef>
        <a:spcAft>
          <a:spcPct val="0"/>
        </a:spcAft>
        <a:buChar char="»"/>
        <a:defRPr sz="1400">
          <a:solidFill>
            <a:schemeClr val="tx1"/>
          </a:solidFill>
          <a:latin typeface="+mn-lt"/>
        </a:defRPr>
      </a:lvl8pPr>
      <a:lvl9pPr marL="3771900" indent="-228600" algn="l" rtl="0" fontAlgn="base">
        <a:spcBef>
          <a:spcPct val="4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78566" y="455617"/>
            <a:ext cx="10670015" cy="9159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9219" name="Rectangle 3"/>
          <p:cNvSpPr>
            <a:spLocks noGrp="1" noChangeArrowheads="1"/>
          </p:cNvSpPr>
          <p:nvPr>
            <p:ph type="body" idx="1"/>
          </p:nvPr>
        </p:nvSpPr>
        <p:spPr bwMode="auto">
          <a:xfrm>
            <a:off x="578566" y="1552575"/>
            <a:ext cx="10670015"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221" name="Picture 6" descr="united_6p_h_c_r"/>
          <p:cNvPicPr>
            <a:picLocks noChangeAspect="1" noChangeArrowheads="1"/>
          </p:cNvPicPr>
          <p:nvPr/>
        </p:nvPicPr>
        <p:blipFill>
          <a:blip r:embed="rId4" cstate="print"/>
          <a:srcRect/>
          <a:stretch>
            <a:fillRect/>
          </a:stretch>
        </p:blipFill>
        <p:spPr bwMode="auto">
          <a:xfrm>
            <a:off x="10004793" y="6564335"/>
            <a:ext cx="1624793" cy="249237"/>
          </a:xfrm>
          <a:prstGeom prst="rect">
            <a:avLst/>
          </a:prstGeom>
          <a:noFill/>
          <a:ln w="9525">
            <a:noFill/>
            <a:miter lim="800000"/>
            <a:headEnd/>
            <a:tailEnd/>
          </a:ln>
        </p:spPr>
      </p:pic>
      <p:sp>
        <p:nvSpPr>
          <p:cNvPr id="2" name="TextBox 1"/>
          <p:cNvSpPr txBox="1"/>
          <p:nvPr/>
        </p:nvSpPr>
        <p:spPr>
          <a:xfrm>
            <a:off x="11" y="6498347"/>
            <a:ext cx="542271" cy="247650"/>
          </a:xfrm>
          <a:prstGeom prst="rect">
            <a:avLst/>
          </a:prstGeom>
          <a:noFill/>
        </p:spPr>
        <p:txBody>
          <a:bodyPr>
            <a:spAutoFit/>
          </a:bodyPr>
          <a:lstStyle/>
          <a:p>
            <a:pPr eaLnBrk="0" fontAlgn="base" hangingPunct="0">
              <a:spcBef>
                <a:spcPct val="0"/>
              </a:spcBef>
              <a:spcAft>
                <a:spcPct val="0"/>
              </a:spcAft>
              <a:defRPr/>
            </a:pPr>
            <a:fld id="{55B5CEBD-6C4B-4DE2-B584-12B0ED3AC2D2}" type="slidenum">
              <a:rPr lang="en-US" sz="1000" b="1">
                <a:solidFill>
                  <a:srgbClr val="4D4F53"/>
                </a:solidFill>
              </a:rPr>
              <a:pPr eaLnBrk="0" fontAlgn="base" hangingPunct="0">
                <a:spcBef>
                  <a:spcPct val="0"/>
                </a:spcBef>
                <a:spcAft>
                  <a:spcPct val="0"/>
                </a:spcAft>
                <a:defRPr/>
              </a:pPr>
              <a:t>‹#›</a:t>
            </a:fld>
            <a:endParaRPr lang="en-US" sz="1000" b="1" dirty="0">
              <a:solidFill>
                <a:srgbClr val="4D4F53"/>
              </a:solidFill>
            </a:endParaRPr>
          </a:p>
        </p:txBody>
      </p:sp>
    </p:spTree>
    <p:extLst>
      <p:ext uri="{BB962C8B-B14F-4D97-AF65-F5344CB8AC3E}">
        <p14:creationId xmlns:p14="http://schemas.microsoft.com/office/powerpoint/2010/main" val="3931661737"/>
      </p:ext>
    </p:extLst>
  </p:cSld>
  <p:clrMap bg1="lt1" tx1="dk1" bg2="lt2" tx2="dk2" accent1="accent1" accent2="accent2" accent3="accent3" accent4="accent4" accent5="accent5" accent6="accent6" hlink="hlink" folHlink="folHlink"/>
  <p:sldLayoutIdLst>
    <p:sldLayoutId id="2147483788" r:id="rId1"/>
    <p:sldLayoutId id="2147483789" r:id="rId2"/>
  </p:sldLayoutIdLst>
  <p:hf hdr="0" dt="0"/>
  <p:txStyles>
    <p:titleStyle>
      <a:lvl1pPr algn="l" rtl="0" eaLnBrk="0" fontAlgn="base" hangingPunct="0">
        <a:spcBef>
          <a:spcPct val="0"/>
        </a:spcBef>
        <a:spcAft>
          <a:spcPct val="0"/>
        </a:spcAft>
        <a:defRPr sz="2400" b="1">
          <a:solidFill>
            <a:schemeClr val="tx2"/>
          </a:solidFill>
          <a:latin typeface="+mj-lt"/>
          <a:ea typeface="MS PGothic" pitchFamily="34" charset="-128"/>
          <a:cs typeface="+mj-cs"/>
        </a:defRPr>
      </a:lvl1pPr>
      <a:lvl2pPr algn="l" rtl="0" eaLnBrk="0" fontAlgn="base" hangingPunct="0">
        <a:spcBef>
          <a:spcPct val="0"/>
        </a:spcBef>
        <a:spcAft>
          <a:spcPct val="0"/>
        </a:spcAft>
        <a:defRPr sz="2400" b="1">
          <a:solidFill>
            <a:schemeClr val="tx2"/>
          </a:solidFill>
          <a:latin typeface="Arial" charset="0"/>
          <a:ea typeface="MS PGothic" pitchFamily="34" charset="-128"/>
        </a:defRPr>
      </a:lvl2pPr>
      <a:lvl3pPr algn="l" rtl="0" eaLnBrk="0" fontAlgn="base" hangingPunct="0">
        <a:spcBef>
          <a:spcPct val="0"/>
        </a:spcBef>
        <a:spcAft>
          <a:spcPct val="0"/>
        </a:spcAft>
        <a:defRPr sz="2400" b="1">
          <a:solidFill>
            <a:schemeClr val="tx2"/>
          </a:solidFill>
          <a:latin typeface="Arial" charset="0"/>
          <a:ea typeface="MS PGothic" pitchFamily="34" charset="-128"/>
        </a:defRPr>
      </a:lvl3pPr>
      <a:lvl4pPr algn="l" rtl="0" eaLnBrk="0" fontAlgn="base" hangingPunct="0">
        <a:spcBef>
          <a:spcPct val="0"/>
        </a:spcBef>
        <a:spcAft>
          <a:spcPct val="0"/>
        </a:spcAft>
        <a:defRPr sz="2400" b="1">
          <a:solidFill>
            <a:schemeClr val="tx2"/>
          </a:solidFill>
          <a:latin typeface="Arial" charset="0"/>
          <a:ea typeface="MS PGothic" pitchFamily="34" charset="-128"/>
        </a:defRPr>
      </a:lvl4pPr>
      <a:lvl5pPr algn="l" rtl="0" eaLnBrk="0" fontAlgn="base" hangingPunct="0">
        <a:spcBef>
          <a:spcPct val="0"/>
        </a:spcBef>
        <a:spcAft>
          <a:spcPct val="0"/>
        </a:spcAft>
        <a:defRPr sz="2400" b="1">
          <a:solidFill>
            <a:schemeClr val="tx2"/>
          </a:solidFill>
          <a:latin typeface="Arial" charset="0"/>
          <a:ea typeface="MS PGothic" pitchFamily="34" charset="-128"/>
        </a:defRPr>
      </a:lvl5pPr>
      <a:lvl6pPr marL="457200" algn="l" rtl="0" fontAlgn="base">
        <a:spcBef>
          <a:spcPct val="0"/>
        </a:spcBef>
        <a:spcAft>
          <a:spcPct val="0"/>
        </a:spcAft>
        <a:defRPr sz="2400" b="1">
          <a:solidFill>
            <a:schemeClr val="tx2"/>
          </a:solidFill>
          <a:latin typeface="Arial" charset="0"/>
          <a:ea typeface="ＭＳ Ｐゴシック" pitchFamily="-32" charset="-128"/>
        </a:defRPr>
      </a:lvl6pPr>
      <a:lvl7pPr marL="914400" algn="l" rtl="0" fontAlgn="base">
        <a:spcBef>
          <a:spcPct val="0"/>
        </a:spcBef>
        <a:spcAft>
          <a:spcPct val="0"/>
        </a:spcAft>
        <a:defRPr sz="2400" b="1">
          <a:solidFill>
            <a:schemeClr val="tx2"/>
          </a:solidFill>
          <a:latin typeface="Arial" charset="0"/>
          <a:ea typeface="ＭＳ Ｐゴシック" pitchFamily="-32" charset="-128"/>
        </a:defRPr>
      </a:lvl7pPr>
      <a:lvl8pPr marL="1371600" algn="l" rtl="0" fontAlgn="base">
        <a:spcBef>
          <a:spcPct val="0"/>
        </a:spcBef>
        <a:spcAft>
          <a:spcPct val="0"/>
        </a:spcAft>
        <a:defRPr sz="2400" b="1">
          <a:solidFill>
            <a:schemeClr val="tx2"/>
          </a:solidFill>
          <a:latin typeface="Arial" charset="0"/>
          <a:ea typeface="ＭＳ Ｐゴシック" pitchFamily="-32" charset="-128"/>
        </a:defRPr>
      </a:lvl8pPr>
      <a:lvl9pPr marL="1828800" algn="l" rtl="0" fontAlgn="base">
        <a:spcBef>
          <a:spcPct val="0"/>
        </a:spcBef>
        <a:spcAft>
          <a:spcPct val="0"/>
        </a:spcAft>
        <a:defRPr sz="2400" b="1">
          <a:solidFill>
            <a:schemeClr val="tx2"/>
          </a:solidFill>
          <a:latin typeface="Arial" charset="0"/>
          <a:ea typeface="ＭＳ Ｐゴシック" pitchFamily="-32" charset="-128"/>
        </a:defRPr>
      </a:lvl9pPr>
    </p:titleStyle>
    <p:bodyStyle>
      <a:lvl1pPr marL="227013" indent="-227013" algn="l" rtl="0" eaLnBrk="0" fontAlgn="base" hangingPunct="0">
        <a:spcBef>
          <a:spcPct val="20000"/>
        </a:spcBef>
        <a:spcAft>
          <a:spcPct val="0"/>
        </a:spcAft>
        <a:buClr>
          <a:schemeClr val="accent2"/>
        </a:buClr>
        <a:buFont typeface="Wingdings" pitchFamily="2" charset="2"/>
        <a:buChar char="§"/>
        <a:defRPr sz="1900">
          <a:solidFill>
            <a:schemeClr val="tx1"/>
          </a:solidFill>
          <a:latin typeface="+mn-lt"/>
          <a:ea typeface="MS PGothic" pitchFamily="34" charset="-128"/>
          <a:cs typeface="+mn-cs"/>
        </a:defRPr>
      </a:lvl1pPr>
      <a:lvl2pPr marL="682625" indent="-228600" algn="l" rtl="0" eaLnBrk="0" fontAlgn="base" hangingPunct="0">
        <a:spcBef>
          <a:spcPct val="20000"/>
        </a:spcBef>
        <a:spcAft>
          <a:spcPct val="0"/>
        </a:spcAft>
        <a:buClr>
          <a:schemeClr val="accent2"/>
        </a:buClr>
        <a:buFont typeface="Wingdings" pitchFamily="2" charset="2"/>
        <a:buChar char="§"/>
        <a:defRPr sz="1900">
          <a:solidFill>
            <a:schemeClr val="tx1"/>
          </a:solidFill>
          <a:latin typeface="+mn-lt"/>
          <a:ea typeface="MS PGothic" pitchFamily="34" charset="-128"/>
        </a:defRPr>
      </a:lvl2pPr>
      <a:lvl3pPr marL="1143000" indent="-228600" algn="l" rtl="0" eaLnBrk="0" fontAlgn="base" hangingPunct="0">
        <a:spcBef>
          <a:spcPct val="20000"/>
        </a:spcBef>
        <a:spcAft>
          <a:spcPct val="0"/>
        </a:spcAft>
        <a:buClr>
          <a:schemeClr val="accent2"/>
        </a:buClr>
        <a:buFont typeface="Wingdings" pitchFamily="2" charset="2"/>
        <a:buChar char="§"/>
        <a:defRPr sz="1900">
          <a:solidFill>
            <a:schemeClr val="tx1"/>
          </a:solidFill>
          <a:latin typeface="+mn-lt"/>
          <a:ea typeface="MS PGothic" pitchFamily="34" charset="-128"/>
        </a:defRPr>
      </a:lvl3pPr>
      <a:lvl4pPr marL="1600200" indent="-228600" algn="l" rtl="0" eaLnBrk="0" fontAlgn="base" hangingPunct="0">
        <a:spcBef>
          <a:spcPct val="20000"/>
        </a:spcBef>
        <a:spcAft>
          <a:spcPct val="0"/>
        </a:spcAft>
        <a:buClr>
          <a:schemeClr val="accent2"/>
        </a:buClr>
        <a:buFont typeface="Wingdings" pitchFamily="2" charset="2"/>
        <a:buChar char="§"/>
        <a:defRPr sz="1900">
          <a:solidFill>
            <a:schemeClr val="tx1"/>
          </a:solidFill>
          <a:latin typeface="+mn-lt"/>
          <a:ea typeface="MS PGothic" pitchFamily="34" charset="-128"/>
        </a:defRPr>
      </a:lvl4pPr>
      <a:lvl5pPr marL="2057400" indent="-228600" algn="l" rtl="0" eaLnBrk="0" fontAlgn="base" hangingPunct="0">
        <a:spcBef>
          <a:spcPct val="20000"/>
        </a:spcBef>
        <a:spcAft>
          <a:spcPct val="0"/>
        </a:spcAft>
        <a:buClr>
          <a:schemeClr val="accent2"/>
        </a:buClr>
        <a:buFont typeface="Wingdings" pitchFamily="2" charset="2"/>
        <a:buChar char="§"/>
        <a:defRPr sz="1900">
          <a:solidFill>
            <a:schemeClr val="tx1"/>
          </a:solidFill>
          <a:latin typeface="+mn-lt"/>
          <a:ea typeface="MS PGothic" pitchFamily="34" charset="-128"/>
        </a:defRPr>
      </a:lvl5pPr>
      <a:lvl6pPr marL="2514600" indent="-228600" algn="l" rtl="0" fontAlgn="base">
        <a:spcBef>
          <a:spcPct val="20000"/>
        </a:spcBef>
        <a:spcAft>
          <a:spcPct val="0"/>
        </a:spcAft>
        <a:buClr>
          <a:schemeClr val="accent2"/>
        </a:buClr>
        <a:buFont typeface="Wingdings" pitchFamily="2" charset="2"/>
        <a:buChar char="§"/>
        <a:defRPr sz="1900">
          <a:solidFill>
            <a:schemeClr val="tx1"/>
          </a:solidFill>
          <a:latin typeface="+mn-lt"/>
          <a:ea typeface="+mn-ea"/>
        </a:defRPr>
      </a:lvl6pPr>
      <a:lvl7pPr marL="2971800" indent="-228600" algn="l" rtl="0" fontAlgn="base">
        <a:spcBef>
          <a:spcPct val="20000"/>
        </a:spcBef>
        <a:spcAft>
          <a:spcPct val="0"/>
        </a:spcAft>
        <a:buClr>
          <a:schemeClr val="accent2"/>
        </a:buClr>
        <a:buFont typeface="Wingdings" pitchFamily="2" charset="2"/>
        <a:buChar char="§"/>
        <a:defRPr sz="1900">
          <a:solidFill>
            <a:schemeClr val="tx1"/>
          </a:solidFill>
          <a:latin typeface="+mn-lt"/>
          <a:ea typeface="+mn-ea"/>
        </a:defRPr>
      </a:lvl7pPr>
      <a:lvl8pPr marL="3429000" indent="-228600" algn="l" rtl="0" fontAlgn="base">
        <a:spcBef>
          <a:spcPct val="20000"/>
        </a:spcBef>
        <a:spcAft>
          <a:spcPct val="0"/>
        </a:spcAft>
        <a:buClr>
          <a:schemeClr val="accent2"/>
        </a:buClr>
        <a:buFont typeface="Wingdings" pitchFamily="2" charset="2"/>
        <a:buChar char="§"/>
        <a:defRPr sz="1900">
          <a:solidFill>
            <a:schemeClr val="tx1"/>
          </a:solidFill>
          <a:latin typeface="+mn-lt"/>
          <a:ea typeface="+mn-ea"/>
        </a:defRPr>
      </a:lvl8pPr>
      <a:lvl9pPr marL="3886200" indent="-228600" algn="l" rtl="0" fontAlgn="base">
        <a:spcBef>
          <a:spcPct val="20000"/>
        </a:spcBef>
        <a:spcAft>
          <a:spcPct val="0"/>
        </a:spcAft>
        <a:buClr>
          <a:schemeClr val="accent2"/>
        </a:buClr>
        <a:buFont typeface="Wingdings" pitchFamily="2" charset="2"/>
        <a:buChar char="§"/>
        <a:defRPr sz="19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78566" y="455617"/>
            <a:ext cx="10670015" cy="9159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9219" name="Rectangle 3"/>
          <p:cNvSpPr>
            <a:spLocks noGrp="1" noChangeArrowheads="1"/>
          </p:cNvSpPr>
          <p:nvPr>
            <p:ph type="body" idx="1"/>
          </p:nvPr>
        </p:nvSpPr>
        <p:spPr bwMode="auto">
          <a:xfrm>
            <a:off x="578566" y="1552575"/>
            <a:ext cx="10670015"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221" name="Picture 6" descr="united_6p_h_c_r"/>
          <p:cNvPicPr>
            <a:picLocks noChangeAspect="1" noChangeArrowheads="1"/>
          </p:cNvPicPr>
          <p:nvPr/>
        </p:nvPicPr>
        <p:blipFill>
          <a:blip r:embed="rId4" cstate="print"/>
          <a:srcRect/>
          <a:stretch>
            <a:fillRect/>
          </a:stretch>
        </p:blipFill>
        <p:spPr bwMode="auto">
          <a:xfrm>
            <a:off x="10004792" y="6564333"/>
            <a:ext cx="1624793" cy="249237"/>
          </a:xfrm>
          <a:prstGeom prst="rect">
            <a:avLst/>
          </a:prstGeom>
          <a:noFill/>
          <a:ln w="9525">
            <a:noFill/>
            <a:miter lim="800000"/>
            <a:headEnd/>
            <a:tailEnd/>
          </a:ln>
        </p:spPr>
      </p:pic>
      <p:sp>
        <p:nvSpPr>
          <p:cNvPr id="2" name="TextBox 1"/>
          <p:cNvSpPr txBox="1"/>
          <p:nvPr/>
        </p:nvSpPr>
        <p:spPr>
          <a:xfrm>
            <a:off x="11" y="6498347"/>
            <a:ext cx="542271" cy="247650"/>
          </a:xfrm>
          <a:prstGeom prst="rect">
            <a:avLst/>
          </a:prstGeom>
          <a:noFill/>
        </p:spPr>
        <p:txBody>
          <a:bodyPr>
            <a:spAutoFit/>
          </a:bodyPr>
          <a:lstStyle/>
          <a:p>
            <a:pPr eaLnBrk="0" fontAlgn="base" hangingPunct="0">
              <a:spcBef>
                <a:spcPct val="0"/>
              </a:spcBef>
              <a:spcAft>
                <a:spcPct val="0"/>
              </a:spcAft>
              <a:defRPr/>
            </a:pPr>
            <a:fld id="{55B5CEBD-6C4B-4DE2-B584-12B0ED3AC2D2}" type="slidenum">
              <a:rPr lang="en-US" sz="1000" b="1">
                <a:solidFill>
                  <a:srgbClr val="4D4F53"/>
                </a:solidFill>
              </a:rPr>
              <a:pPr eaLnBrk="0" fontAlgn="base" hangingPunct="0">
                <a:spcBef>
                  <a:spcPct val="0"/>
                </a:spcBef>
                <a:spcAft>
                  <a:spcPct val="0"/>
                </a:spcAft>
                <a:defRPr/>
              </a:pPr>
              <a:t>‹#›</a:t>
            </a:fld>
            <a:endParaRPr lang="en-US" sz="1000" b="1" dirty="0">
              <a:solidFill>
                <a:srgbClr val="4D4F53"/>
              </a:solidFill>
            </a:endParaRPr>
          </a:p>
        </p:txBody>
      </p:sp>
    </p:spTree>
    <p:extLst>
      <p:ext uri="{BB962C8B-B14F-4D97-AF65-F5344CB8AC3E}">
        <p14:creationId xmlns:p14="http://schemas.microsoft.com/office/powerpoint/2010/main" val="4041032443"/>
      </p:ext>
    </p:extLst>
  </p:cSld>
  <p:clrMap bg1="lt1" tx1="dk1" bg2="lt2" tx2="dk2" accent1="accent1" accent2="accent2" accent3="accent3" accent4="accent4" accent5="accent5" accent6="accent6" hlink="hlink" folHlink="folHlink"/>
  <p:sldLayoutIdLst>
    <p:sldLayoutId id="2147483791" r:id="rId1"/>
    <p:sldLayoutId id="2147483792" r:id="rId2"/>
  </p:sldLayoutIdLst>
  <p:hf hdr="0" dt="0"/>
  <p:txStyles>
    <p:titleStyle>
      <a:lvl1pPr algn="l" rtl="0" eaLnBrk="0" fontAlgn="base" hangingPunct="0">
        <a:spcBef>
          <a:spcPct val="0"/>
        </a:spcBef>
        <a:spcAft>
          <a:spcPct val="0"/>
        </a:spcAft>
        <a:defRPr sz="2400" b="1">
          <a:solidFill>
            <a:schemeClr val="tx2"/>
          </a:solidFill>
          <a:latin typeface="+mj-lt"/>
          <a:ea typeface="MS PGothic" pitchFamily="34" charset="-128"/>
          <a:cs typeface="+mj-cs"/>
        </a:defRPr>
      </a:lvl1pPr>
      <a:lvl2pPr algn="l" rtl="0" eaLnBrk="0" fontAlgn="base" hangingPunct="0">
        <a:spcBef>
          <a:spcPct val="0"/>
        </a:spcBef>
        <a:spcAft>
          <a:spcPct val="0"/>
        </a:spcAft>
        <a:defRPr sz="2400" b="1">
          <a:solidFill>
            <a:schemeClr val="tx2"/>
          </a:solidFill>
          <a:latin typeface="Arial" charset="0"/>
          <a:ea typeface="MS PGothic" pitchFamily="34" charset="-128"/>
        </a:defRPr>
      </a:lvl2pPr>
      <a:lvl3pPr algn="l" rtl="0" eaLnBrk="0" fontAlgn="base" hangingPunct="0">
        <a:spcBef>
          <a:spcPct val="0"/>
        </a:spcBef>
        <a:spcAft>
          <a:spcPct val="0"/>
        </a:spcAft>
        <a:defRPr sz="2400" b="1">
          <a:solidFill>
            <a:schemeClr val="tx2"/>
          </a:solidFill>
          <a:latin typeface="Arial" charset="0"/>
          <a:ea typeface="MS PGothic" pitchFamily="34" charset="-128"/>
        </a:defRPr>
      </a:lvl3pPr>
      <a:lvl4pPr algn="l" rtl="0" eaLnBrk="0" fontAlgn="base" hangingPunct="0">
        <a:spcBef>
          <a:spcPct val="0"/>
        </a:spcBef>
        <a:spcAft>
          <a:spcPct val="0"/>
        </a:spcAft>
        <a:defRPr sz="2400" b="1">
          <a:solidFill>
            <a:schemeClr val="tx2"/>
          </a:solidFill>
          <a:latin typeface="Arial" charset="0"/>
          <a:ea typeface="MS PGothic" pitchFamily="34" charset="-128"/>
        </a:defRPr>
      </a:lvl4pPr>
      <a:lvl5pPr algn="l" rtl="0" eaLnBrk="0" fontAlgn="base" hangingPunct="0">
        <a:spcBef>
          <a:spcPct val="0"/>
        </a:spcBef>
        <a:spcAft>
          <a:spcPct val="0"/>
        </a:spcAft>
        <a:defRPr sz="2400" b="1">
          <a:solidFill>
            <a:schemeClr val="tx2"/>
          </a:solidFill>
          <a:latin typeface="Arial" charset="0"/>
          <a:ea typeface="MS PGothic" pitchFamily="34" charset="-128"/>
        </a:defRPr>
      </a:lvl5pPr>
      <a:lvl6pPr marL="457200" algn="l" rtl="0" fontAlgn="base">
        <a:spcBef>
          <a:spcPct val="0"/>
        </a:spcBef>
        <a:spcAft>
          <a:spcPct val="0"/>
        </a:spcAft>
        <a:defRPr sz="2400" b="1">
          <a:solidFill>
            <a:schemeClr val="tx2"/>
          </a:solidFill>
          <a:latin typeface="Arial" charset="0"/>
          <a:ea typeface="ＭＳ Ｐゴシック" pitchFamily="-32" charset="-128"/>
        </a:defRPr>
      </a:lvl6pPr>
      <a:lvl7pPr marL="914400" algn="l" rtl="0" fontAlgn="base">
        <a:spcBef>
          <a:spcPct val="0"/>
        </a:spcBef>
        <a:spcAft>
          <a:spcPct val="0"/>
        </a:spcAft>
        <a:defRPr sz="2400" b="1">
          <a:solidFill>
            <a:schemeClr val="tx2"/>
          </a:solidFill>
          <a:latin typeface="Arial" charset="0"/>
          <a:ea typeface="ＭＳ Ｐゴシック" pitchFamily="-32" charset="-128"/>
        </a:defRPr>
      </a:lvl7pPr>
      <a:lvl8pPr marL="1371600" algn="l" rtl="0" fontAlgn="base">
        <a:spcBef>
          <a:spcPct val="0"/>
        </a:spcBef>
        <a:spcAft>
          <a:spcPct val="0"/>
        </a:spcAft>
        <a:defRPr sz="2400" b="1">
          <a:solidFill>
            <a:schemeClr val="tx2"/>
          </a:solidFill>
          <a:latin typeface="Arial" charset="0"/>
          <a:ea typeface="ＭＳ Ｐゴシック" pitchFamily="-32" charset="-128"/>
        </a:defRPr>
      </a:lvl8pPr>
      <a:lvl9pPr marL="1828800" algn="l" rtl="0" fontAlgn="base">
        <a:spcBef>
          <a:spcPct val="0"/>
        </a:spcBef>
        <a:spcAft>
          <a:spcPct val="0"/>
        </a:spcAft>
        <a:defRPr sz="2400" b="1">
          <a:solidFill>
            <a:schemeClr val="tx2"/>
          </a:solidFill>
          <a:latin typeface="Arial" charset="0"/>
          <a:ea typeface="ＭＳ Ｐゴシック" pitchFamily="-32" charset="-128"/>
        </a:defRPr>
      </a:lvl9pPr>
    </p:titleStyle>
    <p:bodyStyle>
      <a:lvl1pPr marL="227013" indent="-227013" algn="l" rtl="0" eaLnBrk="0" fontAlgn="base" hangingPunct="0">
        <a:spcBef>
          <a:spcPct val="20000"/>
        </a:spcBef>
        <a:spcAft>
          <a:spcPct val="0"/>
        </a:spcAft>
        <a:buClr>
          <a:schemeClr val="accent2"/>
        </a:buClr>
        <a:buFont typeface="Wingdings" pitchFamily="2" charset="2"/>
        <a:buChar char="§"/>
        <a:defRPr sz="1900">
          <a:solidFill>
            <a:schemeClr val="tx1"/>
          </a:solidFill>
          <a:latin typeface="+mn-lt"/>
          <a:ea typeface="MS PGothic" pitchFamily="34" charset="-128"/>
          <a:cs typeface="+mn-cs"/>
        </a:defRPr>
      </a:lvl1pPr>
      <a:lvl2pPr marL="682625" indent="-228600" algn="l" rtl="0" eaLnBrk="0" fontAlgn="base" hangingPunct="0">
        <a:spcBef>
          <a:spcPct val="20000"/>
        </a:spcBef>
        <a:spcAft>
          <a:spcPct val="0"/>
        </a:spcAft>
        <a:buClr>
          <a:schemeClr val="accent2"/>
        </a:buClr>
        <a:buFont typeface="Wingdings" pitchFamily="2" charset="2"/>
        <a:buChar char="§"/>
        <a:defRPr sz="1900">
          <a:solidFill>
            <a:schemeClr val="tx1"/>
          </a:solidFill>
          <a:latin typeface="+mn-lt"/>
          <a:ea typeface="MS PGothic" pitchFamily="34" charset="-128"/>
        </a:defRPr>
      </a:lvl2pPr>
      <a:lvl3pPr marL="1143000" indent="-228600" algn="l" rtl="0" eaLnBrk="0" fontAlgn="base" hangingPunct="0">
        <a:spcBef>
          <a:spcPct val="20000"/>
        </a:spcBef>
        <a:spcAft>
          <a:spcPct val="0"/>
        </a:spcAft>
        <a:buClr>
          <a:schemeClr val="accent2"/>
        </a:buClr>
        <a:buFont typeface="Wingdings" pitchFamily="2" charset="2"/>
        <a:buChar char="§"/>
        <a:defRPr sz="1900">
          <a:solidFill>
            <a:schemeClr val="tx1"/>
          </a:solidFill>
          <a:latin typeface="+mn-lt"/>
          <a:ea typeface="MS PGothic" pitchFamily="34" charset="-128"/>
        </a:defRPr>
      </a:lvl3pPr>
      <a:lvl4pPr marL="1600200" indent="-228600" algn="l" rtl="0" eaLnBrk="0" fontAlgn="base" hangingPunct="0">
        <a:spcBef>
          <a:spcPct val="20000"/>
        </a:spcBef>
        <a:spcAft>
          <a:spcPct val="0"/>
        </a:spcAft>
        <a:buClr>
          <a:schemeClr val="accent2"/>
        </a:buClr>
        <a:buFont typeface="Wingdings" pitchFamily="2" charset="2"/>
        <a:buChar char="§"/>
        <a:defRPr sz="1900">
          <a:solidFill>
            <a:schemeClr val="tx1"/>
          </a:solidFill>
          <a:latin typeface="+mn-lt"/>
          <a:ea typeface="MS PGothic" pitchFamily="34" charset="-128"/>
        </a:defRPr>
      </a:lvl4pPr>
      <a:lvl5pPr marL="2057400" indent="-228600" algn="l" rtl="0" eaLnBrk="0" fontAlgn="base" hangingPunct="0">
        <a:spcBef>
          <a:spcPct val="20000"/>
        </a:spcBef>
        <a:spcAft>
          <a:spcPct val="0"/>
        </a:spcAft>
        <a:buClr>
          <a:schemeClr val="accent2"/>
        </a:buClr>
        <a:buFont typeface="Wingdings" pitchFamily="2" charset="2"/>
        <a:buChar char="§"/>
        <a:defRPr sz="1900">
          <a:solidFill>
            <a:schemeClr val="tx1"/>
          </a:solidFill>
          <a:latin typeface="+mn-lt"/>
          <a:ea typeface="MS PGothic" pitchFamily="34" charset="-128"/>
        </a:defRPr>
      </a:lvl5pPr>
      <a:lvl6pPr marL="2514600" indent="-228600" algn="l" rtl="0" fontAlgn="base">
        <a:spcBef>
          <a:spcPct val="20000"/>
        </a:spcBef>
        <a:spcAft>
          <a:spcPct val="0"/>
        </a:spcAft>
        <a:buClr>
          <a:schemeClr val="accent2"/>
        </a:buClr>
        <a:buFont typeface="Wingdings" pitchFamily="2" charset="2"/>
        <a:buChar char="§"/>
        <a:defRPr sz="1900">
          <a:solidFill>
            <a:schemeClr val="tx1"/>
          </a:solidFill>
          <a:latin typeface="+mn-lt"/>
          <a:ea typeface="+mn-ea"/>
        </a:defRPr>
      </a:lvl6pPr>
      <a:lvl7pPr marL="2971800" indent="-228600" algn="l" rtl="0" fontAlgn="base">
        <a:spcBef>
          <a:spcPct val="20000"/>
        </a:spcBef>
        <a:spcAft>
          <a:spcPct val="0"/>
        </a:spcAft>
        <a:buClr>
          <a:schemeClr val="accent2"/>
        </a:buClr>
        <a:buFont typeface="Wingdings" pitchFamily="2" charset="2"/>
        <a:buChar char="§"/>
        <a:defRPr sz="1900">
          <a:solidFill>
            <a:schemeClr val="tx1"/>
          </a:solidFill>
          <a:latin typeface="+mn-lt"/>
          <a:ea typeface="+mn-ea"/>
        </a:defRPr>
      </a:lvl7pPr>
      <a:lvl8pPr marL="3429000" indent="-228600" algn="l" rtl="0" fontAlgn="base">
        <a:spcBef>
          <a:spcPct val="20000"/>
        </a:spcBef>
        <a:spcAft>
          <a:spcPct val="0"/>
        </a:spcAft>
        <a:buClr>
          <a:schemeClr val="accent2"/>
        </a:buClr>
        <a:buFont typeface="Wingdings" pitchFamily="2" charset="2"/>
        <a:buChar char="§"/>
        <a:defRPr sz="1900">
          <a:solidFill>
            <a:schemeClr val="tx1"/>
          </a:solidFill>
          <a:latin typeface="+mn-lt"/>
          <a:ea typeface="+mn-ea"/>
        </a:defRPr>
      </a:lvl8pPr>
      <a:lvl9pPr marL="3886200" indent="-228600" algn="l" rtl="0" fontAlgn="base">
        <a:spcBef>
          <a:spcPct val="20000"/>
        </a:spcBef>
        <a:spcAft>
          <a:spcPct val="0"/>
        </a:spcAft>
        <a:buClr>
          <a:schemeClr val="accent2"/>
        </a:buClr>
        <a:buFont typeface="Wingdings" pitchFamily="2" charset="2"/>
        <a:buChar char="§"/>
        <a:defRPr sz="19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bwMode="gray">
          <a:xfrm>
            <a:off x="577416" y="454391"/>
            <a:ext cx="10668545" cy="91540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lgn="l" rtl="0" fontAlgn="base">
              <a:spcBef>
                <a:spcPct val="0"/>
              </a:spcBef>
              <a:spcAft>
                <a:spcPct val="0"/>
              </a:spcAft>
            </a:pPr>
            <a:endParaRPr lang="en-CA" noProof="1"/>
          </a:p>
        </p:txBody>
      </p:sp>
      <p:sp>
        <p:nvSpPr>
          <p:cNvPr id="10" name="Notes"/>
          <p:cNvSpPr txBox="1">
            <a:spLocks noChangeArrowheads="1"/>
          </p:cNvSpPr>
          <p:nvPr/>
        </p:nvSpPr>
        <p:spPr bwMode="auto">
          <a:xfrm>
            <a:off x="279683" y="6497412"/>
            <a:ext cx="8193997" cy="141778"/>
          </a:xfrm>
          <a:prstGeom prst="rect">
            <a:avLst/>
          </a:prstGeom>
          <a:noFill/>
          <a:ln w="12700">
            <a:noFill/>
            <a:miter lim="800000"/>
            <a:headEnd type="none" w="sm" len="sm"/>
            <a:tailEnd type="none" w="sm" len="sm"/>
          </a:ln>
          <a:effectLst/>
        </p:spPr>
        <p:txBody>
          <a:bodyPr lIns="0" tIns="0" rIns="0" bIns="0" anchor="b">
            <a:spAutoFit/>
          </a:bodyPr>
          <a:lstStyle/>
          <a:p>
            <a:pPr marL="171454" indent="-171454" defTabSz="820312" fontAlgn="t"/>
            <a:endParaRPr lang="en-CA" sz="900" dirty="0">
              <a:solidFill>
                <a:prstClr val="black"/>
              </a:solidFill>
              <a:ea typeface="ＭＳ Ｐゴシック"/>
            </a:endParaRPr>
          </a:p>
        </p:txBody>
      </p:sp>
      <p:sp>
        <p:nvSpPr>
          <p:cNvPr id="15" name="SlideNumber"/>
          <p:cNvSpPr/>
          <p:nvPr/>
        </p:nvSpPr>
        <p:spPr>
          <a:xfrm>
            <a:off x="577409" y="6397920"/>
            <a:ext cx="915736" cy="30845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defTabSz="913763"/>
            <a:fld id="{BB69BBE8-4DB2-4642-B003-B220ACD5A2FD}" type="slidenum">
              <a:rPr lang="en-US" sz="1300" smtClean="0">
                <a:solidFill>
                  <a:srgbClr val="4D4F53"/>
                </a:solidFill>
                <a:ea typeface="ＭＳ Ｐゴシック" pitchFamily="-32" charset="-128"/>
              </a:rPr>
              <a:pPr defTabSz="913763"/>
              <a:t>‹#›</a:t>
            </a:fld>
            <a:endParaRPr lang="fr-FR" sz="1300" dirty="0">
              <a:solidFill>
                <a:srgbClr val="4D4F53"/>
              </a:solidFill>
              <a:ea typeface="ＭＳ Ｐゴシック" pitchFamily="-32" charset="-128"/>
            </a:endParaRPr>
          </a:p>
        </p:txBody>
      </p:sp>
      <p:pic>
        <p:nvPicPr>
          <p:cNvPr id="9" name="Picture 7" descr="united_6p_h_c_r"/>
          <p:cNvPicPr>
            <a:picLocks noChangeAspect="1" noChangeArrowheads="1"/>
          </p:cNvPicPr>
          <p:nvPr/>
        </p:nvPicPr>
        <p:blipFill>
          <a:blip r:embed="rId16" cstate="print"/>
          <a:srcRect/>
          <a:stretch>
            <a:fillRect/>
          </a:stretch>
        </p:blipFill>
        <p:spPr bwMode="auto">
          <a:xfrm>
            <a:off x="10003147" y="6345022"/>
            <a:ext cx="1624528" cy="249291"/>
          </a:xfrm>
          <a:prstGeom prst="rect">
            <a:avLst/>
          </a:prstGeom>
          <a:noFill/>
        </p:spPr>
      </p:pic>
      <p:sp>
        <p:nvSpPr>
          <p:cNvPr id="7" name="Text Placeholder 6"/>
          <p:cNvSpPr>
            <a:spLocks noGrp="1"/>
          </p:cNvSpPr>
          <p:nvPr>
            <p:ph type="body" idx="1"/>
          </p:nvPr>
        </p:nvSpPr>
        <p:spPr>
          <a:xfrm>
            <a:off x="586443" y="1293523"/>
            <a:ext cx="11254977" cy="509776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403865850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Lst>
  <p:txStyles>
    <p:titleStyle>
      <a:lvl1pPr algn="l" defTabSz="913672" rtl="0" eaLnBrk="1" latinLnBrk="0" hangingPunct="1">
        <a:spcBef>
          <a:spcPct val="0"/>
        </a:spcBef>
        <a:buNone/>
        <a:defRPr lang="en-CA" sz="2200" b="1" kern="1200" noProof="1" smtClean="0">
          <a:solidFill>
            <a:schemeClr val="accent4"/>
          </a:solidFill>
          <a:latin typeface="+mj-lt"/>
          <a:ea typeface="+mj-ea"/>
          <a:cs typeface="+mj-cs"/>
        </a:defRPr>
      </a:lvl1pPr>
    </p:titleStyle>
    <p:bodyStyle>
      <a:lvl1pPr marL="201014" marR="0" indent="-201014" algn="l" defTabSz="913431" rtl="0" eaLnBrk="1" fontAlgn="base" latinLnBrk="0" hangingPunct="1">
        <a:lnSpc>
          <a:spcPct val="100000"/>
        </a:lnSpc>
        <a:spcBef>
          <a:spcPct val="40000"/>
        </a:spcBef>
        <a:spcAft>
          <a:spcPct val="0"/>
        </a:spcAft>
        <a:buClr>
          <a:schemeClr val="accent3"/>
        </a:buClr>
        <a:buSzPct val="100000"/>
        <a:buFont typeface="Wingdings" pitchFamily="2" charset="2"/>
        <a:buChar char="§"/>
        <a:tabLst/>
        <a:defRPr kumimoji="0" lang="en-US" altLang="zh-CN" sz="1900" b="0" i="0" u="none" strike="noStrike" kern="1200" cap="none" spc="0" normalizeH="0" baseline="0" noProof="1" dirty="0" smtClean="0">
          <a:ln>
            <a:noFill/>
          </a:ln>
          <a:solidFill>
            <a:srgbClr val="4D4F53"/>
          </a:solidFill>
          <a:effectLst/>
          <a:uLnTx/>
          <a:uFillTx/>
          <a:latin typeface="+mn-lt"/>
          <a:ea typeface="+mn-ea"/>
          <a:cs typeface="+mn-cs"/>
        </a:defRPr>
      </a:lvl1pPr>
      <a:lvl2pPr marL="671030" marR="0" indent="-257179" algn="l" defTabSz="913431" rtl="0" eaLnBrk="1" fontAlgn="base" latinLnBrk="0" hangingPunct="1">
        <a:lnSpc>
          <a:spcPct val="100000"/>
        </a:lnSpc>
        <a:spcBef>
          <a:spcPct val="20000"/>
        </a:spcBef>
        <a:spcAft>
          <a:spcPct val="0"/>
        </a:spcAft>
        <a:buClr>
          <a:schemeClr val="accent3"/>
        </a:buClr>
        <a:buSzPct val="100000"/>
        <a:buFont typeface="Wingdings" pitchFamily="2" charset="2"/>
        <a:buChar char="§"/>
        <a:tabLst/>
        <a:defRPr lang="en-US" altLang="zh-CN" sz="1900" kern="1200" baseline="0" noProof="1" dirty="0" smtClean="0">
          <a:solidFill>
            <a:srgbClr val="4D4F53"/>
          </a:solidFill>
          <a:latin typeface="+mn-lt"/>
          <a:ea typeface="+mn-ea"/>
          <a:cs typeface="+mn-cs"/>
        </a:defRPr>
      </a:lvl2pPr>
      <a:lvl3pPr marL="1081928" marR="0" indent="-230575" algn="l" defTabSz="913431" rtl="0" eaLnBrk="1" fontAlgn="base" latinLnBrk="0" hangingPunct="1">
        <a:lnSpc>
          <a:spcPct val="100000"/>
        </a:lnSpc>
        <a:spcBef>
          <a:spcPct val="20000"/>
        </a:spcBef>
        <a:spcAft>
          <a:spcPct val="0"/>
        </a:spcAft>
        <a:buClr>
          <a:schemeClr val="accent3"/>
        </a:buClr>
        <a:buSzPct val="100000"/>
        <a:buFont typeface="Wingdings" pitchFamily="2" charset="2"/>
        <a:buChar char="§"/>
        <a:tabLst/>
        <a:defRPr lang="en-US" altLang="en-US" sz="1900" kern="1200" noProof="1" dirty="0" smtClean="0">
          <a:solidFill>
            <a:srgbClr val="4D4F53"/>
          </a:solidFill>
          <a:latin typeface="+mn-lt"/>
          <a:ea typeface="+mn-ea"/>
          <a:cs typeface="+mn-cs"/>
        </a:defRPr>
      </a:lvl3pPr>
      <a:lvl4pPr marL="1501694" marR="0" indent="-224661" algn="l" defTabSz="913672" rtl="0" eaLnBrk="1" fontAlgn="auto" latinLnBrk="0" hangingPunct="1">
        <a:lnSpc>
          <a:spcPct val="100000"/>
        </a:lnSpc>
        <a:spcBef>
          <a:spcPct val="20000"/>
        </a:spcBef>
        <a:spcAft>
          <a:spcPts val="0"/>
        </a:spcAft>
        <a:buClr>
          <a:schemeClr val="accent3"/>
        </a:buClr>
        <a:buSzTx/>
        <a:buFont typeface="Wingdings" pitchFamily="2" charset="2"/>
        <a:buChar char="§"/>
        <a:tabLst/>
        <a:defRPr lang="en-US" altLang="zh-CN" sz="1900" kern="1200" dirty="0" smtClean="0">
          <a:solidFill>
            <a:srgbClr val="4D4F53"/>
          </a:solidFill>
          <a:latin typeface="+mn-lt"/>
          <a:ea typeface="+mn-ea"/>
          <a:cs typeface="+mn-cs"/>
        </a:defRPr>
      </a:lvl4pPr>
      <a:lvl5pPr marL="1922937" indent="-220229" algn="l" defTabSz="913672" rtl="0" eaLnBrk="1" latinLnBrk="0" hangingPunct="1">
        <a:spcBef>
          <a:spcPct val="20000"/>
        </a:spcBef>
        <a:buClr>
          <a:schemeClr val="accent3"/>
        </a:buClr>
        <a:buFont typeface="Wingdings" pitchFamily="2" charset="2"/>
        <a:buChar char="§"/>
        <a:defRPr lang="en-US" sz="1900" kern="1200" baseline="0" dirty="0" smtClean="0">
          <a:solidFill>
            <a:srgbClr val="4D4F53"/>
          </a:solidFill>
          <a:latin typeface="+mn-lt"/>
          <a:ea typeface="+mn-ea"/>
          <a:cs typeface="+mn-cs"/>
        </a:defRPr>
      </a:lvl5pPr>
      <a:lvl6pPr marL="2512597" indent="-228419" algn="l" defTabSz="91367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433" indent="-228419" algn="l" defTabSz="91367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272" indent="-228419" algn="l" defTabSz="91367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107" indent="-228419" algn="l" defTabSz="91367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72" rtl="0" eaLnBrk="1" latinLnBrk="0" hangingPunct="1">
        <a:defRPr sz="1900" kern="1200">
          <a:solidFill>
            <a:schemeClr val="tx1"/>
          </a:solidFill>
          <a:latin typeface="+mn-lt"/>
          <a:ea typeface="+mn-ea"/>
          <a:cs typeface="+mn-cs"/>
        </a:defRPr>
      </a:lvl1pPr>
      <a:lvl2pPr marL="456836" algn="l" defTabSz="913672" rtl="0" eaLnBrk="1" latinLnBrk="0" hangingPunct="1">
        <a:defRPr sz="1800" kern="1200">
          <a:solidFill>
            <a:schemeClr val="tx1"/>
          </a:solidFill>
          <a:latin typeface="+mn-lt"/>
          <a:ea typeface="+mn-ea"/>
          <a:cs typeface="+mn-cs"/>
        </a:defRPr>
      </a:lvl2pPr>
      <a:lvl3pPr marL="913672" algn="l" defTabSz="913672" rtl="0" eaLnBrk="1" latinLnBrk="0" hangingPunct="1">
        <a:defRPr sz="1800" kern="1200">
          <a:solidFill>
            <a:schemeClr val="tx1"/>
          </a:solidFill>
          <a:latin typeface="+mn-lt"/>
          <a:ea typeface="+mn-ea"/>
          <a:cs typeface="+mn-cs"/>
        </a:defRPr>
      </a:lvl3pPr>
      <a:lvl4pPr marL="1370506" algn="l" defTabSz="913672" rtl="0" eaLnBrk="1" latinLnBrk="0" hangingPunct="1">
        <a:defRPr sz="1800" kern="1200">
          <a:solidFill>
            <a:schemeClr val="tx1"/>
          </a:solidFill>
          <a:latin typeface="+mn-lt"/>
          <a:ea typeface="+mn-ea"/>
          <a:cs typeface="+mn-cs"/>
        </a:defRPr>
      </a:lvl4pPr>
      <a:lvl5pPr marL="1827344" algn="l" defTabSz="913672" rtl="0" eaLnBrk="1" latinLnBrk="0" hangingPunct="1">
        <a:defRPr sz="1800" kern="1200">
          <a:solidFill>
            <a:schemeClr val="tx1"/>
          </a:solidFill>
          <a:latin typeface="+mn-lt"/>
          <a:ea typeface="+mn-ea"/>
          <a:cs typeface="+mn-cs"/>
        </a:defRPr>
      </a:lvl5pPr>
      <a:lvl6pPr marL="2284181" algn="l" defTabSz="913672" rtl="0" eaLnBrk="1" latinLnBrk="0" hangingPunct="1">
        <a:defRPr sz="1800" kern="1200">
          <a:solidFill>
            <a:schemeClr val="tx1"/>
          </a:solidFill>
          <a:latin typeface="+mn-lt"/>
          <a:ea typeface="+mn-ea"/>
          <a:cs typeface="+mn-cs"/>
        </a:defRPr>
      </a:lvl6pPr>
      <a:lvl7pPr marL="2741016" algn="l" defTabSz="913672" rtl="0" eaLnBrk="1" latinLnBrk="0" hangingPunct="1">
        <a:defRPr sz="1800" kern="1200">
          <a:solidFill>
            <a:schemeClr val="tx1"/>
          </a:solidFill>
          <a:latin typeface="+mn-lt"/>
          <a:ea typeface="+mn-ea"/>
          <a:cs typeface="+mn-cs"/>
        </a:defRPr>
      </a:lvl7pPr>
      <a:lvl8pPr marL="3197852" algn="l" defTabSz="913672" rtl="0" eaLnBrk="1" latinLnBrk="0" hangingPunct="1">
        <a:defRPr sz="1800" kern="1200">
          <a:solidFill>
            <a:schemeClr val="tx1"/>
          </a:solidFill>
          <a:latin typeface="+mn-lt"/>
          <a:ea typeface="+mn-ea"/>
          <a:cs typeface="+mn-cs"/>
        </a:defRPr>
      </a:lvl8pPr>
      <a:lvl9pPr marL="3654688" algn="l" defTabSz="913672"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8566" y="455617"/>
            <a:ext cx="10670015" cy="9159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578566" y="1552575"/>
            <a:ext cx="10670015"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9" name="Rectangle 5"/>
          <p:cNvSpPr>
            <a:spLocks noGrp="1" noChangeArrowheads="1"/>
          </p:cNvSpPr>
          <p:nvPr>
            <p:ph type="ftr" sz="quarter" idx="3"/>
          </p:nvPr>
        </p:nvSpPr>
        <p:spPr bwMode="auto">
          <a:xfrm>
            <a:off x="1554239" y="6397645"/>
            <a:ext cx="4614333" cy="307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400">
                <a:solidFill>
                  <a:srgbClr val="4D4F53"/>
                </a:solidFill>
              </a:defRPr>
            </a:lvl1pPr>
          </a:lstStyle>
          <a:p>
            <a:pPr eaLnBrk="0" fontAlgn="base" hangingPunct="0">
              <a:spcBef>
                <a:spcPct val="0"/>
              </a:spcBef>
              <a:spcAft>
                <a:spcPct val="0"/>
              </a:spcAft>
            </a:pPr>
            <a:r>
              <a:rPr lang="en-US"/>
              <a:t>SLM Status Report</a:t>
            </a:r>
            <a:endParaRPr lang="en-US" dirty="0"/>
          </a:p>
        </p:txBody>
      </p:sp>
      <p:sp>
        <p:nvSpPr>
          <p:cNvPr id="1030" name="Rectangle 6"/>
          <p:cNvSpPr>
            <a:spLocks noGrp="1" noChangeArrowheads="1"/>
          </p:cNvSpPr>
          <p:nvPr>
            <p:ph type="sldNum" sz="quarter" idx="4"/>
          </p:nvPr>
        </p:nvSpPr>
        <p:spPr bwMode="auto">
          <a:xfrm>
            <a:off x="578556" y="6397645"/>
            <a:ext cx="917221" cy="307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400">
                <a:solidFill>
                  <a:srgbClr val="4D4F53"/>
                </a:solidFill>
              </a:defRPr>
            </a:lvl1pPr>
          </a:lstStyle>
          <a:p>
            <a:pPr eaLnBrk="0" fontAlgn="base" hangingPunct="0">
              <a:spcBef>
                <a:spcPct val="0"/>
              </a:spcBef>
              <a:spcAft>
                <a:spcPct val="0"/>
              </a:spcAft>
            </a:pPr>
            <a:fld id="{48364CE4-81CD-4C33-A401-5D89FD98DA1E}" type="slidenum">
              <a:rPr lang="en-US" smtClean="0"/>
              <a:pPr eaLnBrk="0" fontAlgn="base" hangingPunct="0">
                <a:spcBef>
                  <a:spcPct val="0"/>
                </a:spcBef>
                <a:spcAft>
                  <a:spcPct val="0"/>
                </a:spcAft>
              </a:pPr>
              <a:t>‹#›</a:t>
            </a:fld>
            <a:endParaRPr lang="en-US" dirty="0"/>
          </a:p>
        </p:txBody>
      </p:sp>
    </p:spTree>
    <p:extLst>
      <p:ext uri="{BB962C8B-B14F-4D97-AF65-F5344CB8AC3E}">
        <p14:creationId xmlns:p14="http://schemas.microsoft.com/office/powerpoint/2010/main" val="542398466"/>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Lst>
  <p:hf sldNum="0" hdr="0" ftr="0" dt="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ea typeface="ＭＳ Ｐゴシック" pitchFamily="-32" charset="-128"/>
        </a:defRPr>
      </a:lvl2pPr>
      <a:lvl3pPr algn="l" rtl="0" eaLnBrk="1" fontAlgn="base" hangingPunct="1">
        <a:spcBef>
          <a:spcPct val="0"/>
        </a:spcBef>
        <a:spcAft>
          <a:spcPct val="0"/>
        </a:spcAft>
        <a:defRPr sz="2400" b="1">
          <a:solidFill>
            <a:schemeClr val="tx2"/>
          </a:solidFill>
          <a:latin typeface="Arial" charset="0"/>
          <a:ea typeface="ＭＳ Ｐゴシック" pitchFamily="-32" charset="-128"/>
        </a:defRPr>
      </a:lvl3pPr>
      <a:lvl4pPr algn="l" rtl="0" eaLnBrk="1" fontAlgn="base" hangingPunct="1">
        <a:spcBef>
          <a:spcPct val="0"/>
        </a:spcBef>
        <a:spcAft>
          <a:spcPct val="0"/>
        </a:spcAft>
        <a:defRPr sz="2400" b="1">
          <a:solidFill>
            <a:schemeClr val="tx2"/>
          </a:solidFill>
          <a:latin typeface="Arial" charset="0"/>
          <a:ea typeface="ＭＳ Ｐゴシック" pitchFamily="-32" charset="-128"/>
        </a:defRPr>
      </a:lvl4pPr>
      <a:lvl5pPr algn="l" rtl="0" eaLnBrk="1" fontAlgn="base" hangingPunct="1">
        <a:spcBef>
          <a:spcPct val="0"/>
        </a:spcBef>
        <a:spcAft>
          <a:spcPct val="0"/>
        </a:spcAft>
        <a:defRPr sz="2400" b="1">
          <a:solidFill>
            <a:schemeClr val="tx2"/>
          </a:solidFill>
          <a:latin typeface="Arial" charset="0"/>
          <a:ea typeface="ＭＳ Ｐゴシック" pitchFamily="-32" charset="-128"/>
        </a:defRPr>
      </a:lvl5pPr>
      <a:lvl6pPr marL="457200" algn="l" rtl="0" eaLnBrk="1" fontAlgn="base" hangingPunct="1">
        <a:spcBef>
          <a:spcPct val="0"/>
        </a:spcBef>
        <a:spcAft>
          <a:spcPct val="0"/>
        </a:spcAft>
        <a:defRPr sz="2400" b="1">
          <a:solidFill>
            <a:schemeClr val="tx2"/>
          </a:solidFill>
          <a:latin typeface="Arial" charset="0"/>
          <a:ea typeface="ＭＳ Ｐゴシック" pitchFamily="-32" charset="-128"/>
        </a:defRPr>
      </a:lvl6pPr>
      <a:lvl7pPr marL="914400" algn="l" rtl="0" eaLnBrk="1" fontAlgn="base" hangingPunct="1">
        <a:spcBef>
          <a:spcPct val="0"/>
        </a:spcBef>
        <a:spcAft>
          <a:spcPct val="0"/>
        </a:spcAft>
        <a:defRPr sz="2400" b="1">
          <a:solidFill>
            <a:schemeClr val="tx2"/>
          </a:solidFill>
          <a:latin typeface="Arial" charset="0"/>
          <a:ea typeface="ＭＳ Ｐゴシック" pitchFamily="-32" charset="-128"/>
        </a:defRPr>
      </a:lvl7pPr>
      <a:lvl8pPr marL="1371600" algn="l" rtl="0" eaLnBrk="1" fontAlgn="base" hangingPunct="1">
        <a:spcBef>
          <a:spcPct val="0"/>
        </a:spcBef>
        <a:spcAft>
          <a:spcPct val="0"/>
        </a:spcAft>
        <a:defRPr sz="2400" b="1">
          <a:solidFill>
            <a:schemeClr val="tx2"/>
          </a:solidFill>
          <a:latin typeface="Arial" charset="0"/>
          <a:ea typeface="ＭＳ Ｐゴシック" pitchFamily="-32" charset="-128"/>
        </a:defRPr>
      </a:lvl8pPr>
      <a:lvl9pPr marL="1828800" algn="l" rtl="0" eaLnBrk="1" fontAlgn="base" hangingPunct="1">
        <a:spcBef>
          <a:spcPct val="0"/>
        </a:spcBef>
        <a:spcAft>
          <a:spcPct val="0"/>
        </a:spcAft>
        <a:defRPr sz="2400" b="1">
          <a:solidFill>
            <a:schemeClr val="tx2"/>
          </a:solidFill>
          <a:latin typeface="Arial" charset="0"/>
          <a:ea typeface="ＭＳ Ｐゴシック" pitchFamily="-32" charset="-128"/>
        </a:defRPr>
      </a:lvl9pPr>
    </p:titleStyle>
    <p:bodyStyle>
      <a:lvl1pPr marL="227013" indent="-227013" algn="l" rtl="0" eaLnBrk="1" fontAlgn="base" hangingPunct="1">
        <a:spcBef>
          <a:spcPct val="20000"/>
        </a:spcBef>
        <a:spcAft>
          <a:spcPct val="0"/>
        </a:spcAft>
        <a:buClr>
          <a:schemeClr val="accent3"/>
        </a:buClr>
        <a:buFont typeface="Wingdings" pitchFamily="-32" charset="2"/>
        <a:buChar char="§"/>
        <a:defRPr sz="1900">
          <a:solidFill>
            <a:schemeClr val="tx1"/>
          </a:solidFill>
          <a:latin typeface="+mn-lt"/>
          <a:ea typeface="+mn-ea"/>
          <a:cs typeface="+mn-cs"/>
        </a:defRPr>
      </a:lvl1pPr>
      <a:lvl2pPr marL="682625" indent="-228600" algn="l" rtl="0" eaLnBrk="1" fontAlgn="base" hangingPunct="1">
        <a:spcBef>
          <a:spcPct val="20000"/>
        </a:spcBef>
        <a:spcAft>
          <a:spcPct val="0"/>
        </a:spcAft>
        <a:buClr>
          <a:schemeClr val="accent3"/>
        </a:buClr>
        <a:buFont typeface="Wingdings" pitchFamily="-32" charset="2"/>
        <a:buChar char="§"/>
        <a:defRPr sz="1900">
          <a:solidFill>
            <a:schemeClr val="tx1"/>
          </a:solidFill>
          <a:latin typeface="+mn-lt"/>
          <a:ea typeface="+mn-ea"/>
        </a:defRPr>
      </a:lvl2pPr>
      <a:lvl3pPr marL="1143000" indent="-228600" algn="l" rtl="0" eaLnBrk="1" fontAlgn="base" hangingPunct="1">
        <a:spcBef>
          <a:spcPct val="20000"/>
        </a:spcBef>
        <a:spcAft>
          <a:spcPct val="0"/>
        </a:spcAft>
        <a:buClr>
          <a:schemeClr val="accent3"/>
        </a:buClr>
        <a:buFont typeface="Wingdings" pitchFamily="-32" charset="2"/>
        <a:buChar char="§"/>
        <a:defRPr sz="1900">
          <a:solidFill>
            <a:schemeClr val="tx1"/>
          </a:solidFill>
          <a:latin typeface="+mn-lt"/>
          <a:ea typeface="+mn-ea"/>
        </a:defRPr>
      </a:lvl3pPr>
      <a:lvl4pPr marL="1600200" indent="-228600" algn="l" rtl="0" eaLnBrk="1" fontAlgn="base" hangingPunct="1">
        <a:spcBef>
          <a:spcPct val="20000"/>
        </a:spcBef>
        <a:spcAft>
          <a:spcPct val="0"/>
        </a:spcAft>
        <a:buClr>
          <a:schemeClr val="accent3"/>
        </a:buClr>
        <a:buFont typeface="Wingdings" pitchFamily="-32" charset="2"/>
        <a:buChar char="§"/>
        <a:defRPr sz="1900">
          <a:solidFill>
            <a:schemeClr val="tx1"/>
          </a:solidFill>
          <a:latin typeface="+mn-lt"/>
          <a:ea typeface="+mn-ea"/>
        </a:defRPr>
      </a:lvl4pPr>
      <a:lvl5pPr marL="2057400" indent="-228600" algn="l" rtl="0" eaLnBrk="1" fontAlgn="base" hangingPunct="1">
        <a:spcBef>
          <a:spcPct val="20000"/>
        </a:spcBef>
        <a:spcAft>
          <a:spcPct val="0"/>
        </a:spcAft>
        <a:buClr>
          <a:schemeClr val="accent3"/>
        </a:buClr>
        <a:buFont typeface="Wingdings" pitchFamily="-32" charset="2"/>
        <a:buChar char="§"/>
        <a:defRPr sz="1900">
          <a:solidFill>
            <a:schemeClr val="tx1"/>
          </a:solidFill>
          <a:latin typeface="+mn-lt"/>
          <a:ea typeface="+mn-ea"/>
        </a:defRPr>
      </a:lvl5pPr>
      <a:lvl6pPr marL="2514600" indent="-228600" algn="l" rtl="0" eaLnBrk="1" fontAlgn="base" hangingPunct="1">
        <a:spcBef>
          <a:spcPct val="20000"/>
        </a:spcBef>
        <a:spcAft>
          <a:spcPct val="0"/>
        </a:spcAft>
        <a:buFont typeface="Wingdings" pitchFamily="-32" charset="2"/>
        <a:buChar char="§"/>
        <a:defRPr sz="1900">
          <a:solidFill>
            <a:schemeClr val="tx1"/>
          </a:solidFill>
          <a:latin typeface="+mn-lt"/>
          <a:ea typeface="+mn-ea"/>
        </a:defRPr>
      </a:lvl6pPr>
      <a:lvl7pPr marL="2971800" indent="-228600" algn="l" rtl="0" eaLnBrk="1" fontAlgn="base" hangingPunct="1">
        <a:spcBef>
          <a:spcPct val="20000"/>
        </a:spcBef>
        <a:spcAft>
          <a:spcPct val="0"/>
        </a:spcAft>
        <a:buFont typeface="Wingdings" pitchFamily="-32" charset="2"/>
        <a:buChar char="§"/>
        <a:defRPr sz="1900">
          <a:solidFill>
            <a:schemeClr val="tx1"/>
          </a:solidFill>
          <a:latin typeface="+mn-lt"/>
          <a:ea typeface="+mn-ea"/>
        </a:defRPr>
      </a:lvl7pPr>
      <a:lvl8pPr marL="3429000" indent="-228600" algn="l" rtl="0" eaLnBrk="1" fontAlgn="base" hangingPunct="1">
        <a:spcBef>
          <a:spcPct val="20000"/>
        </a:spcBef>
        <a:spcAft>
          <a:spcPct val="0"/>
        </a:spcAft>
        <a:buFont typeface="Wingdings" pitchFamily="-32" charset="2"/>
        <a:buChar char="§"/>
        <a:defRPr sz="1900">
          <a:solidFill>
            <a:schemeClr val="tx1"/>
          </a:solidFill>
          <a:latin typeface="+mn-lt"/>
          <a:ea typeface="+mn-ea"/>
        </a:defRPr>
      </a:lvl8pPr>
      <a:lvl9pPr marL="3886200" indent="-228600" algn="l" rtl="0" eaLnBrk="1" fontAlgn="base" hangingPunct="1">
        <a:spcBef>
          <a:spcPct val="20000"/>
        </a:spcBef>
        <a:spcAft>
          <a:spcPct val="0"/>
        </a:spcAft>
        <a:buFont typeface="Wingdings" pitchFamily="-32" charset="2"/>
        <a:buChar char="§"/>
        <a:defRPr sz="19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8558" y="455615"/>
            <a:ext cx="10670015" cy="915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78558" y="1552575"/>
            <a:ext cx="1067001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1554239" y="6397627"/>
            <a:ext cx="4614333" cy="30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lgn="l">
              <a:defRPr sz="1333">
                <a:solidFill>
                  <a:schemeClr val="hlink"/>
                </a:solidFill>
                <a:latin typeface="Arial" charset="0"/>
                <a:ea typeface="ＭＳ Ｐゴシック" pitchFamily="-32" charset="-128"/>
              </a:defRPr>
            </a:lvl1pPr>
          </a:lstStyle>
          <a:p>
            <a:pPr eaLnBrk="0" fontAlgn="base" hangingPunct="0">
              <a:spcBef>
                <a:spcPct val="0"/>
              </a:spcBef>
              <a:spcAft>
                <a:spcPct val="0"/>
              </a:spcAft>
              <a:defRPr/>
            </a:pPr>
            <a:r>
              <a:rPr lang="en-US">
                <a:solidFill>
                  <a:srgbClr val="7C848A"/>
                </a:solidFill>
              </a:rPr>
              <a:t>United Confidential</a:t>
            </a:r>
          </a:p>
        </p:txBody>
      </p:sp>
      <p:sp>
        <p:nvSpPr>
          <p:cNvPr id="1030" name="Rectangle 6"/>
          <p:cNvSpPr>
            <a:spLocks noGrp="1" noChangeArrowheads="1"/>
          </p:cNvSpPr>
          <p:nvPr>
            <p:ph type="sldNum" sz="quarter" idx="4"/>
          </p:nvPr>
        </p:nvSpPr>
        <p:spPr bwMode="auto">
          <a:xfrm>
            <a:off x="578556" y="6397627"/>
            <a:ext cx="917221" cy="30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lgn="l">
              <a:defRPr sz="1333">
                <a:solidFill>
                  <a:schemeClr val="hlink"/>
                </a:solidFill>
                <a:latin typeface="Arial" charset="0"/>
                <a:ea typeface="ＭＳ Ｐゴシック" pitchFamily="-32" charset="-128"/>
              </a:defRPr>
            </a:lvl1pPr>
          </a:lstStyle>
          <a:p>
            <a:pPr eaLnBrk="0" fontAlgn="base" hangingPunct="0">
              <a:spcBef>
                <a:spcPct val="0"/>
              </a:spcBef>
              <a:spcAft>
                <a:spcPct val="0"/>
              </a:spcAft>
              <a:defRPr/>
            </a:pPr>
            <a:fld id="{EF529292-DD5A-4668-B3BF-3BC75EDB2794}" type="slidenum">
              <a:rPr lang="en-US">
                <a:solidFill>
                  <a:srgbClr val="7C848A"/>
                </a:solidFill>
              </a:rPr>
              <a:pPr eaLnBrk="0" fontAlgn="base" hangingPunct="0">
                <a:spcBef>
                  <a:spcPct val="0"/>
                </a:spcBef>
                <a:spcAft>
                  <a:spcPct val="0"/>
                </a:spcAft>
                <a:defRPr/>
              </a:pPr>
              <a:t>‹#›</a:t>
            </a:fld>
            <a:endParaRPr lang="en-US">
              <a:solidFill>
                <a:srgbClr val="7C848A"/>
              </a:solidFill>
            </a:endParaRPr>
          </a:p>
        </p:txBody>
      </p:sp>
      <p:pic>
        <p:nvPicPr>
          <p:cNvPr id="2" name="Picture 7" descr="united_6p_h_c_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004780" y="6343650"/>
            <a:ext cx="1624793"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319614"/>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hf hdr="0" dt="0"/>
  <p:txStyles>
    <p:titleStyle>
      <a:lvl1pPr algn="l" rtl="0" eaLnBrk="1" fontAlgn="base" hangingPunct="1">
        <a:spcBef>
          <a:spcPct val="0"/>
        </a:spcBef>
        <a:spcAft>
          <a:spcPct val="0"/>
        </a:spcAft>
        <a:defRPr sz="2286" b="1">
          <a:solidFill>
            <a:schemeClr val="tx2"/>
          </a:solidFill>
          <a:latin typeface="+mj-lt"/>
          <a:ea typeface="MS PGothic" pitchFamily="34" charset="-128"/>
          <a:cs typeface="+mj-cs"/>
        </a:defRPr>
      </a:lvl1pPr>
      <a:lvl2pPr algn="l" rtl="0" eaLnBrk="1" fontAlgn="base" hangingPunct="1">
        <a:spcBef>
          <a:spcPct val="0"/>
        </a:spcBef>
        <a:spcAft>
          <a:spcPct val="0"/>
        </a:spcAft>
        <a:defRPr sz="2286" b="1">
          <a:solidFill>
            <a:schemeClr val="tx2"/>
          </a:solidFill>
          <a:latin typeface="Arial" charset="0"/>
          <a:ea typeface="MS PGothic" pitchFamily="34" charset="-128"/>
        </a:defRPr>
      </a:lvl2pPr>
      <a:lvl3pPr algn="l" rtl="0" eaLnBrk="1" fontAlgn="base" hangingPunct="1">
        <a:spcBef>
          <a:spcPct val="0"/>
        </a:spcBef>
        <a:spcAft>
          <a:spcPct val="0"/>
        </a:spcAft>
        <a:defRPr sz="2286" b="1">
          <a:solidFill>
            <a:schemeClr val="tx2"/>
          </a:solidFill>
          <a:latin typeface="Arial" charset="0"/>
          <a:ea typeface="MS PGothic" pitchFamily="34" charset="-128"/>
        </a:defRPr>
      </a:lvl3pPr>
      <a:lvl4pPr algn="l" rtl="0" eaLnBrk="1" fontAlgn="base" hangingPunct="1">
        <a:spcBef>
          <a:spcPct val="0"/>
        </a:spcBef>
        <a:spcAft>
          <a:spcPct val="0"/>
        </a:spcAft>
        <a:defRPr sz="2286" b="1">
          <a:solidFill>
            <a:schemeClr val="tx2"/>
          </a:solidFill>
          <a:latin typeface="Arial" charset="0"/>
          <a:ea typeface="MS PGothic" pitchFamily="34" charset="-128"/>
        </a:defRPr>
      </a:lvl4pPr>
      <a:lvl5pPr algn="l" rtl="0" eaLnBrk="1" fontAlgn="base" hangingPunct="1">
        <a:spcBef>
          <a:spcPct val="0"/>
        </a:spcBef>
        <a:spcAft>
          <a:spcPct val="0"/>
        </a:spcAft>
        <a:defRPr sz="2286" b="1">
          <a:solidFill>
            <a:schemeClr val="tx2"/>
          </a:solidFill>
          <a:latin typeface="Arial" charset="0"/>
          <a:ea typeface="MS PGothic" pitchFamily="34" charset="-128"/>
        </a:defRPr>
      </a:lvl5pPr>
      <a:lvl6pPr marL="435437" algn="l" rtl="0" eaLnBrk="1" fontAlgn="base" hangingPunct="1">
        <a:spcBef>
          <a:spcPct val="0"/>
        </a:spcBef>
        <a:spcAft>
          <a:spcPct val="0"/>
        </a:spcAft>
        <a:defRPr sz="2286" b="1">
          <a:solidFill>
            <a:schemeClr val="tx2"/>
          </a:solidFill>
          <a:latin typeface="Arial" charset="0"/>
          <a:ea typeface="ＭＳ Ｐゴシック" pitchFamily="-32" charset="-128"/>
        </a:defRPr>
      </a:lvl6pPr>
      <a:lvl7pPr marL="870875" algn="l" rtl="0" eaLnBrk="1" fontAlgn="base" hangingPunct="1">
        <a:spcBef>
          <a:spcPct val="0"/>
        </a:spcBef>
        <a:spcAft>
          <a:spcPct val="0"/>
        </a:spcAft>
        <a:defRPr sz="2286" b="1">
          <a:solidFill>
            <a:schemeClr val="tx2"/>
          </a:solidFill>
          <a:latin typeface="Arial" charset="0"/>
          <a:ea typeface="ＭＳ Ｐゴシック" pitchFamily="-32" charset="-128"/>
        </a:defRPr>
      </a:lvl7pPr>
      <a:lvl8pPr marL="1306312" algn="l" rtl="0" eaLnBrk="1" fontAlgn="base" hangingPunct="1">
        <a:spcBef>
          <a:spcPct val="0"/>
        </a:spcBef>
        <a:spcAft>
          <a:spcPct val="0"/>
        </a:spcAft>
        <a:defRPr sz="2286" b="1">
          <a:solidFill>
            <a:schemeClr val="tx2"/>
          </a:solidFill>
          <a:latin typeface="Arial" charset="0"/>
          <a:ea typeface="ＭＳ Ｐゴシック" pitchFamily="-32" charset="-128"/>
        </a:defRPr>
      </a:lvl8pPr>
      <a:lvl9pPr marL="1741749" algn="l" rtl="0" eaLnBrk="1" fontAlgn="base" hangingPunct="1">
        <a:spcBef>
          <a:spcPct val="0"/>
        </a:spcBef>
        <a:spcAft>
          <a:spcPct val="0"/>
        </a:spcAft>
        <a:defRPr sz="2286" b="1">
          <a:solidFill>
            <a:schemeClr val="tx2"/>
          </a:solidFill>
          <a:latin typeface="Arial" charset="0"/>
          <a:ea typeface="ＭＳ Ｐゴシック" pitchFamily="-32" charset="-128"/>
        </a:defRPr>
      </a:lvl9pPr>
    </p:titleStyle>
    <p:bodyStyle>
      <a:lvl1pPr marL="216207" indent="-216207" algn="l" rtl="0" eaLnBrk="1" fontAlgn="base" hangingPunct="1">
        <a:spcBef>
          <a:spcPct val="20000"/>
        </a:spcBef>
        <a:spcAft>
          <a:spcPct val="0"/>
        </a:spcAft>
        <a:buClr>
          <a:schemeClr val="accent2"/>
        </a:buClr>
        <a:buFont typeface="Wingdings" pitchFamily="2" charset="2"/>
        <a:buChar char="§"/>
        <a:defRPr sz="1810">
          <a:solidFill>
            <a:schemeClr val="tx1"/>
          </a:solidFill>
          <a:latin typeface="+mn-lt"/>
          <a:ea typeface="MS PGothic" pitchFamily="34" charset="-128"/>
          <a:cs typeface="+mn-cs"/>
        </a:defRPr>
      </a:lvl1pPr>
      <a:lvl2pPr marL="650132" indent="-217719" algn="l" rtl="0" eaLnBrk="1" fontAlgn="base" hangingPunct="1">
        <a:spcBef>
          <a:spcPct val="20000"/>
        </a:spcBef>
        <a:spcAft>
          <a:spcPct val="0"/>
        </a:spcAft>
        <a:buClr>
          <a:schemeClr val="accent2"/>
        </a:buClr>
        <a:buFont typeface="Wingdings" pitchFamily="2" charset="2"/>
        <a:buChar char="§"/>
        <a:defRPr sz="1810">
          <a:solidFill>
            <a:schemeClr val="tx1"/>
          </a:solidFill>
          <a:latin typeface="+mn-lt"/>
          <a:ea typeface="MS PGothic" pitchFamily="34" charset="-128"/>
        </a:defRPr>
      </a:lvl2pPr>
      <a:lvl3pPr marL="1088593" indent="-217719" algn="l" rtl="0" eaLnBrk="1" fontAlgn="base" hangingPunct="1">
        <a:spcBef>
          <a:spcPct val="20000"/>
        </a:spcBef>
        <a:spcAft>
          <a:spcPct val="0"/>
        </a:spcAft>
        <a:buClr>
          <a:schemeClr val="accent2"/>
        </a:buClr>
        <a:buFont typeface="Wingdings" pitchFamily="2" charset="2"/>
        <a:buChar char="§"/>
        <a:defRPr sz="1810">
          <a:solidFill>
            <a:schemeClr val="tx1"/>
          </a:solidFill>
          <a:latin typeface="+mn-lt"/>
          <a:ea typeface="MS PGothic" pitchFamily="34" charset="-128"/>
        </a:defRPr>
      </a:lvl3pPr>
      <a:lvl4pPr marL="1524030" indent="-217719" algn="l" rtl="0" eaLnBrk="1" fontAlgn="base" hangingPunct="1">
        <a:spcBef>
          <a:spcPct val="20000"/>
        </a:spcBef>
        <a:spcAft>
          <a:spcPct val="0"/>
        </a:spcAft>
        <a:buClr>
          <a:schemeClr val="accent2"/>
        </a:buClr>
        <a:buFont typeface="Wingdings" pitchFamily="2" charset="2"/>
        <a:buChar char="§"/>
        <a:defRPr sz="1810">
          <a:solidFill>
            <a:schemeClr val="tx1"/>
          </a:solidFill>
          <a:latin typeface="+mn-lt"/>
          <a:ea typeface="MS PGothic" pitchFamily="34" charset="-128"/>
        </a:defRPr>
      </a:lvl4pPr>
      <a:lvl5pPr marL="1959468" indent="-217719" algn="l" rtl="0" eaLnBrk="1" fontAlgn="base" hangingPunct="1">
        <a:spcBef>
          <a:spcPct val="20000"/>
        </a:spcBef>
        <a:spcAft>
          <a:spcPct val="0"/>
        </a:spcAft>
        <a:buClr>
          <a:schemeClr val="accent2"/>
        </a:buClr>
        <a:buFont typeface="Wingdings" pitchFamily="2" charset="2"/>
        <a:buChar char="§"/>
        <a:defRPr sz="1810">
          <a:solidFill>
            <a:schemeClr val="tx1"/>
          </a:solidFill>
          <a:latin typeface="+mn-lt"/>
          <a:ea typeface="MS PGothic" pitchFamily="34" charset="-128"/>
        </a:defRPr>
      </a:lvl5pPr>
      <a:lvl6pPr marL="2394905" indent="-217719" algn="l" rtl="0" eaLnBrk="1" fontAlgn="base" hangingPunct="1">
        <a:spcBef>
          <a:spcPct val="20000"/>
        </a:spcBef>
        <a:spcAft>
          <a:spcPct val="0"/>
        </a:spcAft>
        <a:buClr>
          <a:schemeClr val="accent2"/>
        </a:buClr>
        <a:buFont typeface="Wingdings" pitchFamily="2" charset="2"/>
        <a:buChar char="§"/>
        <a:defRPr sz="1810">
          <a:solidFill>
            <a:schemeClr val="tx1"/>
          </a:solidFill>
          <a:latin typeface="+mn-lt"/>
          <a:ea typeface="+mn-ea"/>
        </a:defRPr>
      </a:lvl6pPr>
      <a:lvl7pPr marL="2830342" indent="-217719" algn="l" rtl="0" eaLnBrk="1" fontAlgn="base" hangingPunct="1">
        <a:spcBef>
          <a:spcPct val="20000"/>
        </a:spcBef>
        <a:spcAft>
          <a:spcPct val="0"/>
        </a:spcAft>
        <a:buClr>
          <a:schemeClr val="accent2"/>
        </a:buClr>
        <a:buFont typeface="Wingdings" pitchFamily="2" charset="2"/>
        <a:buChar char="§"/>
        <a:defRPr sz="1810">
          <a:solidFill>
            <a:schemeClr val="tx1"/>
          </a:solidFill>
          <a:latin typeface="+mn-lt"/>
          <a:ea typeface="+mn-ea"/>
        </a:defRPr>
      </a:lvl7pPr>
      <a:lvl8pPr marL="3265780" indent="-217719" algn="l" rtl="0" eaLnBrk="1" fontAlgn="base" hangingPunct="1">
        <a:spcBef>
          <a:spcPct val="20000"/>
        </a:spcBef>
        <a:spcAft>
          <a:spcPct val="0"/>
        </a:spcAft>
        <a:buClr>
          <a:schemeClr val="accent2"/>
        </a:buClr>
        <a:buFont typeface="Wingdings" pitchFamily="2" charset="2"/>
        <a:buChar char="§"/>
        <a:defRPr sz="1810">
          <a:solidFill>
            <a:schemeClr val="tx1"/>
          </a:solidFill>
          <a:latin typeface="+mn-lt"/>
          <a:ea typeface="+mn-ea"/>
        </a:defRPr>
      </a:lvl8pPr>
      <a:lvl9pPr marL="3701217" indent="-217719" algn="l" rtl="0" eaLnBrk="1" fontAlgn="base" hangingPunct="1">
        <a:spcBef>
          <a:spcPct val="20000"/>
        </a:spcBef>
        <a:spcAft>
          <a:spcPct val="0"/>
        </a:spcAft>
        <a:buClr>
          <a:schemeClr val="accent2"/>
        </a:buClr>
        <a:buFont typeface="Wingdings" pitchFamily="2" charset="2"/>
        <a:buChar char="§"/>
        <a:defRPr sz="1810">
          <a:solidFill>
            <a:schemeClr val="tx1"/>
          </a:solidFill>
          <a:latin typeface="+mn-lt"/>
          <a:ea typeface="+mn-ea"/>
        </a:defRPr>
      </a:lvl9pPr>
    </p:bodyStyle>
    <p:otherStyle>
      <a:defPPr>
        <a:defRPr lang="en-US"/>
      </a:defPPr>
      <a:lvl1pPr marL="0" algn="l" defTabSz="870875" rtl="0" eaLnBrk="1" latinLnBrk="0" hangingPunct="1">
        <a:defRPr sz="1714" kern="1200">
          <a:solidFill>
            <a:schemeClr val="tx1"/>
          </a:solidFill>
          <a:latin typeface="+mn-lt"/>
          <a:ea typeface="+mn-ea"/>
          <a:cs typeface="+mn-cs"/>
        </a:defRPr>
      </a:lvl1pPr>
      <a:lvl2pPr marL="435437" algn="l" defTabSz="870875" rtl="0" eaLnBrk="1" latinLnBrk="0" hangingPunct="1">
        <a:defRPr sz="1714" kern="1200">
          <a:solidFill>
            <a:schemeClr val="tx1"/>
          </a:solidFill>
          <a:latin typeface="+mn-lt"/>
          <a:ea typeface="+mn-ea"/>
          <a:cs typeface="+mn-cs"/>
        </a:defRPr>
      </a:lvl2pPr>
      <a:lvl3pPr marL="870875" algn="l" defTabSz="870875" rtl="0" eaLnBrk="1" latinLnBrk="0" hangingPunct="1">
        <a:defRPr sz="1714" kern="1200">
          <a:solidFill>
            <a:schemeClr val="tx1"/>
          </a:solidFill>
          <a:latin typeface="+mn-lt"/>
          <a:ea typeface="+mn-ea"/>
          <a:cs typeface="+mn-cs"/>
        </a:defRPr>
      </a:lvl3pPr>
      <a:lvl4pPr marL="1306312" algn="l" defTabSz="870875" rtl="0" eaLnBrk="1" latinLnBrk="0" hangingPunct="1">
        <a:defRPr sz="1714" kern="1200">
          <a:solidFill>
            <a:schemeClr val="tx1"/>
          </a:solidFill>
          <a:latin typeface="+mn-lt"/>
          <a:ea typeface="+mn-ea"/>
          <a:cs typeface="+mn-cs"/>
        </a:defRPr>
      </a:lvl4pPr>
      <a:lvl5pPr marL="1741749" algn="l" defTabSz="870875" rtl="0" eaLnBrk="1" latinLnBrk="0" hangingPunct="1">
        <a:defRPr sz="1714" kern="1200">
          <a:solidFill>
            <a:schemeClr val="tx1"/>
          </a:solidFill>
          <a:latin typeface="+mn-lt"/>
          <a:ea typeface="+mn-ea"/>
          <a:cs typeface="+mn-cs"/>
        </a:defRPr>
      </a:lvl5pPr>
      <a:lvl6pPr marL="2177186" algn="l" defTabSz="870875" rtl="0" eaLnBrk="1" latinLnBrk="0" hangingPunct="1">
        <a:defRPr sz="1714" kern="1200">
          <a:solidFill>
            <a:schemeClr val="tx1"/>
          </a:solidFill>
          <a:latin typeface="+mn-lt"/>
          <a:ea typeface="+mn-ea"/>
          <a:cs typeface="+mn-cs"/>
        </a:defRPr>
      </a:lvl6pPr>
      <a:lvl7pPr marL="2612624" algn="l" defTabSz="870875" rtl="0" eaLnBrk="1" latinLnBrk="0" hangingPunct="1">
        <a:defRPr sz="1714" kern="1200">
          <a:solidFill>
            <a:schemeClr val="tx1"/>
          </a:solidFill>
          <a:latin typeface="+mn-lt"/>
          <a:ea typeface="+mn-ea"/>
          <a:cs typeface="+mn-cs"/>
        </a:defRPr>
      </a:lvl7pPr>
      <a:lvl8pPr marL="3048061" algn="l" defTabSz="870875" rtl="0" eaLnBrk="1" latinLnBrk="0" hangingPunct="1">
        <a:defRPr sz="1714" kern="1200">
          <a:solidFill>
            <a:schemeClr val="tx1"/>
          </a:solidFill>
          <a:latin typeface="+mn-lt"/>
          <a:ea typeface="+mn-ea"/>
          <a:cs typeface="+mn-cs"/>
        </a:defRPr>
      </a:lvl8pPr>
      <a:lvl9pPr marL="3483498" algn="l" defTabSz="870875" rtl="0" eaLnBrk="1" latinLnBrk="0" hangingPunct="1">
        <a:defRPr sz="17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6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8" descr="United new livery"/>
          <p:cNvPicPr>
            <a:picLocks noChangeAspect="1" noChangeArrowheads="1"/>
          </p:cNvPicPr>
          <p:nvPr/>
        </p:nvPicPr>
        <p:blipFill>
          <a:blip r:embed="rId3">
            <a:extLst>
              <a:ext uri="{28A0092B-C50C-407E-A947-70E740481C1C}">
                <a14:useLocalDpi xmlns:a14="http://schemas.microsoft.com/office/drawing/2010/main" val="0"/>
              </a:ext>
            </a:extLst>
          </a:blip>
          <a:srcRect l="13739" t="11740" r="19737" b="25270"/>
          <a:stretch>
            <a:fillRect/>
          </a:stretch>
        </p:blipFill>
        <p:spPr bwMode="auto">
          <a:xfrm>
            <a:off x="6691690" y="381000"/>
            <a:ext cx="3757084" cy="4946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4" descr="United_ppt_cover"/>
          <p:cNvPicPr>
            <a:picLocks noChangeAspect="1" noChangeArrowheads="1"/>
          </p:cNvPicPr>
          <p:nvPr/>
        </p:nvPicPr>
        <p:blipFill>
          <a:blip r:embed="rId4">
            <a:extLst>
              <a:ext uri="{28A0092B-C50C-407E-A947-70E740481C1C}">
                <a14:useLocalDpi xmlns:a14="http://schemas.microsoft.com/office/drawing/2010/main" val="0"/>
              </a:ext>
            </a:extLst>
          </a:blip>
          <a:srcRect r="43201"/>
          <a:stretch>
            <a:fillRect/>
          </a:stretch>
        </p:blipFill>
        <p:spPr bwMode="auto">
          <a:xfrm>
            <a:off x="1740203" y="379489"/>
            <a:ext cx="4946952" cy="4946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2"/>
          <p:cNvSpPr>
            <a:spLocks noGrp="1" noChangeArrowheads="1"/>
          </p:cNvSpPr>
          <p:nvPr>
            <p:ph type="ctrTitle"/>
          </p:nvPr>
        </p:nvSpPr>
        <p:spPr>
          <a:xfrm>
            <a:off x="2133299" y="1600200"/>
            <a:ext cx="4398130" cy="1584476"/>
          </a:xfrm>
          <a:noFill/>
        </p:spPr>
        <p:txBody>
          <a:bodyPr/>
          <a:lstStyle/>
          <a:p>
            <a:pPr eaLnBrk="1" hangingPunct="1"/>
            <a:r>
              <a:rPr lang="en-US" sz="3048" dirty="0"/>
              <a:t>Platform Services Team Values</a:t>
            </a:r>
            <a:endParaRPr lang="en-US" sz="3429" dirty="0"/>
          </a:p>
        </p:txBody>
      </p:sp>
      <p:pic>
        <p:nvPicPr>
          <p:cNvPr id="3078" name="Picture 6" descr="united_6p_h_c_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60393" y="5778501"/>
            <a:ext cx="2673048" cy="52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16" descr="star_alliance_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36323" y="5967490"/>
            <a:ext cx="2177143" cy="19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Rectangle 17"/>
          <p:cNvSpPr>
            <a:spLocks noChangeArrowheads="1"/>
          </p:cNvSpPr>
          <p:nvPr/>
        </p:nvSpPr>
        <p:spPr bwMode="auto">
          <a:xfrm>
            <a:off x="1752601" y="5040690"/>
            <a:ext cx="2103059" cy="293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fontAlgn="base" hangingPunct="0">
              <a:spcBef>
                <a:spcPct val="0"/>
              </a:spcBef>
              <a:spcAft>
                <a:spcPct val="0"/>
              </a:spcAft>
            </a:pPr>
            <a:r>
              <a:rPr lang="en-US" sz="1524">
                <a:solidFill>
                  <a:srgbClr val="4D4F53"/>
                </a:solidFill>
              </a:rPr>
              <a:t>July 26, </a:t>
            </a:r>
            <a:r>
              <a:rPr lang="en-US" sz="1524" dirty="0">
                <a:solidFill>
                  <a:srgbClr val="4D4F53"/>
                </a:solidFill>
              </a:rPr>
              <a:t>2015</a:t>
            </a:r>
          </a:p>
        </p:txBody>
      </p:sp>
    </p:spTree>
    <p:extLst>
      <p:ext uri="{BB962C8B-B14F-4D97-AF65-F5344CB8AC3E}">
        <p14:creationId xmlns:p14="http://schemas.microsoft.com/office/powerpoint/2010/main" val="2204952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Scrum Values</a:t>
            </a:r>
          </a:p>
        </p:txBody>
      </p:sp>
      <p:sp>
        <p:nvSpPr>
          <p:cNvPr id="3" name="Content Placeholder 2"/>
          <p:cNvSpPr>
            <a:spLocks noGrp="1"/>
          </p:cNvSpPr>
          <p:nvPr>
            <p:ph type="subTitle" idx="1"/>
          </p:nvPr>
        </p:nvSpPr>
        <p:spPr/>
        <p:txBody>
          <a:bodyPr>
            <a:normAutofit fontScale="92500" lnSpcReduction="20000"/>
          </a:bodyPr>
          <a:lstStyle/>
          <a:p>
            <a:r>
              <a:rPr lang="en-US" dirty="0"/>
              <a:t>Respect</a:t>
            </a:r>
          </a:p>
          <a:p>
            <a:r>
              <a:rPr lang="en-US" dirty="0"/>
              <a:t>Openness</a:t>
            </a:r>
          </a:p>
          <a:p>
            <a:r>
              <a:rPr lang="en-US" dirty="0"/>
              <a:t>Commitment</a:t>
            </a:r>
          </a:p>
          <a:p>
            <a:r>
              <a:rPr lang="en-US" dirty="0"/>
              <a:t>Focus</a:t>
            </a:r>
          </a:p>
          <a:p>
            <a:r>
              <a:rPr lang="en-US" dirty="0"/>
              <a:t>Courage</a:t>
            </a:r>
          </a:p>
        </p:txBody>
      </p:sp>
    </p:spTree>
    <p:extLst>
      <p:ext uri="{BB962C8B-B14F-4D97-AF65-F5344CB8AC3E}">
        <p14:creationId xmlns:p14="http://schemas.microsoft.com/office/powerpoint/2010/main" val="60739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Respect</a:t>
            </a:r>
          </a:p>
        </p:txBody>
      </p:sp>
      <p:sp>
        <p:nvSpPr>
          <p:cNvPr id="5" name="Content Placeholder 4"/>
          <p:cNvSpPr>
            <a:spLocks noGrp="1"/>
          </p:cNvSpPr>
          <p:nvPr>
            <p:ph idx="1"/>
          </p:nvPr>
        </p:nvSpPr>
        <p:spPr/>
        <p:txBody>
          <a:bodyPr/>
          <a:lstStyle/>
          <a:p>
            <a:r>
              <a:rPr lang="en-US" altLang="zh-CN" dirty="0"/>
              <a:t>Each team member is selected for his or her strengths; along with these come weaknesses and opportunities to learn and grow.</a:t>
            </a:r>
          </a:p>
          <a:p>
            <a:r>
              <a:rPr lang="en-US" altLang="zh-CN" dirty="0"/>
              <a:t>When we respect others, we take their preferences and ideas seriously. </a:t>
            </a:r>
          </a:p>
          <a:p>
            <a:r>
              <a:rPr lang="en-US" altLang="zh-CN" dirty="0"/>
              <a:t>We thoughtfully weigh our own insights and experiences against theirs.</a:t>
            </a:r>
          </a:p>
          <a:p>
            <a:r>
              <a:rPr lang="en-US" altLang="zh-CN" dirty="0"/>
              <a:t>As we work together, sharing successes and failures, we come to respect each other and to help each other become worthy of respect.</a:t>
            </a:r>
            <a:endParaRPr lang="en-US" dirty="0"/>
          </a:p>
        </p:txBody>
      </p:sp>
    </p:spTree>
    <p:extLst>
      <p:ext uri="{BB962C8B-B14F-4D97-AF65-F5344CB8AC3E}">
        <p14:creationId xmlns:p14="http://schemas.microsoft.com/office/powerpoint/2010/main" val="4284627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Openness</a:t>
            </a:r>
          </a:p>
        </p:txBody>
      </p:sp>
      <p:sp>
        <p:nvSpPr>
          <p:cNvPr id="3" name="Content Placeholder 2"/>
          <p:cNvSpPr>
            <a:spLocks noGrp="1"/>
          </p:cNvSpPr>
          <p:nvPr>
            <p:ph idx="1"/>
          </p:nvPr>
        </p:nvSpPr>
        <p:spPr/>
        <p:txBody>
          <a:bodyPr/>
          <a:lstStyle/>
          <a:p>
            <a:r>
              <a:rPr lang="en-US" altLang="zh-CN" dirty="0"/>
              <a:t>We keep our minds available for new experiences, ideas, and relationships. </a:t>
            </a:r>
          </a:p>
          <a:p>
            <a:r>
              <a:rPr lang="en-US" altLang="zh-CN" dirty="0"/>
              <a:t>It means working to move beyond the boundaries of the familiar, in particular the walls that can be erected by tribe and tradition. </a:t>
            </a:r>
          </a:p>
          <a:p>
            <a:r>
              <a:rPr lang="en-US" altLang="zh-CN" dirty="0"/>
              <a:t>As we work together, we express how we're doing, what's in our way, and our concerns so they can be addressed.</a:t>
            </a:r>
            <a:endParaRPr lang="en-US" dirty="0"/>
          </a:p>
        </p:txBody>
      </p:sp>
    </p:spTree>
    <p:extLst>
      <p:ext uri="{BB962C8B-B14F-4D97-AF65-F5344CB8AC3E}">
        <p14:creationId xmlns:p14="http://schemas.microsoft.com/office/powerpoint/2010/main" val="25388639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Commitment</a:t>
            </a:r>
          </a:p>
        </p:txBody>
      </p:sp>
      <p:sp>
        <p:nvSpPr>
          <p:cNvPr id="3" name="Content Placeholder 2"/>
          <p:cNvSpPr>
            <a:spLocks noGrp="1"/>
          </p:cNvSpPr>
          <p:nvPr>
            <p:ph idx="1"/>
          </p:nvPr>
        </p:nvSpPr>
        <p:spPr/>
        <p:txBody>
          <a:bodyPr/>
          <a:lstStyle/>
          <a:p>
            <a:r>
              <a:rPr lang="en-US" altLang="zh-CN" dirty="0"/>
              <a:t>Commitment starts with a choice. </a:t>
            </a:r>
          </a:p>
          <a:p>
            <a:r>
              <a:rPr lang="en-US" altLang="zh-CN" dirty="0"/>
              <a:t>We choose to do whatever is collectively necessary for success and willing to create realistic goals and stick to them. </a:t>
            </a:r>
          </a:p>
          <a:p>
            <a:r>
              <a:rPr lang="en-US" altLang="zh-CN" dirty="0"/>
              <a:t>We must participate. It's an "all in" situation where we are part of a team and our job is to work together to meet our commitments through sustained dedication and perseverance.</a:t>
            </a:r>
            <a:endParaRPr lang="en-US" dirty="0"/>
          </a:p>
        </p:txBody>
      </p:sp>
    </p:spTree>
    <p:extLst>
      <p:ext uri="{BB962C8B-B14F-4D97-AF65-F5344CB8AC3E}">
        <p14:creationId xmlns:p14="http://schemas.microsoft.com/office/powerpoint/2010/main" val="10333881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a:t>
            </a:r>
          </a:p>
        </p:txBody>
      </p:sp>
      <p:sp>
        <p:nvSpPr>
          <p:cNvPr id="3" name="Content Placeholder 2"/>
          <p:cNvSpPr>
            <a:spLocks noGrp="1"/>
          </p:cNvSpPr>
          <p:nvPr>
            <p:ph idx="1"/>
          </p:nvPr>
        </p:nvSpPr>
        <p:spPr/>
        <p:txBody>
          <a:bodyPr/>
          <a:lstStyle/>
          <a:p>
            <a:r>
              <a:rPr lang="en-US" altLang="zh-CN" dirty="0"/>
              <a:t>We devote our full attention and concentration to a few things at a time. </a:t>
            </a:r>
          </a:p>
          <a:p>
            <a:r>
              <a:rPr lang="en-US" altLang="zh-CN" dirty="0"/>
              <a:t>We focus to reduce overhead and to work on the most important items with the most value. </a:t>
            </a:r>
          </a:p>
          <a:p>
            <a:r>
              <a:rPr lang="en-US" altLang="zh-CN" dirty="0"/>
              <a:t>Every distraction should be avoided to concentrate on what is really necessary in the moment to deliver value sooner. </a:t>
            </a:r>
          </a:p>
          <a:p>
            <a:r>
              <a:rPr lang="en-US" altLang="zh-CN" dirty="0"/>
              <a:t>We set our goals and commitments and focus on them and nothing else, contribute our best and be happy.</a:t>
            </a:r>
            <a:endParaRPr lang="en-US" dirty="0"/>
          </a:p>
        </p:txBody>
      </p:sp>
    </p:spTree>
    <p:extLst>
      <p:ext uri="{BB962C8B-B14F-4D97-AF65-F5344CB8AC3E}">
        <p14:creationId xmlns:p14="http://schemas.microsoft.com/office/powerpoint/2010/main" val="42007878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Courage</a:t>
            </a:r>
          </a:p>
        </p:txBody>
      </p:sp>
      <p:sp>
        <p:nvSpPr>
          <p:cNvPr id="3" name="Content Placeholder 2"/>
          <p:cNvSpPr>
            <a:spLocks noGrp="1"/>
          </p:cNvSpPr>
          <p:nvPr>
            <p:ph idx="1"/>
          </p:nvPr>
        </p:nvSpPr>
        <p:spPr/>
        <p:txBody>
          <a:bodyPr/>
          <a:lstStyle/>
          <a:p>
            <a:r>
              <a:rPr lang="en-US" altLang="zh-CN" dirty="0"/>
              <a:t>Being on this team takes courage.</a:t>
            </a:r>
          </a:p>
          <a:p>
            <a:r>
              <a:rPr lang="en-US" altLang="zh-CN" dirty="0"/>
              <a:t>Fiefdoms will be challenged. </a:t>
            </a:r>
          </a:p>
          <a:p>
            <a:r>
              <a:rPr lang="en-US" altLang="zh-CN" dirty="0"/>
              <a:t>Rules will be tested. </a:t>
            </a:r>
          </a:p>
          <a:p>
            <a:r>
              <a:rPr lang="en-US" altLang="zh-CN" dirty="0"/>
              <a:t>Routines will be broken. </a:t>
            </a:r>
          </a:p>
          <a:p>
            <a:r>
              <a:rPr lang="en-US" altLang="zh-CN" dirty="0"/>
              <a:t>Improvements will happen. </a:t>
            </a:r>
          </a:p>
          <a:p>
            <a:r>
              <a:rPr lang="en-US" altLang="zh-CN" dirty="0"/>
              <a:t>Change can be hard. </a:t>
            </a:r>
          </a:p>
          <a:p>
            <a:r>
              <a:rPr lang="en-US" altLang="zh-CN" dirty="0"/>
              <a:t>Change takes courage</a:t>
            </a:r>
            <a:endParaRPr lang="en-US" dirty="0"/>
          </a:p>
        </p:txBody>
      </p:sp>
    </p:spTree>
    <p:extLst>
      <p:ext uri="{BB962C8B-B14F-4D97-AF65-F5344CB8AC3E}">
        <p14:creationId xmlns:p14="http://schemas.microsoft.com/office/powerpoint/2010/main" val="175436506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Questions or Comments?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2114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36132" y="304800"/>
            <a:ext cx="5209228" cy="990600"/>
          </a:xfrm>
        </p:spPr>
        <p:txBody>
          <a:bodyPr/>
          <a:lstStyle/>
          <a:p>
            <a:r>
              <a:rPr lang="en-US" dirty="0"/>
              <a:t>The What and the How</a:t>
            </a:r>
          </a:p>
        </p:txBody>
      </p:sp>
      <p:sp>
        <p:nvSpPr>
          <p:cNvPr id="7" name="Content Placeholder 6"/>
          <p:cNvSpPr>
            <a:spLocks noGrp="1"/>
          </p:cNvSpPr>
          <p:nvPr>
            <p:ph idx="1"/>
          </p:nvPr>
        </p:nvSpPr>
        <p:spPr>
          <a:xfrm>
            <a:off x="4636132" y="1600200"/>
            <a:ext cx="5266267" cy="3401785"/>
          </a:xfrm>
        </p:spPr>
        <p:txBody>
          <a:bodyPr/>
          <a:lstStyle/>
          <a:p>
            <a:r>
              <a:rPr lang="en-US" sz="2400" dirty="0"/>
              <a:t>Craftsmanship</a:t>
            </a:r>
          </a:p>
          <a:p>
            <a:r>
              <a:rPr lang="en-US" sz="2400" dirty="0"/>
              <a:t>The Scrum Values</a:t>
            </a:r>
          </a:p>
        </p:txBody>
      </p:sp>
    </p:spTree>
    <p:extLst>
      <p:ext uri="{BB962C8B-B14F-4D97-AF65-F5344CB8AC3E}">
        <p14:creationId xmlns:p14="http://schemas.microsoft.com/office/powerpoint/2010/main" val="1914859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Craftsmanship</a:t>
            </a:r>
          </a:p>
        </p:txBody>
      </p:sp>
      <p:sp>
        <p:nvSpPr>
          <p:cNvPr id="3" name="Subtitle 2"/>
          <p:cNvSpPr>
            <a:spLocks noGrp="1"/>
          </p:cNvSpPr>
          <p:nvPr>
            <p:ph type="subTitle" idx="1"/>
          </p:nvPr>
        </p:nvSpPr>
        <p:spPr/>
        <p:txBody>
          <a:bodyPr>
            <a:noAutofit/>
          </a:bodyPr>
          <a:lstStyle/>
          <a:p>
            <a:r>
              <a:rPr lang="en-US" altLang="zh-CN" sz="2000" dirty="0"/>
              <a:t>"True craftsmanship is distinguished by the ability to immerse in the detail of the moment, while at the same time keep in view the next step that leads towards the whole. Not by perfectionism but by 'carefulness'. Simultaneously solving a problem while searching for new problems. Dedication and the readiness to allow mistakes in order to gain further knowledge are therefore essential prerequisites. Just as important is the willingness not to take the line of least resistance or to let oneself become demoralized by resistance."</a:t>
            </a:r>
            <a:endParaRPr lang="en-US" sz="2000" dirty="0"/>
          </a:p>
        </p:txBody>
      </p:sp>
    </p:spTree>
    <p:extLst>
      <p:ext uri="{BB962C8B-B14F-4D97-AF65-F5344CB8AC3E}">
        <p14:creationId xmlns:p14="http://schemas.microsoft.com/office/powerpoint/2010/main" val="238039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Craftsmanship</a:t>
            </a:r>
          </a:p>
        </p:txBody>
      </p:sp>
      <p:sp>
        <p:nvSpPr>
          <p:cNvPr id="3" name="Content Placeholder 2"/>
          <p:cNvSpPr>
            <a:spLocks noGrp="1"/>
          </p:cNvSpPr>
          <p:nvPr>
            <p:ph type="subTitle" idx="1"/>
          </p:nvPr>
        </p:nvSpPr>
        <p:spPr/>
        <p:txBody>
          <a:bodyPr/>
          <a:lstStyle/>
          <a:p>
            <a:r>
              <a:rPr lang="en-US" dirty="0"/>
              <a:t>Integrity</a:t>
            </a:r>
          </a:p>
          <a:p>
            <a:r>
              <a:rPr lang="en-US" dirty="0"/>
              <a:t>Discipline</a:t>
            </a:r>
          </a:p>
          <a:p>
            <a:r>
              <a:rPr lang="en-US" dirty="0"/>
              <a:t>Excellence</a:t>
            </a:r>
          </a:p>
          <a:p>
            <a:r>
              <a:rPr lang="en-US" dirty="0"/>
              <a:t>Simplicity</a:t>
            </a:r>
          </a:p>
          <a:p>
            <a:endParaRPr lang="en-US" dirty="0"/>
          </a:p>
        </p:txBody>
      </p:sp>
    </p:spTree>
    <p:extLst>
      <p:ext uri="{BB962C8B-B14F-4D97-AF65-F5344CB8AC3E}">
        <p14:creationId xmlns:p14="http://schemas.microsoft.com/office/powerpoint/2010/main" val="4269827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Integrity</a:t>
            </a:r>
          </a:p>
        </p:txBody>
      </p:sp>
      <p:sp>
        <p:nvSpPr>
          <p:cNvPr id="9" name="Content Placeholder 8"/>
          <p:cNvSpPr>
            <a:spLocks noGrp="1"/>
          </p:cNvSpPr>
          <p:nvPr>
            <p:ph idx="1"/>
          </p:nvPr>
        </p:nvSpPr>
        <p:spPr/>
        <p:txBody>
          <a:bodyPr/>
          <a:lstStyle/>
          <a:p>
            <a:r>
              <a:rPr lang="en-US" altLang="zh-CN" dirty="0"/>
              <a:t>We will be true to ourselves and honest, upright and decent in our dealings with others.</a:t>
            </a:r>
          </a:p>
          <a:p>
            <a:r>
              <a:rPr lang="en-US" altLang="zh-CN" dirty="0"/>
              <a:t>We can be counted on to stand up for what is right, even if it is unpopular, and to behave with honor even when there is no one around to see. </a:t>
            </a:r>
          </a:p>
          <a:p>
            <a:r>
              <a:rPr lang="en-US" altLang="zh-CN" dirty="0"/>
              <a:t>Integrity allows other people to trust us because they know that we value our commitments and seek to live by them.</a:t>
            </a:r>
            <a:endParaRPr lang="en-US" dirty="0"/>
          </a:p>
        </p:txBody>
      </p:sp>
    </p:spTree>
    <p:extLst>
      <p:ext uri="{BB962C8B-B14F-4D97-AF65-F5344CB8AC3E}">
        <p14:creationId xmlns:p14="http://schemas.microsoft.com/office/powerpoint/2010/main" val="16615436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Discipline</a:t>
            </a:r>
          </a:p>
        </p:txBody>
      </p:sp>
      <p:sp>
        <p:nvSpPr>
          <p:cNvPr id="3" name="Content Placeholder 2"/>
          <p:cNvSpPr>
            <a:spLocks noGrp="1"/>
          </p:cNvSpPr>
          <p:nvPr>
            <p:ph idx="1"/>
          </p:nvPr>
        </p:nvSpPr>
        <p:spPr/>
        <p:txBody>
          <a:bodyPr/>
          <a:lstStyle/>
          <a:p>
            <a:r>
              <a:rPr lang="en-US" altLang="zh-CN" dirty="0"/>
              <a:t>We deliberately align our energy with our values and priorities.</a:t>
            </a:r>
          </a:p>
          <a:p>
            <a:r>
              <a:rPr lang="en-US" altLang="zh-CN" dirty="0"/>
              <a:t>Through mental practice we focus in on a task before us and let other temptations and distractions pass us by.</a:t>
            </a:r>
          </a:p>
          <a:p>
            <a:r>
              <a:rPr lang="en-US" altLang="zh-CN" dirty="0"/>
              <a:t>Discipline asks that we endure frustration, disappointment, and pain in the service of a higher goal.</a:t>
            </a:r>
          </a:p>
          <a:p>
            <a:r>
              <a:rPr lang="en-US" altLang="zh-CN" dirty="0"/>
              <a:t>Our discipline will not only enable our success, but will raise the level of productivity in others.</a:t>
            </a:r>
            <a:endParaRPr lang="en-US" dirty="0"/>
          </a:p>
        </p:txBody>
      </p:sp>
    </p:spTree>
    <p:extLst>
      <p:ext uri="{BB962C8B-B14F-4D97-AF65-F5344CB8AC3E}">
        <p14:creationId xmlns:p14="http://schemas.microsoft.com/office/powerpoint/2010/main" val="19833369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Excellence</a:t>
            </a:r>
          </a:p>
        </p:txBody>
      </p:sp>
      <p:sp>
        <p:nvSpPr>
          <p:cNvPr id="3" name="Content Placeholder 2"/>
          <p:cNvSpPr>
            <a:spLocks noGrp="1"/>
          </p:cNvSpPr>
          <p:nvPr>
            <p:ph idx="1"/>
          </p:nvPr>
        </p:nvSpPr>
        <p:spPr/>
        <p:txBody>
          <a:bodyPr/>
          <a:lstStyle/>
          <a:p>
            <a:r>
              <a:rPr lang="en-US" altLang="zh-CN" dirty="0"/>
              <a:t>We strive for quality or merit in all that we do.</a:t>
            </a:r>
          </a:p>
          <a:p>
            <a:r>
              <a:rPr lang="en-US" altLang="zh-CN" dirty="0"/>
              <a:t>This means we take time, work hard and think carefully about everything we do.</a:t>
            </a:r>
          </a:p>
          <a:p>
            <a:r>
              <a:rPr lang="en-US" altLang="zh-CN" dirty="0"/>
              <a:t>Achievement of excellence commonly requires approximately ten years of dedication comprising about 10,000 hours of deliberate effort. </a:t>
            </a:r>
          </a:p>
          <a:p>
            <a:r>
              <a:rPr lang="en-US" altLang="zh-CN" dirty="0"/>
              <a:t>We are guided by a vision or an ideal, and we do our best to make it a reality.</a:t>
            </a:r>
            <a:endParaRPr lang="en-US" dirty="0"/>
          </a:p>
        </p:txBody>
      </p:sp>
    </p:spTree>
    <p:extLst>
      <p:ext uri="{BB962C8B-B14F-4D97-AF65-F5344CB8AC3E}">
        <p14:creationId xmlns:p14="http://schemas.microsoft.com/office/powerpoint/2010/main" val="39024382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Simplicity</a:t>
            </a:r>
          </a:p>
        </p:txBody>
      </p:sp>
      <p:sp>
        <p:nvSpPr>
          <p:cNvPr id="3" name="Content Placeholder 2"/>
          <p:cNvSpPr>
            <a:spLocks noGrp="1"/>
          </p:cNvSpPr>
          <p:nvPr>
            <p:ph idx="1"/>
          </p:nvPr>
        </p:nvSpPr>
        <p:spPr/>
        <p:txBody>
          <a:bodyPr/>
          <a:lstStyle/>
          <a:p>
            <a:r>
              <a:rPr lang="en-US" altLang="zh-CN" dirty="0"/>
              <a:t>Think small not simple. </a:t>
            </a:r>
          </a:p>
          <a:p>
            <a:r>
              <a:rPr lang="en-US" altLang="zh-CN" dirty="0"/>
              <a:t>We center in on that which is important and let go of the rest. </a:t>
            </a:r>
          </a:p>
          <a:p>
            <a:r>
              <a:rPr lang="en-US" altLang="zh-CN" dirty="0"/>
              <a:t>More broadly this is an attitude, an approach to life. </a:t>
            </a:r>
          </a:p>
          <a:p>
            <a:r>
              <a:rPr lang="en-US" altLang="zh-CN" dirty="0"/>
              <a:t>When we approach anything with an attitude of simplicity we strive to keep ourselves focused on the essential core than getting lost in a clutter of distractions and embellishments. </a:t>
            </a:r>
          </a:p>
          <a:p>
            <a:r>
              <a:rPr lang="en-US" altLang="zh-CN" dirty="0"/>
              <a:t>Simplicity helps us maintain clarity of mind and purpose.</a:t>
            </a:r>
            <a:endParaRPr lang="en-US" dirty="0"/>
          </a:p>
        </p:txBody>
      </p:sp>
    </p:spTree>
    <p:extLst>
      <p:ext uri="{BB962C8B-B14F-4D97-AF65-F5344CB8AC3E}">
        <p14:creationId xmlns:p14="http://schemas.microsoft.com/office/powerpoint/2010/main" val="34539319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Scrum Values</a:t>
            </a:r>
          </a:p>
        </p:txBody>
      </p:sp>
      <p:sp>
        <p:nvSpPr>
          <p:cNvPr id="3" name="Subtitle 2"/>
          <p:cNvSpPr>
            <a:spLocks noGrp="1"/>
          </p:cNvSpPr>
          <p:nvPr>
            <p:ph type="subTitle" idx="1"/>
          </p:nvPr>
        </p:nvSpPr>
        <p:spPr/>
        <p:txBody>
          <a:bodyPr>
            <a:normAutofit/>
          </a:bodyPr>
          <a:lstStyle/>
          <a:p>
            <a:r>
              <a:rPr lang="en-US" altLang="zh-CN" sz="2000" dirty="0"/>
              <a:t>"When the values of commitment, courage, focus, openness and respect are embodied and lived by the Scrum Team, the Scrum pillars of transparency, inspection, and adaptation come to life and build trust for everyone. The Scrum Team members learn and explore those values as they work with the Scrum events, roles and artifacts."</a:t>
            </a:r>
            <a:endParaRPr lang="en-US" sz="2000" dirty="0"/>
          </a:p>
        </p:txBody>
      </p:sp>
    </p:spTree>
    <p:extLst>
      <p:ext uri="{BB962C8B-B14F-4D97-AF65-F5344CB8AC3E}">
        <p14:creationId xmlns:p14="http://schemas.microsoft.com/office/powerpoint/2010/main" val="3081397080"/>
      </p:ext>
    </p:extLst>
  </p:cSld>
  <p:clrMapOvr>
    <a:masterClrMapping/>
  </p:clrMapOvr>
</p:sld>
</file>

<file path=ppt/theme/theme1.xml><?xml version="1.0" encoding="utf-8"?>
<a:theme xmlns:a="http://schemas.openxmlformats.org/drawingml/2006/main" name="8_EDS Template Green">
  <a:themeElements>
    <a:clrScheme name="1_EDS Template Green 1">
      <a:dk1>
        <a:srgbClr val="000000"/>
      </a:dk1>
      <a:lt1>
        <a:srgbClr val="FFFFFF"/>
      </a:lt1>
      <a:dk2>
        <a:srgbClr val="0F3A68"/>
      </a:dk2>
      <a:lt2>
        <a:srgbClr val="C4BDA3"/>
      </a:lt2>
      <a:accent1>
        <a:srgbClr val="B8CCDE"/>
      </a:accent1>
      <a:accent2>
        <a:srgbClr val="E5ECF3"/>
      </a:accent2>
      <a:accent3>
        <a:srgbClr val="FFFFFF"/>
      </a:accent3>
      <a:accent4>
        <a:srgbClr val="000000"/>
      </a:accent4>
      <a:accent5>
        <a:srgbClr val="D8E2EC"/>
      </a:accent5>
      <a:accent6>
        <a:srgbClr val="CFD6DC"/>
      </a:accent6>
      <a:hlink>
        <a:srgbClr val="858705"/>
      </a:hlink>
      <a:folHlink>
        <a:srgbClr val="C9D647"/>
      </a:folHlink>
    </a:clrScheme>
    <a:fontScheme name="1_EDS Template Green">
      <a:majorFont>
        <a:latin typeface="Trebuchet MS"/>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2">
          <a:schemeClr val="dk1"/>
        </a:lnRef>
        <a:fillRef idx="0">
          <a:schemeClr val="dk1"/>
        </a:fillRef>
        <a:effectRef idx="1">
          <a:schemeClr val="dk1"/>
        </a:effectRef>
        <a:fontRef idx="minor">
          <a:schemeClr val="tx1"/>
        </a:fontRef>
      </a:style>
    </a:lnDef>
  </a:objectDefaults>
  <a:extraClrSchemeLst>
    <a:extraClrScheme>
      <a:clrScheme name="1_EDS Template Green 1">
        <a:dk1>
          <a:srgbClr val="000000"/>
        </a:dk1>
        <a:lt1>
          <a:srgbClr val="FFFFFF"/>
        </a:lt1>
        <a:dk2>
          <a:srgbClr val="0F3A68"/>
        </a:dk2>
        <a:lt2>
          <a:srgbClr val="C4BDA3"/>
        </a:lt2>
        <a:accent1>
          <a:srgbClr val="B8CCDE"/>
        </a:accent1>
        <a:accent2>
          <a:srgbClr val="E5ECF3"/>
        </a:accent2>
        <a:accent3>
          <a:srgbClr val="FFFFFF"/>
        </a:accent3>
        <a:accent4>
          <a:srgbClr val="000000"/>
        </a:accent4>
        <a:accent5>
          <a:srgbClr val="D8E2EC"/>
        </a:accent5>
        <a:accent6>
          <a:srgbClr val="CFD6DC"/>
        </a:accent6>
        <a:hlink>
          <a:srgbClr val="858705"/>
        </a:hlink>
        <a:folHlink>
          <a:srgbClr val="C9D64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EDS Template Green">
  <a:themeElements>
    <a:clrScheme name="1_EDS Template Green 1">
      <a:dk1>
        <a:srgbClr val="000000"/>
      </a:dk1>
      <a:lt1>
        <a:srgbClr val="FFFFFF"/>
      </a:lt1>
      <a:dk2>
        <a:srgbClr val="0F3A68"/>
      </a:dk2>
      <a:lt2>
        <a:srgbClr val="C4BDA3"/>
      </a:lt2>
      <a:accent1>
        <a:srgbClr val="B8CCDE"/>
      </a:accent1>
      <a:accent2>
        <a:srgbClr val="E5ECF3"/>
      </a:accent2>
      <a:accent3>
        <a:srgbClr val="FFFFFF"/>
      </a:accent3>
      <a:accent4>
        <a:srgbClr val="000000"/>
      </a:accent4>
      <a:accent5>
        <a:srgbClr val="D8E2EC"/>
      </a:accent5>
      <a:accent6>
        <a:srgbClr val="CFD6DC"/>
      </a:accent6>
      <a:hlink>
        <a:srgbClr val="858705"/>
      </a:hlink>
      <a:folHlink>
        <a:srgbClr val="C9D647"/>
      </a:folHlink>
    </a:clrScheme>
    <a:fontScheme name="1_EDS Template Green">
      <a:majorFont>
        <a:latin typeface="Trebuchet MS"/>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EDS Template Green 1">
        <a:dk1>
          <a:srgbClr val="000000"/>
        </a:dk1>
        <a:lt1>
          <a:srgbClr val="FFFFFF"/>
        </a:lt1>
        <a:dk2>
          <a:srgbClr val="0F3A68"/>
        </a:dk2>
        <a:lt2>
          <a:srgbClr val="C4BDA3"/>
        </a:lt2>
        <a:accent1>
          <a:srgbClr val="B8CCDE"/>
        </a:accent1>
        <a:accent2>
          <a:srgbClr val="E5ECF3"/>
        </a:accent2>
        <a:accent3>
          <a:srgbClr val="FFFFFF"/>
        </a:accent3>
        <a:accent4>
          <a:srgbClr val="000000"/>
        </a:accent4>
        <a:accent5>
          <a:srgbClr val="D8E2EC"/>
        </a:accent5>
        <a:accent6>
          <a:srgbClr val="CFD6DC"/>
        </a:accent6>
        <a:hlink>
          <a:srgbClr val="858705"/>
        </a:hlink>
        <a:folHlink>
          <a:srgbClr val="C9D64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6_EDS Template Green">
  <a:themeElements>
    <a:clrScheme name="1_EDS Template Green 1">
      <a:dk1>
        <a:srgbClr val="000000"/>
      </a:dk1>
      <a:lt1>
        <a:srgbClr val="FFFFFF"/>
      </a:lt1>
      <a:dk2>
        <a:srgbClr val="0F3A68"/>
      </a:dk2>
      <a:lt2>
        <a:srgbClr val="C4BDA3"/>
      </a:lt2>
      <a:accent1>
        <a:srgbClr val="B8CCDE"/>
      </a:accent1>
      <a:accent2>
        <a:srgbClr val="E5ECF3"/>
      </a:accent2>
      <a:accent3>
        <a:srgbClr val="FFFFFF"/>
      </a:accent3>
      <a:accent4>
        <a:srgbClr val="000000"/>
      </a:accent4>
      <a:accent5>
        <a:srgbClr val="D8E2EC"/>
      </a:accent5>
      <a:accent6>
        <a:srgbClr val="CFD6DC"/>
      </a:accent6>
      <a:hlink>
        <a:srgbClr val="858705"/>
      </a:hlink>
      <a:folHlink>
        <a:srgbClr val="C9D647"/>
      </a:folHlink>
    </a:clrScheme>
    <a:fontScheme name="1_EDS Template Green">
      <a:majorFont>
        <a:latin typeface="Trebuchet MS"/>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hicago"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hicago" pitchFamily="34" charset="0"/>
          </a:defRPr>
        </a:defPPr>
      </a:lstStyle>
    </a:lnDef>
  </a:objectDefaults>
  <a:extraClrSchemeLst>
    <a:extraClrScheme>
      <a:clrScheme name="1_EDS Template Green 1">
        <a:dk1>
          <a:srgbClr val="000000"/>
        </a:dk1>
        <a:lt1>
          <a:srgbClr val="FFFFFF"/>
        </a:lt1>
        <a:dk2>
          <a:srgbClr val="0F3A68"/>
        </a:dk2>
        <a:lt2>
          <a:srgbClr val="C4BDA3"/>
        </a:lt2>
        <a:accent1>
          <a:srgbClr val="B8CCDE"/>
        </a:accent1>
        <a:accent2>
          <a:srgbClr val="E5ECF3"/>
        </a:accent2>
        <a:accent3>
          <a:srgbClr val="FFFFFF"/>
        </a:accent3>
        <a:accent4>
          <a:srgbClr val="000000"/>
        </a:accent4>
        <a:accent5>
          <a:srgbClr val="D8E2EC"/>
        </a:accent5>
        <a:accent6>
          <a:srgbClr val="CFD6DC"/>
        </a:accent6>
        <a:hlink>
          <a:srgbClr val="858705"/>
        </a:hlink>
        <a:folHlink>
          <a:srgbClr val="C9D647"/>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United_PowerPoint_2003">
  <a:themeElements>
    <a:clrScheme name="">
      <a:dk1>
        <a:srgbClr val="4D4F53"/>
      </a:dk1>
      <a:lt1>
        <a:srgbClr val="FFFFFF"/>
      </a:lt1>
      <a:dk2>
        <a:srgbClr val="003399"/>
      </a:dk2>
      <a:lt2>
        <a:srgbClr val="808080"/>
      </a:lt2>
      <a:accent1>
        <a:srgbClr val="D4D4D0"/>
      </a:accent1>
      <a:accent2>
        <a:srgbClr val="EDB72B"/>
      </a:accent2>
      <a:accent3>
        <a:srgbClr val="FFFFFF"/>
      </a:accent3>
      <a:accent4>
        <a:srgbClr val="404246"/>
      </a:accent4>
      <a:accent5>
        <a:srgbClr val="E6E6E4"/>
      </a:accent5>
      <a:accent6>
        <a:srgbClr val="D7A626"/>
      </a:accent6>
      <a:hlink>
        <a:srgbClr val="7C848A"/>
      </a:hlink>
      <a:folHlink>
        <a:srgbClr val="647D8F"/>
      </a:folHlink>
    </a:clrScheme>
    <a:fontScheme name="1_United_PowerPoint_2003">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1_United_PowerPoint_200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United_PowerPoint_2003">
  <a:themeElements>
    <a:clrScheme name="">
      <a:dk1>
        <a:srgbClr val="4D4F53"/>
      </a:dk1>
      <a:lt1>
        <a:srgbClr val="FFFFFF"/>
      </a:lt1>
      <a:dk2>
        <a:srgbClr val="003399"/>
      </a:dk2>
      <a:lt2>
        <a:srgbClr val="808080"/>
      </a:lt2>
      <a:accent1>
        <a:srgbClr val="D4D4D0"/>
      </a:accent1>
      <a:accent2>
        <a:srgbClr val="EDB72B"/>
      </a:accent2>
      <a:accent3>
        <a:srgbClr val="FFFFFF"/>
      </a:accent3>
      <a:accent4>
        <a:srgbClr val="404246"/>
      </a:accent4>
      <a:accent5>
        <a:srgbClr val="E6E6E4"/>
      </a:accent5>
      <a:accent6>
        <a:srgbClr val="D7A626"/>
      </a:accent6>
      <a:hlink>
        <a:srgbClr val="7C848A"/>
      </a:hlink>
      <a:folHlink>
        <a:srgbClr val="647D8F"/>
      </a:folHlink>
    </a:clrScheme>
    <a:fontScheme name="1_United_PowerPoint_2003">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1_United_PowerPoint_200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United">
  <a:themeElements>
    <a:clrScheme name="United">
      <a:dk1>
        <a:sysClr val="windowText" lastClr="000000"/>
      </a:dk1>
      <a:lt1>
        <a:srgbClr val="D4D4D0"/>
      </a:lt1>
      <a:dk2>
        <a:srgbClr val="FFFFFF"/>
      </a:dk2>
      <a:lt2>
        <a:srgbClr val="808080"/>
      </a:lt2>
      <a:accent1>
        <a:srgbClr val="62A9E3"/>
      </a:accent1>
      <a:accent2>
        <a:srgbClr val="7C848A"/>
      </a:accent2>
      <a:accent3>
        <a:srgbClr val="EDB72B"/>
      </a:accent3>
      <a:accent4>
        <a:srgbClr val="003399"/>
      </a:accent4>
      <a:accent5>
        <a:srgbClr val="C5AB85"/>
      </a:accent5>
      <a:accent6>
        <a:srgbClr val="647D8F"/>
      </a:accent6>
      <a:hlink>
        <a:srgbClr val="000000"/>
      </a:hlink>
      <a:folHlink>
        <a:srgbClr val="FFFFFF"/>
      </a:folHlink>
    </a:clrScheme>
    <a:fontScheme name="Unite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19050">
          <a:solidFill>
            <a:schemeClr val="tx1"/>
          </a:solidFill>
        </a:ln>
      </a:spPr>
      <a:bodyPr rtlCol="0" anchor="ctr"/>
      <a:lstStyle>
        <a:defPPr algn="ctr">
          <a:defRPr sz="2400"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08080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400" dirty="0"/>
        </a:defPPr>
      </a:lstStyle>
    </a:txDef>
  </a:objectDefaults>
  <a:extraClrSchemeLst/>
</a:theme>
</file>

<file path=ppt/theme/theme7.xml><?xml version="1.0" encoding="utf-8"?>
<a:theme xmlns:a="http://schemas.openxmlformats.org/drawingml/2006/main" name="United_PowerPoint_2007">
  <a:themeElements>
    <a:clrScheme name="Custom 3">
      <a:dk1>
        <a:srgbClr val="000000"/>
      </a:dk1>
      <a:lt1>
        <a:srgbClr val="FFFFFF"/>
      </a:lt1>
      <a:dk2>
        <a:srgbClr val="003399"/>
      </a:dk2>
      <a:lt2>
        <a:srgbClr val="808080"/>
      </a:lt2>
      <a:accent1>
        <a:srgbClr val="D4D4D0"/>
      </a:accent1>
      <a:accent2>
        <a:srgbClr val="7C848A"/>
      </a:accent2>
      <a:accent3>
        <a:srgbClr val="EDB72B"/>
      </a:accent3>
      <a:accent4>
        <a:srgbClr val="62A9E3"/>
      </a:accent4>
      <a:accent5>
        <a:srgbClr val="C5AB85"/>
      </a:accent5>
      <a:accent6>
        <a:srgbClr val="647D8F"/>
      </a:accent6>
      <a:hlink>
        <a:srgbClr val="FFFFFF"/>
      </a:hlink>
      <a:folHlink>
        <a:srgbClr val="0000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Blank Presentation">
  <a:themeElements>
    <a:clrScheme name="">
      <a:dk1>
        <a:srgbClr val="4D4F53"/>
      </a:dk1>
      <a:lt1>
        <a:srgbClr val="FFFFFF"/>
      </a:lt1>
      <a:dk2>
        <a:srgbClr val="003399"/>
      </a:dk2>
      <a:lt2>
        <a:srgbClr val="808080"/>
      </a:lt2>
      <a:accent1>
        <a:srgbClr val="D4D4D0"/>
      </a:accent1>
      <a:accent2>
        <a:srgbClr val="EDB72B"/>
      </a:accent2>
      <a:accent3>
        <a:srgbClr val="FFFFFF"/>
      </a:accent3>
      <a:accent4>
        <a:srgbClr val="404246"/>
      </a:accent4>
      <a:accent5>
        <a:srgbClr val="E6E6E4"/>
      </a:accent5>
      <a:accent6>
        <a:srgbClr val="D7A626"/>
      </a:accent6>
      <a:hlink>
        <a:srgbClr val="7C848A"/>
      </a:hlink>
      <a:folHlink>
        <a:srgbClr val="647D8F"/>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non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non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50656B32E2954CA5DA80AC0336EC6F" ma:contentTypeVersion="0" ma:contentTypeDescription="Create a new document." ma:contentTypeScope="" ma:versionID="7da0a5feac91869ccf28861e736017b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Showofficecode>true</Showofficecode>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CA6A342-6AFA-492F-84F7-44BFF0057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3FB0CA0-0700-40A4-857F-F65D8A6E73FC}">
  <ds:schemaRefs/>
</ds:datastoreItem>
</file>

<file path=customXml/itemProps3.xml><?xml version="1.0" encoding="utf-8"?>
<ds:datastoreItem xmlns:ds="http://schemas.openxmlformats.org/officeDocument/2006/customXml" ds:itemID="{DA972DCD-C96C-4977-AFCB-E917179CE771}">
  <ds:schemaRef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purl.org/dc/terms/"/>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59983</TotalTime>
  <Words>1553</Words>
  <Application>Microsoft Office PowerPoint</Application>
  <PresentationFormat>Widescreen</PresentationFormat>
  <Paragraphs>159</Paragraphs>
  <Slides>16</Slides>
  <Notes>16</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16</vt:i4>
      </vt:variant>
    </vt:vector>
  </HeadingPairs>
  <TitlesOfParts>
    <vt:vector size="32" baseType="lpstr">
      <vt:lpstr>MS PGothic</vt:lpstr>
      <vt:lpstr>MS PGothic</vt:lpstr>
      <vt:lpstr>Arial</vt:lpstr>
      <vt:lpstr>Calibri</vt:lpstr>
      <vt:lpstr>Chicago</vt:lpstr>
      <vt:lpstr>Trebuchet MS</vt:lpstr>
      <vt:lpstr>Verdana</vt:lpstr>
      <vt:lpstr>Wingdings</vt:lpstr>
      <vt:lpstr>8_EDS Template Green</vt:lpstr>
      <vt:lpstr>2_EDS Template Green</vt:lpstr>
      <vt:lpstr>6_EDS Template Green</vt:lpstr>
      <vt:lpstr>1_United_PowerPoint_2003</vt:lpstr>
      <vt:lpstr>2_United_PowerPoint_2003</vt:lpstr>
      <vt:lpstr>United</vt:lpstr>
      <vt:lpstr>United_PowerPoint_2007</vt:lpstr>
      <vt:lpstr>Blank Presentation</vt:lpstr>
      <vt:lpstr>Platform Services Team Values</vt:lpstr>
      <vt:lpstr>The What and the How</vt:lpstr>
      <vt:lpstr>Craftsmanship</vt:lpstr>
      <vt:lpstr>Craftsmanship</vt:lpstr>
      <vt:lpstr>Integrity</vt:lpstr>
      <vt:lpstr>Discipline</vt:lpstr>
      <vt:lpstr>Excellence</vt:lpstr>
      <vt:lpstr>Simplicity</vt:lpstr>
      <vt:lpstr>The Scrum Values</vt:lpstr>
      <vt:lpstr>The Scrum Values</vt:lpstr>
      <vt:lpstr>Respect</vt:lpstr>
      <vt:lpstr>Openness</vt:lpstr>
      <vt:lpstr>Commitment</vt:lpstr>
      <vt:lpstr>Focus</vt:lpstr>
      <vt:lpstr>Courage</vt:lpstr>
      <vt:lpstr>Questions or Comments?</vt:lpstr>
    </vt:vector>
  </TitlesOfParts>
  <Company>United Airlines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samuel.morgan@united.com</dc:creator>
  <cp:lastModifiedBy>Sandoval, Carlos</cp:lastModifiedBy>
  <cp:revision>985</cp:revision>
  <cp:lastPrinted>2016-07-26T16:01:37Z</cp:lastPrinted>
  <dcterms:created xsi:type="dcterms:W3CDTF">2012-02-08T20:12:21Z</dcterms:created>
  <dcterms:modified xsi:type="dcterms:W3CDTF">2016-07-26T21:14:09Z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0x0101001050656B32E2954CA5DA80AC0336EC6F</vt:lpwstr>
  </property>
</Properties>
</file>