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49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52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92F4-D62B-4EC7-8B33-07022C12B27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1A386D-DBC9-4F1E-A1D2-27F4E7D1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4607 Computer Graphics and Multimedia Systems</a:t>
            </a:r>
          </a:p>
          <a:p>
            <a:r>
              <a:rPr lang="en-US" dirty="0" smtClean="0"/>
              <a:t>ID : 124441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5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Lempel </a:t>
            </a:r>
            <a:r>
              <a:rPr lang="en-US" dirty="0" err="1" smtClean="0"/>
              <a:t>Ziv</a:t>
            </a:r>
            <a:r>
              <a:rPr lang="en-US" dirty="0" smtClean="0"/>
              <a:t>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problem regarding the </a:t>
            </a:r>
            <a:r>
              <a:rPr lang="en-US" dirty="0" err="1" smtClean="0"/>
              <a:t>ppt</a:t>
            </a:r>
            <a:r>
              <a:rPr lang="en-US" dirty="0" smtClean="0"/>
              <a:t> given.</a:t>
            </a:r>
          </a:p>
          <a:p>
            <a:r>
              <a:rPr lang="en-US" dirty="0" smtClean="0"/>
              <a:t>First is when the string ends with no unique[non </a:t>
            </a:r>
            <a:r>
              <a:rPr lang="en-US" dirty="0" err="1" smtClean="0"/>
              <a:t>mathcing</a:t>
            </a:r>
            <a:r>
              <a:rPr lang="en-US" dirty="0" smtClean="0"/>
              <a:t>] substring then I have just put the index of the substring and mark it with '#' character. You can use any character hare which will never occur in the 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6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dataset generator. it's used for creating large volume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Output compressed data;</a:t>
            </a:r>
          </a:p>
          <a:p>
            <a:r>
              <a:rPr lang="en-US" dirty="0" smtClean="0"/>
              <a:t>	996 KB -&gt; 954 KB</a:t>
            </a:r>
          </a:p>
          <a:p>
            <a:r>
              <a:rPr lang="en-US" dirty="0" smtClean="0"/>
              <a:t>	95.3 MB -&gt; 38.1 MB</a:t>
            </a:r>
          </a:p>
          <a:p>
            <a:r>
              <a:rPr lang="en-US" dirty="0" smtClean="0"/>
              <a:t>	953 MB -&gt;  64 MB [Pattern have much frequency].</a:t>
            </a:r>
          </a:p>
          <a:p>
            <a:endParaRPr lang="en-US" dirty="0" smtClean="0"/>
          </a:p>
          <a:p>
            <a:r>
              <a:rPr lang="en-US" dirty="0" smtClean="0"/>
              <a:t>Slower version uses red black tree( C++ implementation of map container). Faster version uses </a:t>
            </a:r>
            <a:r>
              <a:rPr lang="en-US" dirty="0" err="1" smtClean="0"/>
              <a:t>trie</a:t>
            </a:r>
            <a:r>
              <a:rPr lang="en-US" dirty="0" smtClean="0"/>
              <a:t>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output = original data</a:t>
            </a:r>
          </a:p>
          <a:p>
            <a:r>
              <a:rPr lang="en-US" dirty="0" smtClean="0"/>
              <a:t>	954 KB -&gt; 996 KB</a:t>
            </a:r>
          </a:p>
          <a:p>
            <a:r>
              <a:rPr lang="en-US" dirty="0" smtClean="0"/>
              <a:t>	38.1 MB -&gt; 95.3 MB</a:t>
            </a:r>
          </a:p>
          <a:p>
            <a:r>
              <a:rPr lang="en-US" dirty="0" smtClean="0"/>
              <a:t>	64 MB - &gt; 953 MB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in.txt is the input dataset and re.txt is the output of the Descriptor.</a:t>
            </a:r>
          </a:p>
          <a:p>
            <a:r>
              <a:rPr lang="en-US" dirty="0" smtClean="0"/>
              <a:t>all in-&gt;re , in1-&gt;re1 , in2-&gt;re2 are compared with </a:t>
            </a:r>
            <a:r>
              <a:rPr lang="en-US" dirty="0" err="1" smtClean="0"/>
              <a:t>linux</a:t>
            </a:r>
            <a:r>
              <a:rPr lang="en-US" dirty="0" smtClean="0"/>
              <a:t> diff function from terminal and do not found any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841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128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Assignment</vt:lpstr>
      <vt:lpstr>Lempel Ziv encoding</vt:lpstr>
      <vt:lpstr>Problem</vt:lpstr>
      <vt:lpstr>Dataset.cpp</vt:lpstr>
      <vt:lpstr>Compress.cpp</vt:lpstr>
      <vt:lpstr>Decrypt.cpp</vt:lpstr>
      <vt:lpstr>Comment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SBMaruf</dc:creator>
  <cp:lastModifiedBy>SBMaruf</cp:lastModifiedBy>
  <cp:revision>6</cp:revision>
  <dcterms:created xsi:type="dcterms:W3CDTF">2015-10-10T17:56:17Z</dcterms:created>
  <dcterms:modified xsi:type="dcterms:W3CDTF">2015-10-10T18:01:22Z</dcterms:modified>
</cp:coreProperties>
</file>