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70F09-1868-4D12-A61D-75AD1A034C4E}" v="27" dt="2024-02-14T18:44:24.014"/>
    <p1510:client id="{F227A5B4-D341-F948-B1ED-8AA7EC5C0B8A}" v="1219" dt="2024-02-14T19:19:36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Bhooshan Mishra" userId="20c96345-0fb0-4fff-bb3d-c3c883eef2dc" providerId="ADAL" clId="{F227A5B4-D341-F948-B1ED-8AA7EC5C0B8A}"/>
    <pc:docChg chg="undo redo custSel addSld delSld modSld">
      <pc:chgData name="Saurabh Bhooshan Mishra" userId="20c96345-0fb0-4fff-bb3d-c3c883eef2dc" providerId="ADAL" clId="{F227A5B4-D341-F948-B1ED-8AA7EC5C0B8A}" dt="2024-02-15T06:01:41.041" v="1877" actId="20577"/>
      <pc:docMkLst>
        <pc:docMk/>
      </pc:docMkLst>
      <pc:sldChg chg="modSp mod">
        <pc:chgData name="Saurabh Bhooshan Mishra" userId="20c96345-0fb0-4fff-bb3d-c3c883eef2dc" providerId="ADAL" clId="{F227A5B4-D341-F948-B1ED-8AA7EC5C0B8A}" dt="2024-02-15T06:01:41.041" v="1877" actId="20577"/>
        <pc:sldMkLst>
          <pc:docMk/>
          <pc:sldMk cId="619677353" sldId="256"/>
        </pc:sldMkLst>
        <pc:spChg chg="mod">
          <ac:chgData name="Saurabh Bhooshan Mishra" userId="20c96345-0fb0-4fff-bb3d-c3c883eef2dc" providerId="ADAL" clId="{F227A5B4-D341-F948-B1ED-8AA7EC5C0B8A}" dt="2024-02-15T06:01:41.041" v="1877" actId="20577"/>
          <ac:spMkLst>
            <pc:docMk/>
            <pc:sldMk cId="619677353" sldId="256"/>
            <ac:spMk id="2" creationId="{0F7B4167-FDC5-2396-470E-4E98C324BE99}"/>
          </ac:spMkLst>
        </pc:spChg>
      </pc:sldChg>
      <pc:sldChg chg="addSp modSp mod">
        <pc:chgData name="Saurabh Bhooshan Mishra" userId="20c96345-0fb0-4fff-bb3d-c3c883eef2dc" providerId="ADAL" clId="{F227A5B4-D341-F948-B1ED-8AA7EC5C0B8A}" dt="2024-02-14T19:31:48.596" v="1426" actId="403"/>
        <pc:sldMkLst>
          <pc:docMk/>
          <pc:sldMk cId="1386156983" sldId="257"/>
        </pc:sldMkLst>
        <pc:spChg chg="mod">
          <ac:chgData name="Saurabh Bhooshan Mishra" userId="20c96345-0fb0-4fff-bb3d-c3c883eef2dc" providerId="ADAL" clId="{F227A5B4-D341-F948-B1ED-8AA7EC5C0B8A}" dt="2024-02-14T19:19:17.976" v="1214" actId="207"/>
          <ac:spMkLst>
            <pc:docMk/>
            <pc:sldMk cId="1386156983" sldId="257"/>
            <ac:spMk id="2" creationId="{6960EF77-D5B4-400A-D201-880D389995E3}"/>
          </ac:spMkLst>
        </pc:spChg>
        <pc:spChg chg="mod">
          <ac:chgData name="Saurabh Bhooshan Mishra" userId="20c96345-0fb0-4fff-bb3d-c3c883eef2dc" providerId="ADAL" clId="{F227A5B4-D341-F948-B1ED-8AA7EC5C0B8A}" dt="2024-02-14T19:31:48.596" v="1426" actId="403"/>
          <ac:spMkLst>
            <pc:docMk/>
            <pc:sldMk cId="1386156983" sldId="257"/>
            <ac:spMk id="3" creationId="{178F59BA-6E9C-4E25-3DD6-0E9C1D33F98B}"/>
          </ac:spMkLst>
        </pc:spChg>
        <pc:cxnChg chg="add mod">
          <ac:chgData name="Saurabh Bhooshan Mishra" userId="20c96345-0fb0-4fff-bb3d-c3c883eef2dc" providerId="ADAL" clId="{F227A5B4-D341-F948-B1ED-8AA7EC5C0B8A}" dt="2024-02-14T18:30:32.921" v="486"/>
          <ac:cxnSpMkLst>
            <pc:docMk/>
            <pc:sldMk cId="1386156983" sldId="257"/>
            <ac:cxnSpMk id="5" creationId="{39900C23-840A-C380-F712-B13383C7DC21}"/>
          </ac:cxnSpMkLst>
        </pc:cxnChg>
      </pc:sldChg>
      <pc:sldChg chg="addSp modSp mod">
        <pc:chgData name="Saurabh Bhooshan Mishra" userId="20c96345-0fb0-4fff-bb3d-c3c883eef2dc" providerId="ADAL" clId="{F227A5B4-D341-F948-B1ED-8AA7EC5C0B8A}" dt="2024-02-15T05:49:17.895" v="1836" actId="14100"/>
        <pc:sldMkLst>
          <pc:docMk/>
          <pc:sldMk cId="4199135053" sldId="258"/>
        </pc:sldMkLst>
        <pc:spChg chg="mod">
          <ac:chgData name="Saurabh Bhooshan Mishra" userId="20c96345-0fb0-4fff-bb3d-c3c883eef2dc" providerId="ADAL" clId="{F227A5B4-D341-F948-B1ED-8AA7EC5C0B8A}" dt="2024-02-14T19:19:24.428" v="1215" actId="207"/>
          <ac:spMkLst>
            <pc:docMk/>
            <pc:sldMk cId="4199135053" sldId="258"/>
            <ac:spMk id="2" creationId="{C165C917-139A-7324-B229-0CFCBF1AA604}"/>
          </ac:spMkLst>
        </pc:spChg>
        <pc:spChg chg="mod">
          <ac:chgData name="Saurabh Bhooshan Mishra" userId="20c96345-0fb0-4fff-bb3d-c3c883eef2dc" providerId="ADAL" clId="{F227A5B4-D341-F948-B1ED-8AA7EC5C0B8A}" dt="2024-02-14T19:49:21.155" v="1798" actId="14100"/>
          <ac:spMkLst>
            <pc:docMk/>
            <pc:sldMk cId="4199135053" sldId="258"/>
            <ac:spMk id="3" creationId="{DD4CFB3B-FFD2-C943-6CEF-9C9261B8BC59}"/>
          </ac:spMkLst>
        </pc:spChg>
        <pc:picChg chg="add mod">
          <ac:chgData name="Saurabh Bhooshan Mishra" userId="20c96345-0fb0-4fff-bb3d-c3c883eef2dc" providerId="ADAL" clId="{F227A5B4-D341-F948-B1ED-8AA7EC5C0B8A}" dt="2024-02-15T05:49:17.895" v="1836" actId="14100"/>
          <ac:picMkLst>
            <pc:docMk/>
            <pc:sldMk cId="4199135053" sldId="258"/>
            <ac:picMk id="7" creationId="{05FDF757-171C-626E-73A9-97E67C96BD8F}"/>
          </ac:picMkLst>
        </pc:picChg>
        <pc:cxnChg chg="add mod">
          <ac:chgData name="Saurabh Bhooshan Mishra" userId="20c96345-0fb0-4fff-bb3d-c3c883eef2dc" providerId="ADAL" clId="{F227A5B4-D341-F948-B1ED-8AA7EC5C0B8A}" dt="2024-02-14T18:30:34.371" v="487"/>
          <ac:cxnSpMkLst>
            <pc:docMk/>
            <pc:sldMk cId="4199135053" sldId="258"/>
            <ac:cxnSpMk id="5" creationId="{E83739C3-B701-F481-A402-ABC5B09B74EE}"/>
          </ac:cxnSpMkLst>
        </pc:cxnChg>
      </pc:sldChg>
      <pc:sldChg chg="addSp modSp mod">
        <pc:chgData name="Saurabh Bhooshan Mishra" userId="20c96345-0fb0-4fff-bb3d-c3c883eef2dc" providerId="ADAL" clId="{F227A5B4-D341-F948-B1ED-8AA7EC5C0B8A}" dt="2024-02-15T05:54:26.249" v="1850" actId="1076"/>
        <pc:sldMkLst>
          <pc:docMk/>
          <pc:sldMk cId="1580282461" sldId="259"/>
        </pc:sldMkLst>
        <pc:spChg chg="mod">
          <ac:chgData name="Saurabh Bhooshan Mishra" userId="20c96345-0fb0-4fff-bb3d-c3c883eef2dc" providerId="ADAL" clId="{F227A5B4-D341-F948-B1ED-8AA7EC5C0B8A}" dt="2024-02-14T19:19:28.747" v="1216" actId="207"/>
          <ac:spMkLst>
            <pc:docMk/>
            <pc:sldMk cId="1580282461" sldId="259"/>
            <ac:spMk id="2" creationId="{B6EB05B8-36EA-862E-92DA-977EEE852D14}"/>
          </ac:spMkLst>
        </pc:spChg>
        <pc:spChg chg="mod">
          <ac:chgData name="Saurabh Bhooshan Mishra" userId="20c96345-0fb0-4fff-bb3d-c3c883eef2dc" providerId="ADAL" clId="{F227A5B4-D341-F948-B1ED-8AA7EC5C0B8A}" dt="2024-02-14T19:33:06.217" v="1449" actId="14100"/>
          <ac:spMkLst>
            <pc:docMk/>
            <pc:sldMk cId="1580282461" sldId="259"/>
            <ac:spMk id="3" creationId="{BBECB68E-2AA1-900E-9DC6-2F4466F4D3F2}"/>
          </ac:spMkLst>
        </pc:spChg>
        <pc:spChg chg="add mod">
          <ac:chgData name="Saurabh Bhooshan Mishra" userId="20c96345-0fb0-4fff-bb3d-c3c883eef2dc" providerId="ADAL" clId="{F227A5B4-D341-F948-B1ED-8AA7EC5C0B8A}" dt="2024-02-15T05:54:22.920" v="1849" actId="1036"/>
          <ac:spMkLst>
            <pc:docMk/>
            <pc:sldMk cId="1580282461" sldId="259"/>
            <ac:spMk id="7" creationId="{4459D500-431F-C8B9-352B-2C061788DB7F}"/>
          </ac:spMkLst>
        </pc:spChg>
        <pc:spChg chg="add mod">
          <ac:chgData name="Saurabh Bhooshan Mishra" userId="20c96345-0fb0-4fff-bb3d-c3c883eef2dc" providerId="ADAL" clId="{F227A5B4-D341-F948-B1ED-8AA7EC5C0B8A}" dt="2024-02-15T05:54:26.249" v="1850" actId="1076"/>
          <ac:spMkLst>
            <pc:docMk/>
            <pc:sldMk cId="1580282461" sldId="259"/>
            <ac:spMk id="8" creationId="{7096F11A-DED9-23D4-A490-74575CACE05F}"/>
          </ac:spMkLst>
        </pc:spChg>
        <pc:cxnChg chg="add mod">
          <ac:chgData name="Saurabh Bhooshan Mishra" userId="20c96345-0fb0-4fff-bb3d-c3c883eef2dc" providerId="ADAL" clId="{F227A5B4-D341-F948-B1ED-8AA7EC5C0B8A}" dt="2024-02-14T18:30:28.995" v="485" actId="13822"/>
          <ac:cxnSpMkLst>
            <pc:docMk/>
            <pc:sldMk cId="1580282461" sldId="259"/>
            <ac:cxnSpMk id="6" creationId="{E9FBAFC8-1D61-E6DF-E5B3-B03276CA746D}"/>
          </ac:cxnSpMkLst>
        </pc:cxnChg>
      </pc:sldChg>
      <pc:sldChg chg="addSp modSp mod">
        <pc:chgData name="Saurabh Bhooshan Mishra" userId="20c96345-0fb0-4fff-bb3d-c3c883eef2dc" providerId="ADAL" clId="{F227A5B4-D341-F948-B1ED-8AA7EC5C0B8A}" dt="2024-02-14T19:37:00.657" v="1615" actId="255"/>
        <pc:sldMkLst>
          <pc:docMk/>
          <pc:sldMk cId="3786136764" sldId="260"/>
        </pc:sldMkLst>
        <pc:spChg chg="mod">
          <ac:chgData name="Saurabh Bhooshan Mishra" userId="20c96345-0fb0-4fff-bb3d-c3c883eef2dc" providerId="ADAL" clId="{F227A5B4-D341-F948-B1ED-8AA7EC5C0B8A}" dt="2024-02-14T19:19:32.812" v="1217" actId="207"/>
          <ac:spMkLst>
            <pc:docMk/>
            <pc:sldMk cId="3786136764" sldId="260"/>
            <ac:spMk id="2" creationId="{F155AF7A-8C8B-D78B-7A1A-8508AD4A5C24}"/>
          </ac:spMkLst>
        </pc:spChg>
        <pc:spChg chg="mod">
          <ac:chgData name="Saurabh Bhooshan Mishra" userId="20c96345-0fb0-4fff-bb3d-c3c883eef2dc" providerId="ADAL" clId="{F227A5B4-D341-F948-B1ED-8AA7EC5C0B8A}" dt="2024-02-14T19:37:00.657" v="1615" actId="255"/>
          <ac:spMkLst>
            <pc:docMk/>
            <pc:sldMk cId="3786136764" sldId="260"/>
            <ac:spMk id="3" creationId="{3C61ABA7-E7CF-421A-A26C-110000E43658}"/>
          </ac:spMkLst>
        </pc:spChg>
        <pc:cxnChg chg="add mod">
          <ac:chgData name="Saurabh Bhooshan Mishra" userId="20c96345-0fb0-4fff-bb3d-c3c883eef2dc" providerId="ADAL" clId="{F227A5B4-D341-F948-B1ED-8AA7EC5C0B8A}" dt="2024-02-14T18:30:37.092" v="488"/>
          <ac:cxnSpMkLst>
            <pc:docMk/>
            <pc:sldMk cId="3786136764" sldId="260"/>
            <ac:cxnSpMk id="5" creationId="{77E6D8C9-237B-8920-0983-2BB4C6BBDC1F}"/>
          </ac:cxnSpMkLst>
        </pc:cxnChg>
      </pc:sldChg>
      <pc:sldChg chg="addSp modSp mod">
        <pc:chgData name="Saurabh Bhooshan Mishra" userId="20c96345-0fb0-4fff-bb3d-c3c883eef2dc" providerId="ADAL" clId="{F227A5B4-D341-F948-B1ED-8AA7EC5C0B8A}" dt="2024-02-14T19:19:36.714" v="1218" actId="207"/>
        <pc:sldMkLst>
          <pc:docMk/>
          <pc:sldMk cId="3425984827" sldId="261"/>
        </pc:sldMkLst>
        <pc:spChg chg="mod">
          <ac:chgData name="Saurabh Bhooshan Mishra" userId="20c96345-0fb0-4fff-bb3d-c3c883eef2dc" providerId="ADAL" clId="{F227A5B4-D341-F948-B1ED-8AA7EC5C0B8A}" dt="2024-02-14T19:19:36.714" v="1218" actId="207"/>
          <ac:spMkLst>
            <pc:docMk/>
            <pc:sldMk cId="3425984827" sldId="261"/>
            <ac:spMk id="2" creationId="{FB84AB69-7BBA-729A-F49E-DB8B74F66845}"/>
          </ac:spMkLst>
        </pc:spChg>
        <pc:spChg chg="mod">
          <ac:chgData name="Saurabh Bhooshan Mishra" userId="20c96345-0fb0-4fff-bb3d-c3c883eef2dc" providerId="ADAL" clId="{F227A5B4-D341-F948-B1ED-8AA7EC5C0B8A}" dt="2024-02-14T19:06:41.858" v="1081" actId="20577"/>
          <ac:spMkLst>
            <pc:docMk/>
            <pc:sldMk cId="3425984827" sldId="261"/>
            <ac:spMk id="3" creationId="{A31FC459-A2E4-74FE-EB15-7EF89C8E9997}"/>
          </ac:spMkLst>
        </pc:spChg>
        <pc:cxnChg chg="add mod">
          <ac:chgData name="Saurabh Bhooshan Mishra" userId="20c96345-0fb0-4fff-bb3d-c3c883eef2dc" providerId="ADAL" clId="{F227A5B4-D341-F948-B1ED-8AA7EC5C0B8A}" dt="2024-02-14T18:30:38.473" v="489"/>
          <ac:cxnSpMkLst>
            <pc:docMk/>
            <pc:sldMk cId="3425984827" sldId="261"/>
            <ac:cxnSpMk id="5" creationId="{6F79A6AA-416A-B824-C47B-005F54C42126}"/>
          </ac:cxnSpMkLst>
        </pc:cxnChg>
      </pc:sldChg>
      <pc:sldChg chg="del">
        <pc:chgData name="Saurabh Bhooshan Mishra" userId="20c96345-0fb0-4fff-bb3d-c3c883eef2dc" providerId="ADAL" clId="{F227A5B4-D341-F948-B1ED-8AA7EC5C0B8A}" dt="2024-02-14T18:10:28.555" v="61" actId="2696"/>
        <pc:sldMkLst>
          <pc:docMk/>
          <pc:sldMk cId="1181185404" sldId="262"/>
        </pc:sldMkLst>
      </pc:sldChg>
      <pc:sldChg chg="addSp delSp modSp new del mod">
        <pc:chgData name="Saurabh Bhooshan Mishra" userId="20c96345-0fb0-4fff-bb3d-c3c883eef2dc" providerId="ADAL" clId="{F227A5B4-D341-F948-B1ED-8AA7EC5C0B8A}" dt="2024-02-14T19:50:34.675" v="1799" actId="2696"/>
        <pc:sldMkLst>
          <pc:docMk/>
          <pc:sldMk cId="4033768956" sldId="262"/>
        </pc:sldMkLst>
        <pc:spChg chg="del">
          <ac:chgData name="Saurabh Bhooshan Mishra" userId="20c96345-0fb0-4fff-bb3d-c3c883eef2dc" providerId="ADAL" clId="{F227A5B4-D341-F948-B1ED-8AA7EC5C0B8A}" dt="2024-02-14T19:37:49.389" v="1618" actId="478"/>
          <ac:spMkLst>
            <pc:docMk/>
            <pc:sldMk cId="4033768956" sldId="262"/>
            <ac:spMk id="2" creationId="{FBED3ECA-8A5D-4961-397E-CA1D8B04C37F}"/>
          </ac:spMkLst>
        </pc:spChg>
        <pc:spChg chg="del">
          <ac:chgData name="Saurabh Bhooshan Mishra" userId="20c96345-0fb0-4fff-bb3d-c3c883eef2dc" providerId="ADAL" clId="{F227A5B4-D341-F948-B1ED-8AA7EC5C0B8A}" dt="2024-02-14T19:37:47.685" v="1617" actId="478"/>
          <ac:spMkLst>
            <pc:docMk/>
            <pc:sldMk cId="4033768956" sldId="262"/>
            <ac:spMk id="3" creationId="{AC746ADE-DB64-C8B4-3304-28550B285F8A}"/>
          </ac:spMkLst>
        </pc:spChg>
        <pc:spChg chg="del">
          <ac:chgData name="Saurabh Bhooshan Mishra" userId="20c96345-0fb0-4fff-bb3d-c3c883eef2dc" providerId="ADAL" clId="{F227A5B4-D341-F948-B1ED-8AA7EC5C0B8A}" dt="2024-02-14T19:47:12.854" v="1750" actId="478"/>
          <ac:spMkLst>
            <pc:docMk/>
            <pc:sldMk cId="4033768956" sldId="262"/>
            <ac:spMk id="4" creationId="{C1A5B4CE-0D65-E339-57FE-5302507BDBEA}"/>
          </ac:spMkLst>
        </pc:spChg>
        <pc:spChg chg="add mod">
          <ac:chgData name="Saurabh Bhooshan Mishra" userId="20c96345-0fb0-4fff-bb3d-c3c883eef2dc" providerId="ADAL" clId="{F227A5B4-D341-F948-B1ED-8AA7EC5C0B8A}" dt="2024-02-14T19:48:22.907" v="1782" actId="164"/>
          <ac:spMkLst>
            <pc:docMk/>
            <pc:sldMk cId="4033768956" sldId="262"/>
            <ac:spMk id="5" creationId="{35303C39-045E-3349-01F1-618EF5A147C1}"/>
          </ac:spMkLst>
        </pc:spChg>
        <pc:spChg chg="add mod">
          <ac:chgData name="Saurabh Bhooshan Mishra" userId="20c96345-0fb0-4fff-bb3d-c3c883eef2dc" providerId="ADAL" clId="{F227A5B4-D341-F948-B1ED-8AA7EC5C0B8A}" dt="2024-02-14T19:48:22.907" v="1782" actId="164"/>
          <ac:spMkLst>
            <pc:docMk/>
            <pc:sldMk cId="4033768956" sldId="262"/>
            <ac:spMk id="6" creationId="{BBF44BB2-BA09-AAFA-86B3-BD161C3FC820}"/>
          </ac:spMkLst>
        </pc:spChg>
        <pc:spChg chg="add mod">
          <ac:chgData name="Saurabh Bhooshan Mishra" userId="20c96345-0fb0-4fff-bb3d-c3c883eef2dc" providerId="ADAL" clId="{F227A5B4-D341-F948-B1ED-8AA7EC5C0B8A}" dt="2024-02-14T19:48:22.907" v="1782" actId="164"/>
          <ac:spMkLst>
            <pc:docMk/>
            <pc:sldMk cId="4033768956" sldId="262"/>
            <ac:spMk id="7" creationId="{841545DA-BD21-DCD8-A180-C4D8F869AEE7}"/>
          </ac:spMkLst>
        </pc:spChg>
        <pc:spChg chg="add mod">
          <ac:chgData name="Saurabh Bhooshan Mishra" userId="20c96345-0fb0-4fff-bb3d-c3c883eef2dc" providerId="ADAL" clId="{F227A5B4-D341-F948-B1ED-8AA7EC5C0B8A}" dt="2024-02-14T19:48:22.907" v="1782" actId="164"/>
          <ac:spMkLst>
            <pc:docMk/>
            <pc:sldMk cId="4033768956" sldId="262"/>
            <ac:spMk id="10" creationId="{4EF72930-94D1-765D-BF1E-7AF263194CB4}"/>
          </ac:spMkLst>
        </pc:spChg>
        <pc:spChg chg="add mod">
          <ac:chgData name="Saurabh Bhooshan Mishra" userId="20c96345-0fb0-4fff-bb3d-c3c883eef2dc" providerId="ADAL" clId="{F227A5B4-D341-F948-B1ED-8AA7EC5C0B8A}" dt="2024-02-14T19:48:22.907" v="1782" actId="164"/>
          <ac:spMkLst>
            <pc:docMk/>
            <pc:sldMk cId="4033768956" sldId="262"/>
            <ac:spMk id="11" creationId="{374631C8-5F47-A1E4-AB6F-DF0839D9240E}"/>
          </ac:spMkLst>
        </pc:spChg>
        <pc:spChg chg="add mod">
          <ac:chgData name="Saurabh Bhooshan Mishra" userId="20c96345-0fb0-4fff-bb3d-c3c883eef2dc" providerId="ADAL" clId="{F227A5B4-D341-F948-B1ED-8AA7EC5C0B8A}" dt="2024-02-14T19:48:22.907" v="1782" actId="164"/>
          <ac:spMkLst>
            <pc:docMk/>
            <pc:sldMk cId="4033768956" sldId="262"/>
            <ac:spMk id="27" creationId="{9AFE4DC5-88B4-708C-5965-14E1961E0BE9}"/>
          </ac:spMkLst>
        </pc:spChg>
        <pc:spChg chg="add mod">
          <ac:chgData name="Saurabh Bhooshan Mishra" userId="20c96345-0fb0-4fff-bb3d-c3c883eef2dc" providerId="ADAL" clId="{F227A5B4-D341-F948-B1ED-8AA7EC5C0B8A}" dt="2024-02-14T19:48:22.907" v="1782" actId="164"/>
          <ac:spMkLst>
            <pc:docMk/>
            <pc:sldMk cId="4033768956" sldId="262"/>
            <ac:spMk id="30" creationId="{20C538BB-1BB5-BF37-9DD3-87273ACBA56E}"/>
          </ac:spMkLst>
        </pc:spChg>
        <pc:spChg chg="add mod">
          <ac:chgData name="Saurabh Bhooshan Mishra" userId="20c96345-0fb0-4fff-bb3d-c3c883eef2dc" providerId="ADAL" clId="{F227A5B4-D341-F948-B1ED-8AA7EC5C0B8A}" dt="2024-02-14T19:48:22.907" v="1782" actId="164"/>
          <ac:spMkLst>
            <pc:docMk/>
            <pc:sldMk cId="4033768956" sldId="262"/>
            <ac:spMk id="31" creationId="{46E1DDE2-2155-47DF-2BCC-B4C6E5F51397}"/>
          </ac:spMkLst>
        </pc:spChg>
        <pc:spChg chg="add mod">
          <ac:chgData name="Saurabh Bhooshan Mishra" userId="20c96345-0fb0-4fff-bb3d-c3c883eef2dc" providerId="ADAL" clId="{F227A5B4-D341-F948-B1ED-8AA7EC5C0B8A}" dt="2024-02-14T19:48:22.907" v="1782" actId="164"/>
          <ac:spMkLst>
            <pc:docMk/>
            <pc:sldMk cId="4033768956" sldId="262"/>
            <ac:spMk id="32" creationId="{89DCDE3C-B37C-344D-1B9E-07A194CC74C3}"/>
          </ac:spMkLst>
        </pc:spChg>
        <pc:spChg chg="add mod">
          <ac:chgData name="Saurabh Bhooshan Mishra" userId="20c96345-0fb0-4fff-bb3d-c3c883eef2dc" providerId="ADAL" clId="{F227A5B4-D341-F948-B1ED-8AA7EC5C0B8A}" dt="2024-02-14T19:48:22.907" v="1782" actId="164"/>
          <ac:spMkLst>
            <pc:docMk/>
            <pc:sldMk cId="4033768956" sldId="262"/>
            <ac:spMk id="35" creationId="{9C2EC05E-C9F2-2D77-6134-DAB4669A93B7}"/>
          </ac:spMkLst>
        </pc:spChg>
        <pc:spChg chg="add mod">
          <ac:chgData name="Saurabh Bhooshan Mishra" userId="20c96345-0fb0-4fff-bb3d-c3c883eef2dc" providerId="ADAL" clId="{F227A5B4-D341-F948-B1ED-8AA7EC5C0B8A}" dt="2024-02-14T19:48:22.907" v="1782" actId="164"/>
          <ac:spMkLst>
            <pc:docMk/>
            <pc:sldMk cId="4033768956" sldId="262"/>
            <ac:spMk id="37" creationId="{01952EDA-EFCE-1196-8EC7-6C3C9806BE5A}"/>
          </ac:spMkLst>
        </pc:spChg>
        <pc:spChg chg="add mod">
          <ac:chgData name="Saurabh Bhooshan Mishra" userId="20c96345-0fb0-4fff-bb3d-c3c883eef2dc" providerId="ADAL" clId="{F227A5B4-D341-F948-B1ED-8AA7EC5C0B8A}" dt="2024-02-14T19:48:22.907" v="1782" actId="164"/>
          <ac:spMkLst>
            <pc:docMk/>
            <pc:sldMk cId="4033768956" sldId="262"/>
            <ac:spMk id="38" creationId="{11BFA422-72EC-E417-A7FA-784555E2E5EF}"/>
          </ac:spMkLst>
        </pc:spChg>
        <pc:spChg chg="add mod">
          <ac:chgData name="Saurabh Bhooshan Mishra" userId="20c96345-0fb0-4fff-bb3d-c3c883eef2dc" providerId="ADAL" clId="{F227A5B4-D341-F948-B1ED-8AA7EC5C0B8A}" dt="2024-02-14T19:48:22.907" v="1782" actId="164"/>
          <ac:spMkLst>
            <pc:docMk/>
            <pc:sldMk cId="4033768956" sldId="262"/>
            <ac:spMk id="39" creationId="{377779B1-B63C-F990-CA28-DBF35D930597}"/>
          </ac:spMkLst>
        </pc:spChg>
        <pc:grpChg chg="add mod">
          <ac:chgData name="Saurabh Bhooshan Mishra" userId="20c96345-0fb0-4fff-bb3d-c3c883eef2dc" providerId="ADAL" clId="{F227A5B4-D341-F948-B1ED-8AA7EC5C0B8A}" dt="2024-02-14T19:48:22.907" v="1782" actId="164"/>
          <ac:grpSpMkLst>
            <pc:docMk/>
            <pc:sldMk cId="4033768956" sldId="262"/>
            <ac:grpSpMk id="40" creationId="{AB114FB2-9643-9AEE-CE6D-E492DC7E1FCB}"/>
          </ac:grpSpMkLst>
        </pc:grpChg>
        <pc:picChg chg="add mod">
          <ac:chgData name="Saurabh Bhooshan Mishra" userId="20c96345-0fb0-4fff-bb3d-c3c883eef2dc" providerId="ADAL" clId="{F227A5B4-D341-F948-B1ED-8AA7EC5C0B8A}" dt="2024-02-14T19:48:22.907" v="1782" actId="164"/>
          <ac:picMkLst>
            <pc:docMk/>
            <pc:sldMk cId="4033768956" sldId="262"/>
            <ac:picMk id="9" creationId="{F9E8356D-BC48-9D1C-9B82-15B2F8E76D3D}"/>
          </ac:picMkLst>
        </pc:picChg>
        <pc:picChg chg="add mod">
          <ac:chgData name="Saurabh Bhooshan Mishra" userId="20c96345-0fb0-4fff-bb3d-c3c883eef2dc" providerId="ADAL" clId="{F227A5B4-D341-F948-B1ED-8AA7EC5C0B8A}" dt="2024-02-14T19:48:22.907" v="1782" actId="164"/>
          <ac:picMkLst>
            <pc:docMk/>
            <pc:sldMk cId="4033768956" sldId="262"/>
            <ac:picMk id="26" creationId="{D02DADFA-7F0F-9672-8620-64BDCA326088}"/>
          </ac:picMkLst>
        </pc:picChg>
        <pc:cxnChg chg="add mod">
          <ac:chgData name="Saurabh Bhooshan Mishra" userId="20c96345-0fb0-4fff-bb3d-c3c883eef2dc" providerId="ADAL" clId="{F227A5B4-D341-F948-B1ED-8AA7EC5C0B8A}" dt="2024-02-14T19:48:22.907" v="1782" actId="164"/>
          <ac:cxnSpMkLst>
            <pc:docMk/>
            <pc:sldMk cId="4033768956" sldId="262"/>
            <ac:cxnSpMk id="13" creationId="{19D285ED-B9E9-519A-7E60-299171614923}"/>
          </ac:cxnSpMkLst>
        </pc:cxnChg>
        <pc:cxnChg chg="add mod">
          <ac:chgData name="Saurabh Bhooshan Mishra" userId="20c96345-0fb0-4fff-bb3d-c3c883eef2dc" providerId="ADAL" clId="{F227A5B4-D341-F948-B1ED-8AA7EC5C0B8A}" dt="2024-02-14T19:48:22.907" v="1782" actId="164"/>
          <ac:cxnSpMkLst>
            <pc:docMk/>
            <pc:sldMk cId="4033768956" sldId="262"/>
            <ac:cxnSpMk id="14" creationId="{BC341C13-5CA8-1799-DC94-C51537F704B8}"/>
          </ac:cxnSpMkLst>
        </pc:cxnChg>
        <pc:cxnChg chg="add mod">
          <ac:chgData name="Saurabh Bhooshan Mishra" userId="20c96345-0fb0-4fff-bb3d-c3c883eef2dc" providerId="ADAL" clId="{F227A5B4-D341-F948-B1ED-8AA7EC5C0B8A}" dt="2024-02-14T19:48:22.907" v="1782" actId="164"/>
          <ac:cxnSpMkLst>
            <pc:docMk/>
            <pc:sldMk cId="4033768956" sldId="262"/>
            <ac:cxnSpMk id="16" creationId="{76D3477C-7CEC-0269-A8AB-FCDD281B6E63}"/>
          </ac:cxnSpMkLst>
        </pc:cxnChg>
        <pc:cxnChg chg="add mod">
          <ac:chgData name="Saurabh Bhooshan Mishra" userId="20c96345-0fb0-4fff-bb3d-c3c883eef2dc" providerId="ADAL" clId="{F227A5B4-D341-F948-B1ED-8AA7EC5C0B8A}" dt="2024-02-14T19:48:22.907" v="1782" actId="164"/>
          <ac:cxnSpMkLst>
            <pc:docMk/>
            <pc:sldMk cId="4033768956" sldId="262"/>
            <ac:cxnSpMk id="18" creationId="{8C4DBBDE-59D6-CCB0-700E-E51FA51B887E}"/>
          </ac:cxnSpMkLst>
        </pc:cxnChg>
        <pc:cxnChg chg="add mod">
          <ac:chgData name="Saurabh Bhooshan Mishra" userId="20c96345-0fb0-4fff-bb3d-c3c883eef2dc" providerId="ADAL" clId="{F227A5B4-D341-F948-B1ED-8AA7EC5C0B8A}" dt="2024-02-14T19:48:22.907" v="1782" actId="164"/>
          <ac:cxnSpMkLst>
            <pc:docMk/>
            <pc:sldMk cId="4033768956" sldId="262"/>
            <ac:cxnSpMk id="20" creationId="{A9F17340-CD5A-A34A-9249-0633E71CACF9}"/>
          </ac:cxnSpMkLst>
        </pc:cxnChg>
        <pc:cxnChg chg="add mod">
          <ac:chgData name="Saurabh Bhooshan Mishra" userId="20c96345-0fb0-4fff-bb3d-c3c883eef2dc" providerId="ADAL" clId="{F227A5B4-D341-F948-B1ED-8AA7EC5C0B8A}" dt="2024-02-14T19:48:22.907" v="1782" actId="164"/>
          <ac:cxnSpMkLst>
            <pc:docMk/>
            <pc:sldMk cId="4033768956" sldId="262"/>
            <ac:cxnSpMk id="22" creationId="{29B358CB-F7D2-E57C-76BF-F288B724EA26}"/>
          </ac:cxnSpMkLst>
        </pc:cxnChg>
        <pc:cxnChg chg="add mod">
          <ac:chgData name="Saurabh Bhooshan Mishra" userId="20c96345-0fb0-4fff-bb3d-c3c883eef2dc" providerId="ADAL" clId="{F227A5B4-D341-F948-B1ED-8AA7EC5C0B8A}" dt="2024-02-14T19:48:22.907" v="1782" actId="164"/>
          <ac:cxnSpMkLst>
            <pc:docMk/>
            <pc:sldMk cId="4033768956" sldId="262"/>
            <ac:cxnSpMk id="24" creationId="{3C537129-2CEA-A6C5-F40E-A659412CE0ED}"/>
          </ac:cxnSpMkLst>
        </pc:cxnChg>
        <pc:cxnChg chg="add mod">
          <ac:chgData name="Saurabh Bhooshan Mishra" userId="20c96345-0fb0-4fff-bb3d-c3c883eef2dc" providerId="ADAL" clId="{F227A5B4-D341-F948-B1ED-8AA7EC5C0B8A}" dt="2024-02-14T19:48:22.907" v="1782" actId="164"/>
          <ac:cxnSpMkLst>
            <pc:docMk/>
            <pc:sldMk cId="4033768956" sldId="262"/>
            <ac:cxnSpMk id="25" creationId="{3BF5E230-95D3-A7C1-02AD-68E0D5763D8F}"/>
          </ac:cxnSpMkLst>
        </pc:cxnChg>
        <pc:cxnChg chg="add mod">
          <ac:chgData name="Saurabh Bhooshan Mishra" userId="20c96345-0fb0-4fff-bb3d-c3c883eef2dc" providerId="ADAL" clId="{F227A5B4-D341-F948-B1ED-8AA7EC5C0B8A}" dt="2024-02-14T19:48:22.907" v="1782" actId="164"/>
          <ac:cxnSpMkLst>
            <pc:docMk/>
            <pc:sldMk cId="4033768956" sldId="262"/>
            <ac:cxnSpMk id="34" creationId="{089F0FAE-F761-0A40-8599-CFA62E4EA8BC}"/>
          </ac:cxnSpMkLst>
        </pc:cxnChg>
        <pc:cxnChg chg="add mod">
          <ac:chgData name="Saurabh Bhooshan Mishra" userId="20c96345-0fb0-4fff-bb3d-c3c883eef2dc" providerId="ADAL" clId="{F227A5B4-D341-F948-B1ED-8AA7EC5C0B8A}" dt="2024-02-14T19:48:22.907" v="1782" actId="164"/>
          <ac:cxnSpMkLst>
            <pc:docMk/>
            <pc:sldMk cId="4033768956" sldId="262"/>
            <ac:cxnSpMk id="36" creationId="{178EFC2B-70ED-C338-BC16-A4E47E95A844}"/>
          </ac:cxnSpMkLst>
        </pc:cxnChg>
      </pc:sldChg>
    </pc:docChg>
  </pc:docChgLst>
  <pc:docChgLst>
    <pc:chgData name="ROHAN GUPTA" userId="84d137e1-4541-4d57-82ac-9ff605a9374b" providerId="ADAL" clId="{07E70F09-1868-4D12-A61D-75AD1A034C4E}"/>
    <pc:docChg chg="undo custSel addSld delSld modSld">
      <pc:chgData name="ROHAN GUPTA" userId="84d137e1-4541-4d57-82ac-9ff605a9374b" providerId="ADAL" clId="{07E70F09-1868-4D12-A61D-75AD1A034C4E}" dt="2024-02-14T18:44:24.014" v="27" actId="20577"/>
      <pc:docMkLst>
        <pc:docMk/>
      </pc:docMkLst>
      <pc:sldChg chg="modSp mod">
        <pc:chgData name="ROHAN GUPTA" userId="84d137e1-4541-4d57-82ac-9ff605a9374b" providerId="ADAL" clId="{07E70F09-1868-4D12-A61D-75AD1A034C4E}" dt="2024-02-14T18:44:24.014" v="27" actId="20577"/>
        <pc:sldMkLst>
          <pc:docMk/>
          <pc:sldMk cId="1386156983" sldId="257"/>
        </pc:sldMkLst>
        <pc:spChg chg="mod">
          <ac:chgData name="ROHAN GUPTA" userId="84d137e1-4541-4d57-82ac-9ff605a9374b" providerId="ADAL" clId="{07E70F09-1868-4D12-A61D-75AD1A034C4E}" dt="2024-02-14T18:44:24.014" v="27" actId="20577"/>
          <ac:spMkLst>
            <pc:docMk/>
            <pc:sldMk cId="1386156983" sldId="257"/>
            <ac:spMk id="3" creationId="{178F59BA-6E9C-4E25-3DD6-0E9C1D33F98B}"/>
          </ac:spMkLst>
        </pc:spChg>
      </pc:sldChg>
      <pc:sldChg chg="modSp new mod">
        <pc:chgData name="ROHAN GUPTA" userId="84d137e1-4541-4d57-82ac-9ff605a9374b" providerId="ADAL" clId="{07E70F09-1868-4D12-A61D-75AD1A034C4E}" dt="2024-02-14T17:53:47.804" v="25" actId="313"/>
        <pc:sldMkLst>
          <pc:docMk/>
          <pc:sldMk cId="1181185404" sldId="262"/>
        </pc:sldMkLst>
        <pc:spChg chg="mod">
          <ac:chgData name="ROHAN GUPTA" userId="84d137e1-4541-4d57-82ac-9ff605a9374b" providerId="ADAL" clId="{07E70F09-1868-4D12-A61D-75AD1A034C4E}" dt="2024-02-14T17:53:47.804" v="25" actId="313"/>
          <ac:spMkLst>
            <pc:docMk/>
            <pc:sldMk cId="1181185404" sldId="262"/>
            <ac:spMk id="2" creationId="{4551BB55-93A4-CE5A-AB9D-234E758FE4DB}"/>
          </ac:spMkLst>
        </pc:spChg>
      </pc:sldChg>
      <pc:sldChg chg="modSp add del mod">
        <pc:chgData name="ROHAN GUPTA" userId="84d137e1-4541-4d57-82ac-9ff605a9374b" providerId="ADAL" clId="{07E70F09-1868-4D12-A61D-75AD1A034C4E}" dt="2024-02-14T17:53:17.629" v="8" actId="47"/>
        <pc:sldMkLst>
          <pc:docMk/>
          <pc:sldMk cId="1446066165" sldId="262"/>
        </pc:sldMkLst>
        <pc:spChg chg="mod">
          <ac:chgData name="ROHAN GUPTA" userId="84d137e1-4541-4d57-82ac-9ff605a9374b" providerId="ADAL" clId="{07E70F09-1868-4D12-A61D-75AD1A034C4E}" dt="2024-02-14T17:53:12.528" v="7" actId="403"/>
          <ac:spMkLst>
            <pc:docMk/>
            <pc:sldMk cId="1446066165" sldId="262"/>
            <ac:spMk id="2" creationId="{019CC08E-4234-3492-7EFD-B6B4BF53428E}"/>
          </ac:spMkLst>
        </pc:spChg>
        <pc:spChg chg="mod">
          <ac:chgData name="ROHAN GUPTA" userId="84d137e1-4541-4d57-82ac-9ff605a9374b" providerId="ADAL" clId="{07E70F09-1868-4D12-A61D-75AD1A034C4E}" dt="2024-02-14T17:53:06.353" v="5" actId="403"/>
          <ac:spMkLst>
            <pc:docMk/>
            <pc:sldMk cId="1446066165" sldId="262"/>
            <ac:spMk id="3" creationId="{B13D49A8-31C2-28B9-2DC2-08A1C507A4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58BB3-BA8F-2C46-B815-31F1DD955C43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B0DAD-5520-D34C-95B9-D71EC02A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B0DAD-5520-D34C-95B9-D71EC02AB2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2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7A19-6299-DA46-2BD3-2726B510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82E14-150B-67D4-E67E-CEEF24875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ECF0D-40AE-57FC-C9CE-4392A3C8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C570-5F05-F643-80B9-A01F68434EEF}" type="datetime1">
              <a:rPr lang="en-IN" smtClean="0"/>
              <a:t>15/02/24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BE59-DDFB-D353-5086-6F352C86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97BE-F2D6-E2D3-F770-D1871329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022-433C-8F4F-BA27-B5177383B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B103-72BC-91AA-B6D9-F6AB17CB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BC574-A145-1A83-9F88-3263C38D5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B816A-9498-C1E5-7B91-F2DC0854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3E3D-519D-BA4F-BABB-D45B1D6D73AC}" type="datetime1">
              <a:rPr lang="en-IN" smtClean="0"/>
              <a:t>15/02/24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15C9-FC86-07E4-B5D1-E8250DCC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A33A-AE80-3878-2EE1-6AE99929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022-433C-8F4F-BA27-B5177383B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3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0EBB-0484-D9E5-77B1-E751A0DC4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302F6-F07B-4D25-CA1E-059DA41D0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D92F-0BBA-A582-B8B5-02637621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8D1-CA5E-1A46-B67C-B23CCCFD235A}" type="datetime1">
              <a:rPr lang="en-IN" smtClean="0"/>
              <a:t>15/02/24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B0DB-8209-2370-6C93-07EA57BA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FE92-2043-9167-4288-D0204C8B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022-433C-8F4F-BA27-B5177383B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7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62EF-A1EA-7649-3FA0-A587FFC1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EB9D-9322-A596-2C96-59666A53E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22DB1-D855-4988-CA68-DB67BF2F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774F-360F-EE43-9B63-70168ABE1EED}" type="datetime1">
              <a:rPr lang="en-IN" smtClean="0"/>
              <a:t>15/02/24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A585E-382F-0A48-0831-EB0AEC02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5C45-5D70-BF1C-F9DB-9F81548E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022-433C-8F4F-BA27-B5177383B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0985-FFD7-399C-067A-EAB3C7C0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4044E-D6BA-8033-FF10-5303D4884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04716-6340-08C0-5BB1-3B0F67A2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3401-0EB7-AE4F-BB3D-5D585120C59D}" type="datetime1">
              <a:rPr lang="en-IN" smtClean="0"/>
              <a:t>15/02/24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A674E-FE06-7B1B-5768-185BFC8D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F607-8CE6-FF6B-D23B-9A19D012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022-433C-8F4F-BA27-B5177383B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0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0C0B-5EFE-F8F9-43DE-11B6A3E0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E2D5-09E7-BD0A-8D94-FCC47B602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CBF59-391D-0DB2-D2A5-CDF0C125B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5B1B5-0D2C-6A31-C952-50E6C5A0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F8E4-ADE4-6541-8B9E-A666DA118FE5}" type="datetime1">
              <a:rPr lang="en-IN" smtClean="0"/>
              <a:t>15/02/24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358EF-7C84-E79E-8D50-EE49C1A6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C742E-509B-86B6-EA0A-6A8FFCBD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022-433C-8F4F-BA27-B5177383B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389A-43B6-B6BB-36A1-8C8AAF81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16E80-C1C1-EFF8-6B9D-B2B549E2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B1E83-E0C0-AC19-3369-CB0170908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8F35E-7900-FFDE-2822-A094D6DA2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C67E2-2003-24F4-B6ED-6992FF690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3FE71-B0E3-D087-0D03-10EF005F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92F8-3C22-5E4C-8B36-24AA9BE477F0}" type="datetime1">
              <a:rPr lang="en-IN" smtClean="0"/>
              <a:t>15/02/24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805B5-D96B-A3CA-191B-25B15BBF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1E434-40F3-38C9-5048-F1671BAD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022-433C-8F4F-BA27-B5177383B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1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2597-8AC5-FECD-2FC0-953C4DC4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4B70D-7053-D74C-80E3-37E8C36C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0783-AD08-274E-AD9D-1252A940CB08}" type="datetime1">
              <a:rPr lang="en-IN" smtClean="0"/>
              <a:t>15/02/24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ECBA5-5272-DE9E-9FC5-198BDC16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B8EF0-2590-7903-49F1-6A5C4000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022-433C-8F4F-BA27-B5177383B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EF9FC-653B-B323-C38A-0C245731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905E-9193-2547-87DD-28329E44447E}" type="datetime1">
              <a:rPr lang="en-IN" smtClean="0"/>
              <a:t>15/02/24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27532-59DE-DE39-8EDD-F9913FCA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E590D-B9E5-7EE7-D10D-D9EBD1B4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022-433C-8F4F-BA27-B5177383B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63BB-26B4-C37E-D0A8-F9DE11A8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297C-1A74-5DEC-90E9-00EF948C5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12BA1-8844-62FE-0A7E-B9BD2A4A5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FD95C-616F-9E47-CE6A-A0B83D99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A07-FED9-4445-95C1-5E0A25D0CEC3}" type="datetime1">
              <a:rPr lang="en-IN" smtClean="0"/>
              <a:t>15/02/24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70507-60F6-42BE-31DF-2465E607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9F12B-3951-B23B-E1EB-EFC7186D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022-433C-8F4F-BA27-B5177383B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5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97B8-550F-D060-D4AE-A71C0C73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02B10-1A8F-3344-7F3B-16FEEE8DD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F4032-9E53-9C6E-F12E-74266E49D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0FCEF-C92C-0A63-4182-EAC06E7C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1656-6CD2-8A49-B43E-32653E0BE29C}" type="datetime1">
              <a:rPr lang="en-IN" smtClean="0"/>
              <a:t>15/02/24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CA582-629E-5A7E-B034-80CBAB6A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4FE05-D37E-A694-1E00-91F4508C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022-433C-8F4F-BA27-B5177383B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14D8E-B93B-5767-AAC3-99017D62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BEEB3-E0C1-FA3D-3994-8B9DD089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CC54-6770-2F1F-381D-52AB7D2E9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E15E7B-05C0-AD4C-821D-35C8DA054581}" type="datetime1">
              <a:rPr lang="en-IN" smtClean="0"/>
              <a:t>15/02/24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D0069-94C7-961D-E159-F747E07FC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2AC2E-8A3F-FDB2-13EE-171C7E410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CF022-433C-8F4F-BA27-B5177383B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1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15/etd.53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4167-FDC5-2396-470E-4E98C324B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Intro to UAV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AF859-8631-587D-29F5-3BB95F7A1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7120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Saurabh B. Mishra (2023702023), MS in ECE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Rohan Gupta (2020112022), ECD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E8D79-B20A-C439-8BF9-40FF5648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022-433C-8F4F-BA27-B5177383BF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7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EF77-D5B4-400A-D201-880D3899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915"/>
            <a:ext cx="10515600" cy="767486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59BA-6E9C-4E25-3DD6-0E9C1D33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089"/>
            <a:ext cx="10515600" cy="49076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and/or motion control of UAV</a:t>
            </a:r>
          </a:p>
          <a:p>
            <a:pPr algn="just">
              <a:lnSpc>
                <a:spcPct val="10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 specific trajectory smoothly and quickly</a:t>
            </a:r>
          </a:p>
          <a:p>
            <a:pPr lvl="1" algn="just">
              <a:lnSpc>
                <a:spcPct val="10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Minimum two trajectory</a:t>
            </a:r>
          </a:p>
          <a:p>
            <a:pPr algn="just">
              <a:lnSpc>
                <a:spcPct val="10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modelling of the related framework</a:t>
            </a:r>
          </a:p>
          <a:p>
            <a:pPr lvl="1" algn="just">
              <a:lnSpc>
                <a:spcPct val="10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 with reference frame</a:t>
            </a:r>
          </a:p>
          <a:p>
            <a:pPr lvl="1" algn="just">
              <a:lnSpc>
                <a:spcPct val="10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Inertial frame</a:t>
            </a:r>
          </a:p>
          <a:p>
            <a:pPr lvl="1" algn="just">
              <a:lnSpc>
                <a:spcPct val="10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</a:p>
          <a:p>
            <a:pPr algn="just">
              <a:lnSpc>
                <a:spcPct val="100000"/>
              </a:lnSpc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will try to optimize performance compared to mainstream techniques.</a:t>
            </a:r>
          </a:p>
          <a:p>
            <a:pPr algn="just">
              <a:lnSpc>
                <a:spcPct val="100000"/>
              </a:lnSpc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will present one real world application of our project: with zero yaw rate.</a:t>
            </a:r>
          </a:p>
          <a:p>
            <a:pPr algn="just">
              <a:lnSpc>
                <a:spcPct val="100000"/>
              </a:lnSpc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some specific functions for motion and/or trajectory planning.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54352-626E-C44A-FA2E-7C10635D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022-433C-8F4F-BA27-B5177383BFC3}" type="slidenum">
              <a:rPr lang="en-US" smtClean="0"/>
              <a:t>2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900C23-840A-C380-F712-B13383C7DC21}"/>
              </a:ext>
            </a:extLst>
          </p:cNvPr>
          <p:cNvCxnSpPr/>
          <p:nvPr/>
        </p:nvCxnSpPr>
        <p:spPr>
          <a:xfrm>
            <a:off x="838200" y="883227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5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C917-139A-7324-B229-0CFCBF1A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61002"/>
          </a:xfrm>
        </p:spPr>
        <p:txBody>
          <a:bodyPr>
            <a:normAutofit/>
          </a:bodyPr>
          <a:lstStyle/>
          <a:p>
            <a:r>
              <a:rPr lang="en-IN" b="0" i="0" u="none" strike="noStrike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FB3B-FFD2-C943-6CEF-9C9261B8B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7527"/>
            <a:ext cx="546908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for a multirotor for indoor setting is because of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order vehicle dynamics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free spaces through the environment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multirotor UAV that is able to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through indoor environment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obstacles encountered along the path in real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33257-CACA-176B-4750-52641B30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022-433C-8F4F-BA27-B5177383BFC3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3739C3-B701-F481-A402-ABC5B09B74EE}"/>
              </a:ext>
            </a:extLst>
          </p:cNvPr>
          <p:cNvCxnSpPr/>
          <p:nvPr/>
        </p:nvCxnSpPr>
        <p:spPr>
          <a:xfrm>
            <a:off x="838200" y="883227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computer graphics of a network&#10;&#10;Description automatically generated with medium confidence">
            <a:extLst>
              <a:ext uri="{FF2B5EF4-FFF2-40B4-BE49-F238E27FC236}">
                <a16:creationId xmlns:a16="http://schemas.microsoft.com/office/drawing/2014/main" id="{05FDF757-171C-626E-73A9-97E67C96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281" y="1958469"/>
            <a:ext cx="5153891" cy="260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3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05B8-36EA-862E-92DA-977EEE85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8657"/>
          </a:xfrm>
        </p:spPr>
        <p:txBody>
          <a:bodyPr/>
          <a:lstStyle/>
          <a:p>
            <a:r>
              <a:rPr lang="en-IN" b="0" i="0" u="none" strike="noStrike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specifications</a:t>
            </a:r>
            <a:endParaRPr lang="en-US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B68E-2AA1-900E-9DC6-2F4466F4D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482"/>
            <a:ext cx="10515600" cy="51274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estimation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relocation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free path finding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Trajectory generation and optimization</a:t>
            </a: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tracking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66783-E26A-D7E6-88B1-9CE5F408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022-433C-8F4F-BA27-B5177383BFC3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FBAFC8-1D61-E6DF-E5B3-B03276CA746D}"/>
              </a:ext>
            </a:extLst>
          </p:cNvPr>
          <p:cNvCxnSpPr/>
          <p:nvPr/>
        </p:nvCxnSpPr>
        <p:spPr>
          <a:xfrm>
            <a:off x="838200" y="883227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4459D500-431F-C8B9-352B-2C061788DB7F}"/>
              </a:ext>
            </a:extLst>
          </p:cNvPr>
          <p:cNvSpPr/>
          <p:nvPr/>
        </p:nvSpPr>
        <p:spPr>
          <a:xfrm>
            <a:off x="6002482" y="2854676"/>
            <a:ext cx="187035" cy="12988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6F11A-DED9-23D4-A490-74575CACE05F}"/>
              </a:ext>
            </a:extLst>
          </p:cNvPr>
          <p:cNvSpPr txBox="1"/>
          <p:nvPr/>
        </p:nvSpPr>
        <p:spPr>
          <a:xfrm>
            <a:off x="6189517" y="3304053"/>
            <a:ext cx="4081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are proposing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58028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AF7A-8C8B-D78B-7A1A-8508AD4A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82983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ABA7-E7CF-421A-A26C-110000E4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045"/>
            <a:ext cx="10515600" cy="5085918"/>
          </a:xfrm>
        </p:spPr>
        <p:txBody>
          <a:bodyPr>
            <a:normAutofit/>
          </a:bodyPr>
          <a:lstStyle/>
          <a:p>
            <a:pPr algn="just"/>
            <a:r>
              <a:rPr lang="en-IN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Arshad, Muhammad </a:t>
            </a:r>
            <a:r>
              <a:rPr lang="en-IN" sz="2400" b="0" i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Awais</a:t>
            </a:r>
            <a:r>
              <a:rPr lang="en-IN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Jamal Ahmed, and </a:t>
            </a:r>
            <a:r>
              <a:rPr lang="en-IN" sz="2400" b="0" i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Hyochoong</a:t>
            </a:r>
            <a:r>
              <a:rPr lang="en-IN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Bang. 2023. "Quadrotor Path Planning and Polynomial Trajectory Generation Using Quadratic Programming for Indoor Environments" </a:t>
            </a:r>
            <a:r>
              <a:rPr lang="en-IN" sz="2400" b="0" i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Drones</a:t>
            </a:r>
            <a:r>
              <a:rPr lang="en-IN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7, no. 2: 122.</a:t>
            </a:r>
            <a:endParaRPr lang="en-IN" sz="240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Motion planning framework</a:t>
            </a:r>
          </a:p>
          <a:p>
            <a:pPr algn="just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 and Control of an Autonomous Quadrotor Testbed in a Cluttered Environment </a:t>
            </a:r>
            <a:r>
              <a:rPr lang="en-IN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https://doi.org/10.33915/etd.5313</a:t>
            </a:r>
            <a:endParaRPr lang="en-IN" sz="24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79EED-7F9D-3CA0-2A4F-5565E57A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022-433C-8F4F-BA27-B5177383BFC3}" type="slidenum">
              <a:rPr lang="en-US" smtClean="0"/>
              <a:t>5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E6D8C9-237B-8920-0983-2BB4C6BBDC1F}"/>
              </a:ext>
            </a:extLst>
          </p:cNvPr>
          <p:cNvCxnSpPr/>
          <p:nvPr/>
        </p:nvCxnSpPr>
        <p:spPr>
          <a:xfrm>
            <a:off x="838200" y="883227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13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AB69-7BBA-729A-F49E-DB8B74F6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881784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b="0" i="0" u="none" strike="noStrike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eliverables for </a:t>
            </a:r>
            <a:r>
              <a:rPr 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C459-A2E4-74FE-EB15-7EF89C8E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21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 current stage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MATLAB code for </a:t>
            </a:r>
          </a:p>
          <a:p>
            <a:pPr lvl="2"/>
            <a:r>
              <a:rPr lang="en-IN" sz="240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en-IN" sz="2400" b="0" i="0" u="none" strike="noStrike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rotor PD controller</a:t>
            </a:r>
          </a:p>
          <a:p>
            <a:pPr lvl="2"/>
            <a:r>
              <a:rPr lang="en-IN" sz="240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0" i="0" u="none" strike="noStrike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lgorithms for path planning</a:t>
            </a:r>
            <a:endParaRPr lang="en-US" sz="2400" b="0" i="0" u="none" strike="noStrike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400" b="0" i="0" u="none" strike="noStrike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Trajectory optimizations: acceleration trajectory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D7F2C-E6E3-F385-A2B3-98818D13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022-433C-8F4F-BA27-B5177383BFC3}" type="slidenum">
              <a:rPr lang="en-US" smtClean="0"/>
              <a:t>6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9A6AA-416A-B824-C47B-005F54C42126}"/>
              </a:ext>
            </a:extLst>
          </p:cNvPr>
          <p:cNvCxnSpPr/>
          <p:nvPr/>
        </p:nvCxnSpPr>
        <p:spPr>
          <a:xfrm>
            <a:off x="838200" y="883227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98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268</Words>
  <Application>Microsoft Macintosh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Project Proposal  Course: Intro to UAV design</vt:lpstr>
      <vt:lpstr>Objective</vt:lpstr>
      <vt:lpstr>Problem definition</vt:lpstr>
      <vt:lpstr>Design specifications</vt:lpstr>
      <vt:lpstr>Related work</vt:lpstr>
      <vt:lpstr>Deliverables for Design and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 Course: Intro to UAV design</dc:title>
  <dc:creator>Saurabh Bhooshan Mishra</dc:creator>
  <cp:lastModifiedBy>Saurabh Bhooshan Mishra</cp:lastModifiedBy>
  <cp:revision>1</cp:revision>
  <dcterms:created xsi:type="dcterms:W3CDTF">2024-02-14T17:11:51Z</dcterms:created>
  <dcterms:modified xsi:type="dcterms:W3CDTF">2024-02-15T06:01:48Z</dcterms:modified>
</cp:coreProperties>
</file>