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2021-02-10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Display Dictionary Tests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Survey Dictionary Tests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LDD Test 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Spectral Dictionary Tests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Nucspec Dictionary Tests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2022-03-23T17:49:26Z</dcterms:created>
  <dcterms:modified xsi:type="dcterms:W3CDTF">2022-03-23T17:49:26Z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2021-02-10</vt:lpwstr>
  </property>
</Properties>
</file>