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df" TargetMode="External" /><Relationship Id="rId3"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a:p>
            <a:pPr lvl="0"/>
            <a:r>
              <a:rPr/>
              <a:t>The display dictionary contains a single type of Schematron rule</a:t>
            </a:r>
          </a:p>
          <a:p>
            <a:pPr lvl="1"/>
            <a:r>
              <a:rPr/>
              <a:t>The horizontal display axis and vertical display axis each must match an axis name in the data object.</a:t>
            </a:r>
          </a:p>
          <a:p>
            <a:pPr lvl="0"/>
            <a:r>
              <a:rPr/>
              <a:t>The tests consist of a valid label and two failing labels</a:t>
            </a:r>
          </a:p>
          <a:p>
            <a:pPr lvl="1"/>
            <a:r>
              <a:rPr/>
              <a:t>One where the horizontal display axis name doesn’t match</a:t>
            </a:r>
          </a:p>
          <a:p>
            <a:pPr lvl="1"/>
            <a:r>
              <a:rPr/>
              <a:t>One where the vertical display axis name doesn’t math</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displays any violations.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static analysis tools</a:t>
            </a:r>
          </a:p>
        </p:txBody>
      </p:sp>
      <p:sp>
        <p:nvSpPr>
          <p:cNvPr id="3" name="Content Placeholder 2"/>
          <p:cNvSpPr>
            <a:spLocks noGrp="1"/>
          </p:cNvSpPr>
          <p:nvPr>
            <p:ph idx="1"/>
          </p:nvPr>
        </p:nvSpPr>
        <p:spPr/>
        <p:txBody>
          <a:bodyPr/>
          <a:lstStyle/>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overview/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overview/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https://github.com/sbn-psi/dmsp/raw/main/LDDTesting/stone-LDDTestingOverview.pdf</a:t>
            </a:r>
          </a:p>
        </p:txBody>
      </p:sp>
      <p:pic>
        <p:nvPicPr>
          <p:cNvPr descr="fig:  images/overview/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These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and LDD from the ingest file</a:t>
            </a:r>
          </a:p>
          <a:p>
            <a:pPr lvl="1"/>
            <a:r>
              <a:rPr/>
              <a:t>Run validate on every label using the generated LDD</a:t>
            </a:r>
          </a:p>
          <a:p>
            <a:pPr lvl="1"/>
            <a:r>
              <a:rPr/>
              <a:t>Interpret the results</a:t>
            </a:r>
          </a:p>
          <a:p>
            <a:pPr lvl="1"/>
            <a:r>
              <a:rPr/>
              <a:t>Mark the commit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indent="0" marL="0">
              <a:spcBef>
                <a:spcPts val="3000"/>
              </a:spcBef>
              <a:buNone/>
            </a:pPr>
            <a:r>
              <a:rPr b="1"/>
              <a:t>Objectives</a:t>
            </a:r>
          </a:p>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2022-03-24T22:52:07Z</dcterms:created>
  <dcterms:modified xsi:type="dcterms:W3CDTF">2022-03-24T22:52:07Z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