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5.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Overview"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ptx" TargetMode="External" /><Relationship Id="rId3"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Overview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common/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common/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https://sbn-psi.github.io/dmsp/LDDTesting/LDDTestingOverview</a:t>
            </a:r>
          </a:p>
        </p:txBody>
      </p:sp>
      <p:pic>
        <p:nvPicPr>
          <p:cNvPr descr="fig:  images/overview/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https://github.com/sbn-psi/dmsp/raw/main/LDDTesting/stone-LDDTestingOverview.pptx</a:t>
            </a:r>
          </a:p>
        </p:txBody>
      </p:sp>
      <p:pic>
        <p:nvPicPr>
          <p:cNvPr descr="fig:  images/overview/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Overview</dc:title>
  <dc:creator>Jesse Stone, PDS Small Bodies Node</dc:creator>
  <cp:keywords/>
  <dcterms:created xsi:type="dcterms:W3CDTF">2022-03-24T20:34:08Z</dcterms:created>
  <dcterms:modified xsi:type="dcterms:W3CDTF">2022-03-24T20:34:08Z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