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8" Type="http://schemas.openxmlformats.org/officeDocument/2006/relationships/viewProps" Target="viewProps.xml" /><Relationship Id="rId27" Type="http://schemas.openxmlformats.org/officeDocument/2006/relationships/presProps" Target="presProps.xml" /><Relationship Id="rId1" Type="http://schemas.openxmlformats.org/officeDocument/2006/relationships/slideMaster" Target="slideMasters/slideMaster1.xml" /><Relationship Id="rId30" Type="http://schemas.openxmlformats.org/officeDocument/2006/relationships/tableStyles" Target="tableStyles.xml" /><Relationship Id="rId2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LDD Testing Principles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Jesse Stone, PDS Small Bodies Node</a:t>
            </a:r>
          </a:p>
        </p:txBody>
      </p:sp>
      <p:sp>
        <p:nvSpPr>
          <p:cNvPr id="4" name="Date Placeholder 3"/>
          <p:cNvSpPr>
            <a:spLocks noGrp="1"/>
          </p:cNvSpPr>
          <p:nvPr>
            <p:ph idx="10" sz="half" type="dt"/>
          </p:nvPr>
        </p:nvSpPr>
        <p:spPr/>
        <p:txBody>
          <a:bodyPr/>
          <a:lstStyle/>
          <a:p>
            <a:pPr lvl="0" indent="0" marL="0">
              <a:buNone/>
            </a:pPr>
            <a:r>
              <a:rPr/>
              <a:t>2021-02-10</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Keeping labels uniform</a:t>
            </a:r>
          </a:p>
        </p:txBody>
      </p:sp>
      <p:sp>
        <p:nvSpPr>
          <p:cNvPr id="3" name="Content Placeholder 2"/>
          <p:cNvSpPr>
            <a:spLocks noGrp="1"/>
          </p:cNvSpPr>
          <p:nvPr>
            <p:ph idx="1"/>
          </p:nvPr>
        </p:nvSpPr>
        <p:spPr/>
        <p:txBody>
          <a:bodyPr/>
          <a:lstStyle/>
          <a:p>
            <a:pPr lvl="0"/>
            <a:r>
              <a:rPr/>
              <a:t>Unnecessary variations in the label will make it more difficult to track down errors.</a:t>
            </a:r>
          </a:p>
          <a:p>
            <a:pPr lvl="0"/>
            <a:r>
              <a:rPr/>
              <a:t>Sometimes variations are necessary when a discipline arrea can apply to different data types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Monolithic tests vs granular tests</a:t>
            </a:r>
          </a:p>
        </p:txBody>
      </p:sp>
      <p:sp>
        <p:nvSpPr>
          <p:cNvPr id="3" name="Content Placeholder 2"/>
          <p:cNvSpPr>
            <a:spLocks noGrp="1"/>
          </p:cNvSpPr>
          <p:nvPr>
            <p:ph idx="1"/>
          </p:nvPr>
        </p:nvSpPr>
        <p:spPr/>
        <p:txBody>
          <a:bodyPr/>
          <a:lstStyle/>
          <a:p>
            <a:pPr lvl="0"/>
            <a:r>
              <a:rPr/>
              <a:t>EN’s test processes are currently better suited for granular tests</a:t>
            </a:r>
          </a:p>
          <a:p>
            <a:pPr lvl="0"/>
            <a:r>
              <a:rPr/>
              <a:t>Monolithic tests are currently easier to generate and maintain</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Keeping tests granular</a:t>
            </a:r>
          </a:p>
        </p:txBody>
      </p:sp>
      <p:sp>
        <p:nvSpPr>
          <p:cNvPr id="3" name="Content Placeholder 2"/>
          <p:cNvSpPr>
            <a:spLocks noGrp="1"/>
          </p:cNvSpPr>
          <p:nvPr>
            <p:ph idx="1"/>
          </p:nvPr>
        </p:nvSpPr>
        <p:spPr/>
        <p:txBody>
          <a:bodyPr/>
          <a:lstStyle/>
          <a:p>
            <a:pPr lvl="0"/>
            <a:r>
              <a:rPr/>
              <a:t>Each label is invalid in only one way</a:t>
            </a:r>
          </a:p>
          <a:p>
            <a:pPr lvl="0"/>
            <a:r>
              <a:rPr/>
              <a:t>Combining multiple errors in a single file will mask errors that don’t occur, since the testing framework is binary.</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Drawbacks to granular tests</a:t>
            </a:r>
          </a:p>
        </p:txBody>
      </p:sp>
      <p:sp>
        <p:nvSpPr>
          <p:cNvPr id="3" name="Content Placeholder 2"/>
          <p:cNvSpPr>
            <a:spLocks noGrp="1"/>
          </p:cNvSpPr>
          <p:nvPr>
            <p:ph idx="1"/>
          </p:nvPr>
        </p:nvSpPr>
        <p:spPr/>
        <p:txBody>
          <a:bodyPr/>
          <a:lstStyle/>
          <a:p>
            <a:pPr lvl="0"/>
            <a:r>
              <a:rPr/>
              <a:t>Granular tests will increase the number of labels that the LDD is tested against</a:t>
            </a:r>
          </a:p>
          <a:p>
            <a:pPr lvl="0"/>
            <a:r>
              <a:rPr/>
              <a:t>Each of these labels will need to be maintained individually</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Demonstration - Survey Dictionary Tests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Generating Test Labels</a:t>
            </a:r>
          </a:p>
        </p:txBody>
      </p:sp>
      <p:sp>
        <p:nvSpPr>
          <p:cNvPr id="3" name="Content Placeholder 2"/>
          <p:cNvSpPr>
            <a:spLocks noGrp="1"/>
          </p:cNvSpPr>
          <p:nvPr>
            <p:ph idx="1"/>
          </p:nvPr>
        </p:nvSpPr>
        <p:spPr/>
        <p:txBody>
          <a:bodyPr/>
          <a:lstStyle/>
          <a:p>
            <a:pPr lvl="0"/>
            <a:r>
              <a:rPr/>
              <a:t>Hand writing labels</a:t>
            </a:r>
          </a:p>
          <a:p>
            <a:pPr lvl="0"/>
            <a:r>
              <a:rPr/>
              <a:t>Injecting discipline area fragments into label templates</a:t>
            </a:r>
          </a:p>
          <a:p>
            <a:pPr lvl="0"/>
            <a:r>
              <a:rPr/>
              <a:t>Mutating existing labels</a:t>
            </a:r>
          </a:p>
          <a:p>
            <a:pPr lvl="1"/>
            <a:r>
              <a:rPr/>
              <a:t>Keep a mapping of </a:t>
            </a:r>
            <a:r>
              <a:rPr i="1"/>
              <a:t>XPath</a:t>
            </a:r>
            <a:r>
              <a:rPr/>
              <a:t>s and operations to perform on a location</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Demonstration - LDD Test Generator</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Monolithic tests</a:t>
            </a:r>
          </a:p>
        </p:txBody>
      </p:sp>
      <p:sp>
        <p:nvSpPr>
          <p:cNvPr id="3" name="Content Placeholder 2"/>
          <p:cNvSpPr>
            <a:spLocks noGrp="1"/>
          </p:cNvSpPr>
          <p:nvPr>
            <p:ph idx="1"/>
          </p:nvPr>
        </p:nvSpPr>
        <p:spPr/>
        <p:txBody>
          <a:bodyPr/>
          <a:lstStyle/>
          <a:p>
            <a:pPr lvl="0"/>
            <a:r>
              <a:rPr/>
              <a:t>Multiple tests can be packed into a single label</a:t>
            </a:r>
          </a:p>
          <a:p>
            <a:pPr lvl="0"/>
            <a:r>
              <a:rPr/>
              <a:t>Document each point where the test is expected to fail</a:t>
            </a:r>
          </a:p>
          <a:p>
            <a:pPr lvl="0"/>
            <a:r>
              <a:rPr/>
              <a:t>Examine the output of the test run to determine if there are any missed failures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Demonstration - Spectral Dictionary Tests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Interpreting the test output for monolithic tests</a:t>
            </a:r>
          </a:p>
        </p:txBody>
      </p:sp>
      <p:sp>
        <p:nvSpPr>
          <p:cNvPr id="3" name="Content Placeholder 2"/>
          <p:cNvSpPr>
            <a:spLocks noGrp="1"/>
          </p:cNvSpPr>
          <p:nvPr>
            <p:ph idx="1"/>
          </p:nvPr>
        </p:nvSpPr>
        <p:spPr/>
        <p:txBody>
          <a:bodyPr/>
          <a:lstStyle/>
          <a:p>
            <a:pPr lvl="0"/>
            <a:r>
              <a:rPr/>
              <a:t>Since monolithic tests have only a pass/fail result, and there are multiple expected failures, it’s possible to miss failures</a:t>
            </a:r>
          </a:p>
          <a:p>
            <a:pPr lvl="0"/>
            <a:r>
              <a:rPr/>
              <a:t>This can be mitigated by expecting a certain number of failures, or checking for specific failure messages</a:t>
            </a:r>
          </a:p>
          <a:p>
            <a:pPr lvl="1"/>
            <a:r>
              <a:rPr/>
              <a:t>This would require updates to the test runner</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Tests?</a:t>
            </a:r>
          </a:p>
        </p:txBody>
      </p:sp>
      <p:sp>
        <p:nvSpPr>
          <p:cNvPr id="3" name="Content Placeholder 2"/>
          <p:cNvSpPr>
            <a:spLocks noGrp="1"/>
          </p:cNvSpPr>
          <p:nvPr>
            <p:ph idx="1"/>
          </p:nvPr>
        </p:nvSpPr>
        <p:spPr/>
        <p:txBody>
          <a:bodyPr/>
          <a:lstStyle/>
          <a:p>
            <a:pPr lvl="0"/>
            <a:r>
              <a:rPr/>
              <a:t>Passing tests provide examples of how the dictionary is used</a:t>
            </a:r>
          </a:p>
          <a:p>
            <a:pPr lvl="1"/>
            <a:r>
              <a:rPr/>
              <a:t>This is not a substitute for documentation, but can supplement it</a:t>
            </a:r>
          </a:p>
          <a:p>
            <a:pPr lvl="0"/>
            <a:r>
              <a:rPr/>
              <a:t>Ensure that every class definition works as intended</a:t>
            </a:r>
          </a:p>
          <a:p>
            <a:pPr lvl="0"/>
            <a:r>
              <a:rPr/>
              <a:t>Ensures that schematron tests are running</a:t>
            </a:r>
          </a:p>
          <a:p>
            <a:pPr lvl="1"/>
            <a:r>
              <a:rPr/>
              <a:t>Ensures that your schematron rules are correct</a:t>
            </a:r>
          </a:p>
          <a:p>
            <a:pPr lvl="0"/>
            <a:r>
              <a:rPr/>
              <a:t>Prevent regressions</a:t>
            </a:r>
          </a:p>
          <a:p>
            <a:pPr lvl="1"/>
            <a:r>
              <a:rPr/>
              <a:t>Regressions are unintended side-effects created by making changes</a:t>
            </a:r>
          </a:p>
          <a:p>
            <a:pPr lvl="0"/>
            <a:r>
              <a:rPr/>
              <a:t>Warns if changes are not backwards-compatible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many tests?</a:t>
            </a:r>
          </a:p>
        </p:txBody>
      </p:sp>
      <p:sp>
        <p:nvSpPr>
          <p:cNvPr id="3" name="Content Placeholder 2"/>
          <p:cNvSpPr>
            <a:spLocks noGrp="1"/>
          </p:cNvSpPr>
          <p:nvPr>
            <p:ph idx="1"/>
          </p:nvPr>
        </p:nvSpPr>
        <p:spPr/>
        <p:txBody>
          <a:bodyPr/>
          <a:lstStyle/>
          <a:p>
            <a:pPr lvl="0"/>
            <a:r>
              <a:rPr/>
              <a:t>You want to have enough to thoroughly test your dictionary.</a:t>
            </a:r>
          </a:p>
          <a:p>
            <a:pPr lvl="1"/>
            <a:r>
              <a:rPr/>
              <a:t>Typically, this means that every class should be used at least once</a:t>
            </a:r>
          </a:p>
          <a:p>
            <a:pPr lvl="1"/>
            <a:r>
              <a:rPr/>
              <a:t>Every schematron rule should pass and fail at least once, as well.</a:t>
            </a:r>
          </a:p>
          <a:p>
            <a:pPr lvl="0"/>
            <a:r>
              <a:rPr/>
              <a:t>Too many tests can cause problems (This does </a:t>
            </a:r>
            <a:r>
              <a:rPr i="1"/>
              <a:t>not</a:t>
            </a:r>
            <a:r>
              <a:rPr/>
              <a:t> mean don’t write tests)</a:t>
            </a:r>
          </a:p>
          <a:p>
            <a:pPr lvl="1"/>
            <a:r>
              <a:rPr/>
              <a:t>The biggest problem with too many tests is that they need to be maintained</a:t>
            </a:r>
          </a:p>
          <a:p>
            <a:pPr lvl="1"/>
            <a:r>
              <a:rPr/>
              <a:t>Maintenance can be necessary when either your dictionary changes, or when the dependencies change (IM changes, upstream dictionaries, etc)</a:t>
            </a:r>
          </a:p>
          <a:p>
            <a:pPr lvl="1"/>
            <a:r>
              <a:rPr/>
              <a:t>A test should have its own job – it shouldn’t just functionally duplicate another test</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Exercise every class</a:t>
            </a:r>
          </a:p>
        </p:txBody>
      </p:sp>
      <p:sp>
        <p:nvSpPr>
          <p:cNvPr id="3" name="Content Placeholder 2"/>
          <p:cNvSpPr>
            <a:spLocks noGrp="1"/>
          </p:cNvSpPr>
          <p:nvPr>
            <p:ph idx="1"/>
          </p:nvPr>
        </p:nvSpPr>
        <p:spPr/>
        <p:txBody>
          <a:bodyPr/>
          <a:lstStyle/>
          <a:p>
            <a:pPr lvl="0"/>
            <a:r>
              <a:rPr/>
              <a:t>At least one passing test should use each class</a:t>
            </a:r>
          </a:p>
          <a:p>
            <a:pPr lvl="0"/>
            <a:r>
              <a:rPr/>
              <a:t>Write as many test files as necessary to achieve this.</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Exercise every schematron rule</a:t>
            </a:r>
          </a:p>
        </p:txBody>
      </p:sp>
      <p:sp>
        <p:nvSpPr>
          <p:cNvPr id="3" name="Content Placeholder 2"/>
          <p:cNvSpPr>
            <a:spLocks noGrp="1"/>
          </p:cNvSpPr>
          <p:nvPr>
            <p:ph idx="1"/>
          </p:nvPr>
        </p:nvSpPr>
        <p:spPr/>
        <p:txBody>
          <a:bodyPr/>
          <a:lstStyle/>
          <a:p>
            <a:pPr lvl="0"/>
            <a:r>
              <a:rPr/>
              <a:t>At least one invalid label test should fail each schematron rule.</a:t>
            </a:r>
          </a:p>
          <a:p>
            <a:pPr lvl="0"/>
            <a:r>
              <a:rPr/>
              <a:t>At least one valid label test should pass each schematron rule</a:t>
            </a:r>
          </a:p>
          <a:p>
            <a:pPr lvl="0"/>
            <a:r>
              <a:rPr/>
              <a:t>At least one valid label test should not trigger the schematron rule, if possible.</a:t>
            </a:r>
          </a:p>
          <a:p>
            <a:pPr lvl="0"/>
            <a:r>
              <a:rPr/>
              <a:t>This is especially important, since schematron rules can be prevented from triggering if incorrectly written.</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Demonstration - Nucspec Dictionary Tests</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Document the tests</a:t>
            </a:r>
          </a:p>
        </p:txBody>
      </p:sp>
      <p:sp>
        <p:nvSpPr>
          <p:cNvPr id="3" name="Content Placeholder 2"/>
          <p:cNvSpPr>
            <a:spLocks noGrp="1"/>
          </p:cNvSpPr>
          <p:nvPr>
            <p:ph idx="1"/>
          </p:nvPr>
        </p:nvSpPr>
        <p:spPr/>
        <p:txBody>
          <a:bodyPr/>
          <a:lstStyle/>
          <a:p>
            <a:pPr lvl="0"/>
            <a:r>
              <a:rPr/>
              <a:t>Documentation can be as simple as a file that lists the test name and what it is testing.</a:t>
            </a:r>
          </a:p>
          <a:p>
            <a:pPr lvl="0"/>
            <a:r>
              <a:rPr/>
              <a:t>This will remind you how each test is expected to fail, or what each test is intended to exercise.</a:t>
            </a:r>
          </a:p>
          <a:p>
            <a:pPr lvl="0"/>
            <a:r>
              <a:rPr/>
              <a:t>If writing a monolithic test, this can be further developed into the expected output for comparison in a future version of the EN testing tool.</a:t>
            </a:r>
          </a:p>
          <a:p>
            <a:pPr lvl="0"/>
            <a:r>
              <a:rPr/>
              <a:t>Documentation can also be written inline. It would be valuable to note precisely which line should fail.</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Organize the tests</a:t>
            </a:r>
          </a:p>
        </p:txBody>
      </p:sp>
      <p:sp>
        <p:nvSpPr>
          <p:cNvPr id="3" name="Content Placeholder 2"/>
          <p:cNvSpPr>
            <a:spLocks noGrp="1"/>
          </p:cNvSpPr>
          <p:nvPr>
            <p:ph idx="1"/>
          </p:nvPr>
        </p:nvSpPr>
        <p:spPr/>
        <p:txBody>
          <a:bodyPr/>
          <a:lstStyle/>
          <a:p>
            <a:pPr lvl="0" indent="0" marL="0">
              <a:buNone/>
            </a:pPr>
            <a:r>
              <a:rPr/>
              <a:t>At minimum, tests should be organized into valid and invalid label tests. Although this is embedded in the name, sorting them will make it easier to find the test that you need, especially as the number of tests grows.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do tests work</a:t>
            </a:r>
          </a:p>
        </p:txBody>
      </p:sp>
      <p:sp>
        <p:nvSpPr>
          <p:cNvPr id="3" name="Content Placeholder 2"/>
          <p:cNvSpPr>
            <a:spLocks noGrp="1"/>
          </p:cNvSpPr>
          <p:nvPr>
            <p:ph idx="1"/>
          </p:nvPr>
        </p:nvSpPr>
        <p:spPr/>
        <p:txBody>
          <a:bodyPr/>
          <a:lstStyle/>
          <a:p>
            <a:pPr lvl="0"/>
            <a:r>
              <a:rPr/>
              <a:t>Upon a push to the repository, GitHub will:</a:t>
            </a:r>
          </a:p>
          <a:p>
            <a:pPr lvl="1"/>
            <a:r>
              <a:rPr/>
              <a:t>Generate the LDDs</a:t>
            </a:r>
          </a:p>
          <a:p>
            <a:pPr lvl="1"/>
            <a:r>
              <a:rPr/>
              <a:t>Run validate on every label with the generated LDD</a:t>
            </a:r>
          </a:p>
          <a:p>
            <a:pPr lvl="1"/>
            <a:r>
              <a:rPr/>
              <a:t>Interpret the results</a:t>
            </a:r>
          </a:p>
          <a:p>
            <a:pPr lvl="1"/>
            <a:r>
              <a:rPr/>
              <a:t>Mark the branch as passing/failing based on the results of the test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Demonstration - Pushing a dictionary to GitHub</a:t>
            </a:r>
          </a:p>
        </p:txBody>
      </p:sp>
      <p:sp>
        <p:nvSpPr>
          <p:cNvPr id="3" name="Content Placeholder 2"/>
          <p:cNvSpPr>
            <a:spLocks noGrp="1"/>
          </p:cNvSpPr>
          <p:nvPr>
            <p:ph idx="1"/>
          </p:nvPr>
        </p:nvSpPr>
        <p:spPr/>
        <p:txBody>
          <a:bodyPr/>
          <a:lstStyle/>
          <a:p>
            <a:pPr lvl="0"/>
            <a:r>
              <a:rPr/>
              <a:t>Show tests in progress</a:t>
            </a:r>
          </a:p>
          <a:p>
            <a:pPr lvl="0"/>
            <a:r>
              <a:rPr/>
              <a:t>Show test results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types of tests are there?</a:t>
            </a:r>
          </a:p>
        </p:txBody>
      </p:sp>
      <p:sp>
        <p:nvSpPr>
          <p:cNvPr id="3" name="Content Placeholder 2"/>
          <p:cNvSpPr>
            <a:spLocks noGrp="1"/>
          </p:cNvSpPr>
          <p:nvPr>
            <p:ph idx="1"/>
          </p:nvPr>
        </p:nvSpPr>
        <p:spPr/>
        <p:txBody>
          <a:bodyPr/>
          <a:lstStyle/>
          <a:p>
            <a:pPr lvl="0"/>
            <a:r>
              <a:rPr/>
              <a:t>Valid label tests will pass if the validator passes</a:t>
            </a:r>
          </a:p>
          <a:p>
            <a:pPr lvl="0"/>
            <a:r>
              <a:rPr/>
              <a:t>Invalid label tests will pass if the validator fails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Valid Label (passing) tests</a:t>
            </a:r>
          </a:p>
        </p:txBody>
      </p:sp>
      <p:sp>
        <p:nvSpPr>
          <p:cNvPr id="3" name="Content Placeholder 2"/>
          <p:cNvSpPr>
            <a:spLocks noGrp="1"/>
          </p:cNvSpPr>
          <p:nvPr>
            <p:ph idx="1"/>
          </p:nvPr>
        </p:nvSpPr>
        <p:spPr/>
        <p:txBody>
          <a:bodyPr/>
          <a:lstStyle/>
          <a:p>
            <a:pPr lvl="0"/>
            <a:r>
              <a:rPr/>
              <a:t>These are meant to test situations where the label should work</a:t>
            </a:r>
          </a:p>
          <a:p>
            <a:pPr lvl="0"/>
            <a:r>
              <a:rPr/>
              <a:t>These can consist of a variety of different labels that exercise each aspect of the dictionary</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Invalid Label tests</a:t>
            </a:r>
          </a:p>
        </p:txBody>
      </p:sp>
      <p:sp>
        <p:nvSpPr>
          <p:cNvPr id="3" name="Content Placeholder 2"/>
          <p:cNvSpPr>
            <a:spLocks noGrp="1"/>
          </p:cNvSpPr>
          <p:nvPr>
            <p:ph idx="1"/>
          </p:nvPr>
        </p:nvSpPr>
        <p:spPr/>
        <p:txBody>
          <a:bodyPr/>
          <a:lstStyle/>
          <a:p>
            <a:pPr lvl="0"/>
            <a:r>
              <a:rPr/>
              <a:t>These are meant to illustrate labels that are incorrect</a:t>
            </a:r>
          </a:p>
          <a:p>
            <a:pPr lvl="0"/>
            <a:r>
              <a:rPr/>
              <a:t>Additionally, they will detect if schematron rules are not running</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do you write tests?</a:t>
            </a:r>
          </a:p>
        </p:txBody>
      </p:sp>
      <p:sp>
        <p:nvSpPr>
          <p:cNvPr id="3" name="Content Placeholder 2"/>
          <p:cNvSpPr>
            <a:spLocks noGrp="1"/>
          </p:cNvSpPr>
          <p:nvPr>
            <p:ph idx="1"/>
          </p:nvPr>
        </p:nvSpPr>
        <p:spPr/>
        <p:txBody>
          <a:bodyPr/>
          <a:lstStyle/>
          <a:p>
            <a:pPr lvl="0"/>
            <a:r>
              <a:rPr/>
              <a:t>Create a label</a:t>
            </a:r>
          </a:p>
          <a:p>
            <a:pPr lvl="1"/>
            <a:r>
              <a:rPr/>
              <a:t>This could involve creating a completely synthetic label, or using an existing label</a:t>
            </a:r>
          </a:p>
          <a:p>
            <a:pPr lvl="1"/>
            <a:r>
              <a:rPr/>
              <a:t>The simpler the part that is not under test is, the better.</a:t>
            </a:r>
          </a:p>
          <a:p>
            <a:pPr lvl="0"/>
            <a:r>
              <a:rPr/>
              <a:t>If this is an invalid label test, introduce errors</a:t>
            </a:r>
          </a:p>
          <a:p>
            <a:pPr lvl="0"/>
            <a:r>
              <a:rPr/>
              <a:t>Mark the label as a valid label test or an invalid label test</a:t>
            </a:r>
          </a:p>
          <a:p>
            <a:pPr lvl="1"/>
            <a:r>
              <a:rPr/>
              <a:t>Add either </a:t>
            </a:r>
            <a:r>
              <a:rPr>
                <a:latin typeface="Courier"/>
              </a:rPr>
              <a:t>_VALID</a:t>
            </a:r>
            <a:r>
              <a:rPr/>
              <a:t> or </a:t>
            </a:r>
            <a:r>
              <a:rPr>
                <a:latin typeface="Courier"/>
              </a:rPr>
              <a:t>_FAIL</a:t>
            </a:r>
            <a:r>
              <a:rPr/>
              <a:t> to the end of the filename</a:t>
            </a:r>
          </a:p>
          <a:p>
            <a:pPr lvl="0"/>
            <a:r>
              <a:rPr/>
              <a:t>Commit the label</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Demonstration - Display Dictionary Tests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LDD Testing Principles</dc:title>
  <dc:creator>Jesse Stone, PDS Small Bodies Node</dc:creator>
  <cp:keywords/>
  <dcterms:created xsi:type="dcterms:W3CDTF">2022-02-10T18:20:38Z</dcterms:created>
  <dcterms:modified xsi:type="dcterms:W3CDTF">2022-02-10T18:20:38Z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2021-02-10</vt:lpwstr>
  </property>
</Properties>
</file>